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22"/>
  </p:notesMasterIdLst>
  <p:handoutMasterIdLst>
    <p:handoutMasterId r:id="rId23"/>
  </p:handoutMasterIdLst>
  <p:sldIdLst>
    <p:sldId id="315" r:id="rId2"/>
    <p:sldId id="314" r:id="rId3"/>
    <p:sldId id="316" r:id="rId4"/>
    <p:sldId id="281" r:id="rId5"/>
    <p:sldId id="282" r:id="rId6"/>
    <p:sldId id="283" r:id="rId7"/>
    <p:sldId id="284" r:id="rId8"/>
    <p:sldId id="343" r:id="rId9"/>
    <p:sldId id="313" r:id="rId10"/>
    <p:sldId id="344" r:id="rId11"/>
    <p:sldId id="345" r:id="rId12"/>
    <p:sldId id="333" r:id="rId13"/>
    <p:sldId id="334" r:id="rId14"/>
    <p:sldId id="335" r:id="rId15"/>
    <p:sldId id="332" r:id="rId16"/>
    <p:sldId id="338" r:id="rId17"/>
    <p:sldId id="340" r:id="rId18"/>
    <p:sldId id="339" r:id="rId19"/>
    <p:sldId id="341" r:id="rId20"/>
    <p:sldId id="342" r:id="rId21"/>
  </p:sldIdLst>
  <p:sldSz cx="9144000" cy="6858000" type="screen4x3"/>
  <p:notesSz cx="6864350" cy="99964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선교사구분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 smtClean="0"/>
                      <a:t>80%</a:t>
                    </a:r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 smtClean="0"/>
                      <a:t>20%</a:t>
                    </a:r>
                    <a:endParaRPr lang="en-US" altLang="ko-KR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평신도</c:v>
                </c:pt>
                <c:pt idx="1">
                  <c:v>목회자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85.1</c:v>
                </c:pt>
                <c:pt idx="1">
                  <c:v>14.9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당해허입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6"/>
            <c:marker>
              <c:symbol val="auto"/>
            </c:marker>
            <c:bubble3D val="0"/>
          </c:dPt>
          <c:dLbls>
            <c:dLbl>
              <c:idx val="5"/>
              <c:tx>
                <c:rich>
                  <a:bodyPr/>
                  <a:lstStyle/>
                  <a:p>
                    <a:r>
                      <a:rPr lang="en-US" altLang="en-US" smtClean="0"/>
                      <a:t>67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altLang="en-US" smtClean="0"/>
                      <a:t>80</a:t>
                    </a:r>
                  </a:p>
                  <a:p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105</c:v>
                </c:pt>
                <c:pt idx="1">
                  <c:v>103</c:v>
                </c:pt>
                <c:pt idx="2">
                  <c:v>105</c:v>
                </c:pt>
                <c:pt idx="3">
                  <c:v>138</c:v>
                </c:pt>
                <c:pt idx="4">
                  <c:v>86</c:v>
                </c:pt>
                <c:pt idx="5">
                  <c:v>59</c:v>
                </c:pt>
                <c:pt idx="6">
                  <c:v>28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누계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5"/>
              <c:tx>
                <c:rich>
                  <a:bodyPr/>
                  <a:lstStyle/>
                  <a:p>
                    <a:r>
                      <a:rPr lang="en-US" altLang="en-US" smtClean="0"/>
                      <a:t>1879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altLang="en-US" dirty="0" smtClean="0"/>
                      <a:t>194</a:t>
                    </a:r>
                  </a:p>
                  <a:p>
                    <a:r>
                      <a:rPr lang="en-US" altLang="en-US" dirty="0" smtClean="0"/>
                      <a:t>9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1380</c:v>
                </c:pt>
                <c:pt idx="1">
                  <c:v>1483</c:v>
                </c:pt>
                <c:pt idx="2">
                  <c:v>1588</c:v>
                </c:pt>
                <c:pt idx="3">
                  <c:v>1726</c:v>
                </c:pt>
                <c:pt idx="4">
                  <c:v>1812</c:v>
                </c:pt>
                <c:pt idx="5">
                  <c:v>1871</c:v>
                </c:pt>
                <c:pt idx="6">
                  <c:v>1899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69040888"/>
        <c:axId val="369045592"/>
      </c:lineChart>
      <c:catAx>
        <c:axId val="369040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69045592"/>
        <c:crosses val="autoZero"/>
        <c:auto val="1"/>
        <c:lblAlgn val="ctr"/>
        <c:lblOffset val="100"/>
        <c:noMultiLvlLbl val="0"/>
      </c:catAx>
      <c:valAx>
        <c:axId val="369045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69040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005CFE-9742-4932-9891-FC51F229D03C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DBCA81F5-473F-4345-9B9E-D1DEB471309B}">
      <dgm:prSet phldrT="[텍스트]"/>
      <dgm:spPr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50000">
              <a:srgbClr val="0070C0"/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pPr latinLnBrk="1"/>
          <a:r>
            <a:rPr lang="ko-KR" altLang="en-US" b="1" dirty="0" err="1" smtClean="0"/>
            <a:t>선교지별</a:t>
          </a:r>
          <a:r>
            <a:rPr lang="ko-KR" altLang="en-US" b="1" dirty="0" smtClean="0"/>
            <a:t> 필요조사 및 중장기계획 </a:t>
          </a:r>
          <a:endParaRPr lang="ko-KR" altLang="en-US" b="1" dirty="0"/>
        </a:p>
      </dgm:t>
    </dgm:pt>
    <dgm:pt modelId="{F5867030-940A-4D56-86CD-7DD8C1B50A95}" type="parTrans" cxnId="{4D03CCEF-DCE3-4C7D-B943-FDFA67A9E916}">
      <dgm:prSet/>
      <dgm:spPr/>
      <dgm:t>
        <a:bodyPr/>
        <a:lstStyle/>
        <a:p>
          <a:pPr latinLnBrk="1"/>
          <a:endParaRPr lang="ko-KR" altLang="en-US"/>
        </a:p>
      </dgm:t>
    </dgm:pt>
    <dgm:pt modelId="{00C8F691-0471-4ED6-BCBF-B194F95DC517}" type="sibTrans" cxnId="{4D03CCEF-DCE3-4C7D-B943-FDFA67A9E916}">
      <dgm:prSet/>
      <dgm:spPr/>
      <dgm:t>
        <a:bodyPr/>
        <a:lstStyle/>
        <a:p>
          <a:pPr latinLnBrk="1"/>
          <a:endParaRPr lang="ko-KR" altLang="en-US"/>
        </a:p>
      </dgm:t>
    </dgm:pt>
    <dgm:pt modelId="{96B605E4-7B64-4614-BAAB-523180B6E2DD}">
      <dgm:prSet phldrT="[텍스트]"/>
      <dgm:spPr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50000">
              <a:srgbClr val="0070C0"/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pPr latinLnBrk="1"/>
          <a:r>
            <a:rPr lang="ko-KR" altLang="en-US" b="1" dirty="0" smtClean="0"/>
            <a:t>계획적 선교사 동원 및 </a:t>
          </a:r>
          <a:r>
            <a:rPr lang="ko-KR" altLang="en-US" b="1" dirty="0" err="1" smtClean="0"/>
            <a:t>파송</a:t>
          </a:r>
          <a:endParaRPr lang="ko-KR" altLang="en-US" b="1" dirty="0"/>
        </a:p>
      </dgm:t>
    </dgm:pt>
    <dgm:pt modelId="{4C09FAAF-3CC0-427E-B4DB-F560EFBBD1C4}" type="parTrans" cxnId="{786FF4FC-DD39-481A-B581-49161AD50A20}">
      <dgm:prSet/>
      <dgm:spPr/>
      <dgm:t>
        <a:bodyPr/>
        <a:lstStyle/>
        <a:p>
          <a:pPr latinLnBrk="1"/>
          <a:endParaRPr lang="ko-KR" altLang="en-US"/>
        </a:p>
      </dgm:t>
    </dgm:pt>
    <dgm:pt modelId="{6561E6E4-7D30-45CC-8DBA-0B61E847020D}" type="sibTrans" cxnId="{786FF4FC-DD39-481A-B581-49161AD50A20}">
      <dgm:prSet/>
      <dgm:spPr/>
      <dgm:t>
        <a:bodyPr/>
        <a:lstStyle/>
        <a:p>
          <a:pPr latinLnBrk="1"/>
          <a:endParaRPr lang="ko-KR" altLang="en-US"/>
        </a:p>
      </dgm:t>
    </dgm:pt>
    <dgm:pt modelId="{849A65E2-0A14-499E-BA80-489C0967D921}">
      <dgm:prSet phldrT="[텍스트]"/>
      <dgm:spPr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50000">
              <a:srgbClr val="0070C0"/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pPr latinLnBrk="1"/>
          <a:r>
            <a:rPr lang="ko-KR" altLang="en-US" b="1" dirty="0" smtClean="0"/>
            <a:t>교회와 단체의 경계를 넘어 자원동원</a:t>
          </a:r>
          <a:endParaRPr lang="en-US" altLang="ko-KR" b="1" dirty="0" smtClean="0"/>
        </a:p>
      </dgm:t>
    </dgm:pt>
    <dgm:pt modelId="{E49A8528-8962-41DD-A947-AC14C63E739E}" type="parTrans" cxnId="{D00FA9BC-DBEA-4519-B1D8-F4B30E8BE732}">
      <dgm:prSet/>
      <dgm:spPr/>
      <dgm:t>
        <a:bodyPr/>
        <a:lstStyle/>
        <a:p>
          <a:pPr latinLnBrk="1"/>
          <a:endParaRPr lang="ko-KR" altLang="en-US"/>
        </a:p>
      </dgm:t>
    </dgm:pt>
    <dgm:pt modelId="{6B10341F-1C0C-44D2-8767-8C1F4B9A0C04}" type="sibTrans" cxnId="{D00FA9BC-DBEA-4519-B1D8-F4B30E8BE732}">
      <dgm:prSet/>
      <dgm:spPr/>
      <dgm:t>
        <a:bodyPr/>
        <a:lstStyle/>
        <a:p>
          <a:pPr latinLnBrk="1"/>
          <a:endParaRPr lang="ko-KR" altLang="en-US"/>
        </a:p>
      </dgm:t>
    </dgm:pt>
    <dgm:pt modelId="{8DF772C0-FDBF-42F5-9246-2EA50711A2F0}">
      <dgm:prSet phldrT="[텍스트]"/>
      <dgm:spPr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50000">
              <a:srgbClr val="0070C0"/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pPr latinLnBrk="1"/>
          <a:r>
            <a:rPr lang="ko-KR" altLang="en-US" b="1" dirty="0" smtClean="0"/>
            <a:t>현장협력 및 시너지 창출</a:t>
          </a:r>
          <a:endParaRPr lang="en-US" altLang="ko-KR" b="1" dirty="0" smtClean="0"/>
        </a:p>
      </dgm:t>
    </dgm:pt>
    <dgm:pt modelId="{FDF98C94-A4BB-4952-840D-BA2C1D49F295}" type="parTrans" cxnId="{1E4E17B2-F7F8-4192-B14E-8FA465BDC411}">
      <dgm:prSet/>
      <dgm:spPr/>
      <dgm:t>
        <a:bodyPr/>
        <a:lstStyle/>
        <a:p>
          <a:pPr latinLnBrk="1"/>
          <a:endParaRPr lang="ko-KR" altLang="en-US"/>
        </a:p>
      </dgm:t>
    </dgm:pt>
    <dgm:pt modelId="{855AC8B7-B345-4C01-8B57-87111E8731E1}" type="sibTrans" cxnId="{1E4E17B2-F7F8-4192-B14E-8FA465BDC411}">
      <dgm:prSet/>
      <dgm:spPr/>
      <dgm:t>
        <a:bodyPr/>
        <a:lstStyle/>
        <a:p>
          <a:pPr latinLnBrk="1"/>
          <a:endParaRPr lang="ko-KR" altLang="en-US"/>
        </a:p>
      </dgm:t>
    </dgm:pt>
    <dgm:pt modelId="{EE510237-7DB6-415B-B584-6AF5BCD29DF5}" type="pres">
      <dgm:prSet presAssocID="{4B005CFE-9742-4932-9891-FC51F229D03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5CE5623-18B1-4D45-A1FC-8257FF242710}" type="pres">
      <dgm:prSet presAssocID="{4B005CFE-9742-4932-9891-FC51F229D03C}" presName="Name1" presStyleCnt="0"/>
      <dgm:spPr/>
      <dgm:t>
        <a:bodyPr/>
        <a:lstStyle/>
        <a:p>
          <a:pPr latinLnBrk="1"/>
          <a:endParaRPr lang="ko-KR" altLang="en-US"/>
        </a:p>
      </dgm:t>
    </dgm:pt>
    <dgm:pt modelId="{530E30BC-88D3-4492-BEDF-A93C3907497B}" type="pres">
      <dgm:prSet presAssocID="{4B005CFE-9742-4932-9891-FC51F229D03C}" presName="cycle" presStyleCnt="0"/>
      <dgm:spPr/>
      <dgm:t>
        <a:bodyPr/>
        <a:lstStyle/>
        <a:p>
          <a:pPr latinLnBrk="1"/>
          <a:endParaRPr lang="ko-KR" altLang="en-US"/>
        </a:p>
      </dgm:t>
    </dgm:pt>
    <dgm:pt modelId="{15369D4C-8C8B-4B17-A5F0-FC6ABFD8CB25}" type="pres">
      <dgm:prSet presAssocID="{4B005CFE-9742-4932-9891-FC51F229D03C}" presName="srcNode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23343D52-C325-433D-A67A-9A52EDA8B52A}" type="pres">
      <dgm:prSet presAssocID="{4B005CFE-9742-4932-9891-FC51F229D03C}" presName="conn" presStyleLbl="parChTrans1D2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A00531B5-23F0-4C31-BB7F-8A5BF647A292}" type="pres">
      <dgm:prSet presAssocID="{4B005CFE-9742-4932-9891-FC51F229D03C}" presName="extraNode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A6F1B5DD-8C4A-46E3-9172-33675269B086}" type="pres">
      <dgm:prSet presAssocID="{4B005CFE-9742-4932-9891-FC51F229D03C}" presName="dstNode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8B1156C8-9211-444D-AD0C-2F5B216EC025}" type="pres">
      <dgm:prSet presAssocID="{DBCA81F5-473F-4345-9B9E-D1DEB471309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2C8F009-B16B-4DA6-AE24-5A8E8777BA69}" type="pres">
      <dgm:prSet presAssocID="{DBCA81F5-473F-4345-9B9E-D1DEB471309B}" presName="accent_1" presStyleCnt="0"/>
      <dgm:spPr/>
      <dgm:t>
        <a:bodyPr/>
        <a:lstStyle/>
        <a:p>
          <a:pPr latinLnBrk="1"/>
          <a:endParaRPr lang="ko-KR" altLang="en-US"/>
        </a:p>
      </dgm:t>
    </dgm:pt>
    <dgm:pt modelId="{0A0BBBBE-9400-4839-8163-C3F94F522357}" type="pres">
      <dgm:prSet presAssocID="{DBCA81F5-473F-4345-9B9E-D1DEB471309B}" presName="accentRepeatNode" presStyleLbl="solidFgAcc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C1AD6C12-1CFF-420A-AAB7-B068DF0C1EF8}" type="pres">
      <dgm:prSet presAssocID="{96B605E4-7B64-4614-BAAB-523180B6E2D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D7A1CE4-8380-48A6-A623-775C0A847EA8}" type="pres">
      <dgm:prSet presAssocID="{96B605E4-7B64-4614-BAAB-523180B6E2DD}" presName="accent_2" presStyleCnt="0"/>
      <dgm:spPr/>
      <dgm:t>
        <a:bodyPr/>
        <a:lstStyle/>
        <a:p>
          <a:pPr latinLnBrk="1"/>
          <a:endParaRPr lang="ko-KR" altLang="en-US"/>
        </a:p>
      </dgm:t>
    </dgm:pt>
    <dgm:pt modelId="{5A98853E-8D3D-4A45-9225-D533C2B02E82}" type="pres">
      <dgm:prSet presAssocID="{96B605E4-7B64-4614-BAAB-523180B6E2DD}" presName="accentRepeatNode" presStyleLbl="solidFgAcc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F0756680-A52E-4357-9E3A-4B3FC9090A40}" type="pres">
      <dgm:prSet presAssocID="{849A65E2-0A14-499E-BA80-489C0967D92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859268E-85AB-4A4B-A1BA-028B3D1AE23A}" type="pres">
      <dgm:prSet presAssocID="{849A65E2-0A14-499E-BA80-489C0967D921}" presName="accent_3" presStyleCnt="0"/>
      <dgm:spPr/>
      <dgm:t>
        <a:bodyPr/>
        <a:lstStyle/>
        <a:p>
          <a:pPr latinLnBrk="1"/>
          <a:endParaRPr lang="ko-KR" altLang="en-US"/>
        </a:p>
      </dgm:t>
    </dgm:pt>
    <dgm:pt modelId="{2C8B3D4C-BCB1-4DB9-88D0-66D876410830}" type="pres">
      <dgm:prSet presAssocID="{849A65E2-0A14-499E-BA80-489C0967D921}" presName="accentRepeatNode" presStyleLbl="solidFgAcc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D9AEF884-181F-4268-AB2A-349184D503FE}" type="pres">
      <dgm:prSet presAssocID="{8DF772C0-FDBF-42F5-9246-2EA50711A2F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5C62FC2-5953-4919-8236-1C0C94EAB9CD}" type="pres">
      <dgm:prSet presAssocID="{8DF772C0-FDBF-42F5-9246-2EA50711A2F0}" presName="accent_4" presStyleCnt="0"/>
      <dgm:spPr/>
      <dgm:t>
        <a:bodyPr/>
        <a:lstStyle/>
        <a:p>
          <a:pPr latinLnBrk="1"/>
          <a:endParaRPr lang="ko-KR" altLang="en-US"/>
        </a:p>
      </dgm:t>
    </dgm:pt>
    <dgm:pt modelId="{1672021F-B7A7-4B61-B539-7C82120A9212}" type="pres">
      <dgm:prSet presAssocID="{8DF772C0-FDBF-42F5-9246-2EA50711A2F0}" presName="accentRepeatNode" presStyleLbl="solidFgAcc1" presStyleIdx="3" presStyleCnt="4" custAng="731506" custScaleY="100354" custLinFactNeighborX="1473" custLinFactNeighborY="1201"/>
      <dgm:spPr/>
      <dgm:t>
        <a:bodyPr/>
        <a:lstStyle/>
        <a:p>
          <a:pPr latinLnBrk="1"/>
          <a:endParaRPr lang="ko-KR" altLang="en-US"/>
        </a:p>
      </dgm:t>
    </dgm:pt>
  </dgm:ptLst>
  <dgm:cxnLst>
    <dgm:cxn modelId="{4D03CCEF-DCE3-4C7D-B943-FDFA67A9E916}" srcId="{4B005CFE-9742-4932-9891-FC51F229D03C}" destId="{DBCA81F5-473F-4345-9B9E-D1DEB471309B}" srcOrd="0" destOrd="0" parTransId="{F5867030-940A-4D56-86CD-7DD8C1B50A95}" sibTransId="{00C8F691-0471-4ED6-BCBF-B194F95DC517}"/>
    <dgm:cxn modelId="{7E56BE12-E226-467A-8841-B34974409DF5}" type="presOf" srcId="{849A65E2-0A14-499E-BA80-489C0967D921}" destId="{F0756680-A52E-4357-9E3A-4B3FC9090A40}" srcOrd="0" destOrd="0" presId="urn:microsoft.com/office/officeart/2008/layout/VerticalCurvedList"/>
    <dgm:cxn modelId="{01C17FB9-7233-4CEB-8BEE-8AB17EDC714E}" type="presOf" srcId="{4B005CFE-9742-4932-9891-FC51F229D03C}" destId="{EE510237-7DB6-415B-B584-6AF5BCD29DF5}" srcOrd="0" destOrd="0" presId="urn:microsoft.com/office/officeart/2008/layout/VerticalCurvedList"/>
    <dgm:cxn modelId="{D00FA9BC-DBEA-4519-B1D8-F4B30E8BE732}" srcId="{4B005CFE-9742-4932-9891-FC51F229D03C}" destId="{849A65E2-0A14-499E-BA80-489C0967D921}" srcOrd="2" destOrd="0" parTransId="{E49A8528-8962-41DD-A947-AC14C63E739E}" sibTransId="{6B10341F-1C0C-44D2-8767-8C1F4B9A0C04}"/>
    <dgm:cxn modelId="{62928E1E-9FB5-42ED-8219-41F8A8E3D37B}" type="presOf" srcId="{8DF772C0-FDBF-42F5-9246-2EA50711A2F0}" destId="{D9AEF884-181F-4268-AB2A-349184D503FE}" srcOrd="0" destOrd="0" presId="urn:microsoft.com/office/officeart/2008/layout/VerticalCurvedList"/>
    <dgm:cxn modelId="{786FF4FC-DD39-481A-B581-49161AD50A20}" srcId="{4B005CFE-9742-4932-9891-FC51F229D03C}" destId="{96B605E4-7B64-4614-BAAB-523180B6E2DD}" srcOrd="1" destOrd="0" parTransId="{4C09FAAF-3CC0-427E-B4DB-F560EFBBD1C4}" sibTransId="{6561E6E4-7D30-45CC-8DBA-0B61E847020D}"/>
    <dgm:cxn modelId="{5572D8FA-69E0-48AE-ADA8-2E8C1FB09DC5}" type="presOf" srcId="{96B605E4-7B64-4614-BAAB-523180B6E2DD}" destId="{C1AD6C12-1CFF-420A-AAB7-B068DF0C1EF8}" srcOrd="0" destOrd="0" presId="urn:microsoft.com/office/officeart/2008/layout/VerticalCurvedList"/>
    <dgm:cxn modelId="{1E4E17B2-F7F8-4192-B14E-8FA465BDC411}" srcId="{4B005CFE-9742-4932-9891-FC51F229D03C}" destId="{8DF772C0-FDBF-42F5-9246-2EA50711A2F0}" srcOrd="3" destOrd="0" parTransId="{FDF98C94-A4BB-4952-840D-BA2C1D49F295}" sibTransId="{855AC8B7-B345-4C01-8B57-87111E8731E1}"/>
    <dgm:cxn modelId="{A40B1AC0-CADD-4F86-B316-1E01964A98D6}" type="presOf" srcId="{DBCA81F5-473F-4345-9B9E-D1DEB471309B}" destId="{8B1156C8-9211-444D-AD0C-2F5B216EC025}" srcOrd="0" destOrd="0" presId="urn:microsoft.com/office/officeart/2008/layout/VerticalCurvedList"/>
    <dgm:cxn modelId="{1DA224D5-B391-4DFA-9848-47F8F7BBA7D1}" type="presOf" srcId="{00C8F691-0471-4ED6-BCBF-B194F95DC517}" destId="{23343D52-C325-433D-A67A-9A52EDA8B52A}" srcOrd="0" destOrd="0" presId="urn:microsoft.com/office/officeart/2008/layout/VerticalCurvedList"/>
    <dgm:cxn modelId="{9679B83D-680C-462D-BF73-CFE3EEB03C77}" type="presParOf" srcId="{EE510237-7DB6-415B-B584-6AF5BCD29DF5}" destId="{55CE5623-18B1-4D45-A1FC-8257FF242710}" srcOrd="0" destOrd="0" presId="urn:microsoft.com/office/officeart/2008/layout/VerticalCurvedList"/>
    <dgm:cxn modelId="{D537C4E5-6AE5-4F27-A8FB-7197F7A39C6B}" type="presParOf" srcId="{55CE5623-18B1-4D45-A1FC-8257FF242710}" destId="{530E30BC-88D3-4492-BEDF-A93C3907497B}" srcOrd="0" destOrd="0" presId="urn:microsoft.com/office/officeart/2008/layout/VerticalCurvedList"/>
    <dgm:cxn modelId="{DF5B8E5A-9D9B-479D-9086-A23289612B03}" type="presParOf" srcId="{530E30BC-88D3-4492-BEDF-A93C3907497B}" destId="{15369D4C-8C8B-4B17-A5F0-FC6ABFD8CB25}" srcOrd="0" destOrd="0" presId="urn:microsoft.com/office/officeart/2008/layout/VerticalCurvedList"/>
    <dgm:cxn modelId="{91AD2C44-5F02-4A12-A507-F5D130E47360}" type="presParOf" srcId="{530E30BC-88D3-4492-BEDF-A93C3907497B}" destId="{23343D52-C325-433D-A67A-9A52EDA8B52A}" srcOrd="1" destOrd="0" presId="urn:microsoft.com/office/officeart/2008/layout/VerticalCurvedList"/>
    <dgm:cxn modelId="{0CF750D9-72E4-4EC9-AF93-635821D6141E}" type="presParOf" srcId="{530E30BC-88D3-4492-BEDF-A93C3907497B}" destId="{A00531B5-23F0-4C31-BB7F-8A5BF647A292}" srcOrd="2" destOrd="0" presId="urn:microsoft.com/office/officeart/2008/layout/VerticalCurvedList"/>
    <dgm:cxn modelId="{F149FF3D-AE71-4131-9C1F-CD0697623AB9}" type="presParOf" srcId="{530E30BC-88D3-4492-BEDF-A93C3907497B}" destId="{A6F1B5DD-8C4A-46E3-9172-33675269B086}" srcOrd="3" destOrd="0" presId="urn:microsoft.com/office/officeart/2008/layout/VerticalCurvedList"/>
    <dgm:cxn modelId="{A6B3754E-EDB5-4D8B-BD88-6B3A3C48DA8E}" type="presParOf" srcId="{55CE5623-18B1-4D45-A1FC-8257FF242710}" destId="{8B1156C8-9211-444D-AD0C-2F5B216EC025}" srcOrd="1" destOrd="0" presId="urn:microsoft.com/office/officeart/2008/layout/VerticalCurvedList"/>
    <dgm:cxn modelId="{424BA2C0-5314-4006-B863-8BA65686102B}" type="presParOf" srcId="{55CE5623-18B1-4D45-A1FC-8257FF242710}" destId="{52C8F009-B16B-4DA6-AE24-5A8E8777BA69}" srcOrd="2" destOrd="0" presId="urn:microsoft.com/office/officeart/2008/layout/VerticalCurvedList"/>
    <dgm:cxn modelId="{F1A45B56-69DC-4AF3-8F50-D482A185A060}" type="presParOf" srcId="{52C8F009-B16B-4DA6-AE24-5A8E8777BA69}" destId="{0A0BBBBE-9400-4839-8163-C3F94F522357}" srcOrd="0" destOrd="0" presId="urn:microsoft.com/office/officeart/2008/layout/VerticalCurvedList"/>
    <dgm:cxn modelId="{3336F0E3-6FD9-46D5-9723-69FFB0341957}" type="presParOf" srcId="{55CE5623-18B1-4D45-A1FC-8257FF242710}" destId="{C1AD6C12-1CFF-420A-AAB7-B068DF0C1EF8}" srcOrd="3" destOrd="0" presId="urn:microsoft.com/office/officeart/2008/layout/VerticalCurvedList"/>
    <dgm:cxn modelId="{B66A9C4F-7D1A-4D63-8B5B-2254A48DA27B}" type="presParOf" srcId="{55CE5623-18B1-4D45-A1FC-8257FF242710}" destId="{2D7A1CE4-8380-48A6-A623-775C0A847EA8}" srcOrd="4" destOrd="0" presId="urn:microsoft.com/office/officeart/2008/layout/VerticalCurvedList"/>
    <dgm:cxn modelId="{30C8B25A-250C-498E-923D-1CBC80A12BFD}" type="presParOf" srcId="{2D7A1CE4-8380-48A6-A623-775C0A847EA8}" destId="{5A98853E-8D3D-4A45-9225-D533C2B02E82}" srcOrd="0" destOrd="0" presId="urn:microsoft.com/office/officeart/2008/layout/VerticalCurvedList"/>
    <dgm:cxn modelId="{07B8EA4D-8D49-4943-B833-7C123C363C0C}" type="presParOf" srcId="{55CE5623-18B1-4D45-A1FC-8257FF242710}" destId="{F0756680-A52E-4357-9E3A-4B3FC9090A40}" srcOrd="5" destOrd="0" presId="urn:microsoft.com/office/officeart/2008/layout/VerticalCurvedList"/>
    <dgm:cxn modelId="{1A9FABD4-4831-4EEE-A6CF-9E36B02E85E3}" type="presParOf" srcId="{55CE5623-18B1-4D45-A1FC-8257FF242710}" destId="{3859268E-85AB-4A4B-A1BA-028B3D1AE23A}" srcOrd="6" destOrd="0" presId="urn:microsoft.com/office/officeart/2008/layout/VerticalCurvedList"/>
    <dgm:cxn modelId="{5BEEE2DD-5C10-46E7-BE6C-5CFED445D6D4}" type="presParOf" srcId="{3859268E-85AB-4A4B-A1BA-028B3D1AE23A}" destId="{2C8B3D4C-BCB1-4DB9-88D0-66D876410830}" srcOrd="0" destOrd="0" presId="urn:microsoft.com/office/officeart/2008/layout/VerticalCurvedList"/>
    <dgm:cxn modelId="{65FB248D-8157-4218-B5A6-CEB061E70526}" type="presParOf" srcId="{55CE5623-18B1-4D45-A1FC-8257FF242710}" destId="{D9AEF884-181F-4268-AB2A-349184D503FE}" srcOrd="7" destOrd="0" presId="urn:microsoft.com/office/officeart/2008/layout/VerticalCurvedList"/>
    <dgm:cxn modelId="{4A0C3AE5-8BD1-43FA-BA90-BBDE69085C8C}" type="presParOf" srcId="{55CE5623-18B1-4D45-A1FC-8257FF242710}" destId="{25C62FC2-5953-4919-8236-1C0C94EAB9CD}" srcOrd="8" destOrd="0" presId="urn:microsoft.com/office/officeart/2008/layout/VerticalCurvedList"/>
    <dgm:cxn modelId="{8EA70FDB-A69A-4DC1-9AD6-D77B8926D6E3}" type="presParOf" srcId="{25C62FC2-5953-4919-8236-1C0C94EAB9CD}" destId="{1672021F-B7A7-4B61-B539-7C82120A921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58CEDC-A24C-4D31-9588-45D259027189}" type="doc">
      <dgm:prSet loTypeId="urn:microsoft.com/office/officeart/2005/8/layout/vList3" loCatId="list" qsTypeId="urn:microsoft.com/office/officeart/2005/8/quickstyle/simple4" qsCatId="simple" csTypeId="urn:microsoft.com/office/officeart/2005/8/colors/accent1_2" csCatId="accent1" phldr="1"/>
      <dgm:spPr/>
    </dgm:pt>
    <dgm:pt modelId="{95C8062D-AA66-4147-BB23-EBCBF501164C}">
      <dgm:prSet phldrT="[텍스트]" custT="1"/>
      <dgm:spPr/>
      <dgm:t>
        <a:bodyPr anchor="t"/>
        <a:lstStyle/>
        <a:p>
          <a:pPr algn="l" latinLnBrk="1">
            <a:lnSpc>
              <a:spcPct val="100000"/>
            </a:lnSpc>
            <a:spcAft>
              <a:spcPts val="0"/>
            </a:spcAft>
          </a:pPr>
          <a:r>
            <a:rPr lang="ko-KR" altLang="en-US" sz="1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개척지역</a:t>
          </a:r>
          <a:endParaRPr lang="en-US" altLang="ko-KR" sz="1200" b="1" dirty="0" smtClean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l" latinLnBrk="1">
            <a:lnSpc>
              <a:spcPct val="100000"/>
            </a:lnSpc>
            <a:spcAft>
              <a:spcPts val="0"/>
            </a:spcAft>
          </a:pPr>
          <a:r>
            <a:rPr lang="en-US" altLang="ko-KR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(15</a:t>
          </a:r>
          <a:r>
            <a:rPr lang="ko-KR" altLang="en-US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개 입양미전도종족 지역 등</a:t>
          </a:r>
          <a:r>
            <a:rPr lang="en-US" altLang="ko-KR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ko-KR" altLang="en-US" sz="105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2893A1-DA58-4E94-A7F7-588784ED494B}" type="parTrans" cxnId="{4A2E5942-40C6-4917-8701-B105A85B162A}">
      <dgm:prSet/>
      <dgm:spPr/>
      <dgm:t>
        <a:bodyPr/>
        <a:lstStyle/>
        <a:p>
          <a:pPr latinLnBrk="1"/>
          <a:endParaRPr lang="ko-KR" altLang="en-US" sz="2400"/>
        </a:p>
      </dgm:t>
    </dgm:pt>
    <dgm:pt modelId="{D118CD6E-1F14-410A-9A56-3C9021092679}" type="sibTrans" cxnId="{4A2E5942-40C6-4917-8701-B105A85B162A}">
      <dgm:prSet/>
      <dgm:spPr/>
      <dgm:t>
        <a:bodyPr/>
        <a:lstStyle/>
        <a:p>
          <a:pPr latinLnBrk="1"/>
          <a:endParaRPr lang="ko-KR" altLang="en-US" sz="2400"/>
        </a:p>
      </dgm:t>
    </dgm:pt>
    <dgm:pt modelId="{9DFFEE27-6981-4809-BEFC-93E883041483}">
      <dgm:prSet phldrT="[텍스트]" custT="1"/>
      <dgm:spPr/>
      <dgm:t>
        <a:bodyPr anchor="t"/>
        <a:lstStyle/>
        <a:p>
          <a:pPr algn="l" latinLnBrk="1"/>
          <a:r>
            <a:rPr lang="ko-KR" altLang="en-US" sz="1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현지 협력 지역</a:t>
          </a:r>
          <a:endParaRPr lang="en-US" altLang="ko-KR" sz="1200" b="1" dirty="0" smtClean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l" latinLnBrk="1"/>
          <a:r>
            <a:rPr lang="en-US" altLang="ko-KR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일본</a:t>
          </a:r>
          <a:r>
            <a:rPr lang="en-US" altLang="ko-KR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ko-KR" altLang="en-US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중국 등</a:t>
          </a:r>
          <a:r>
            <a:rPr lang="en-US" altLang="ko-KR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ko-KR" altLang="en-US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F0FBBC-B7E9-432C-BC59-665F9355939F}" type="parTrans" cxnId="{D7535272-06A0-4B66-A221-4B43BE597F0C}">
      <dgm:prSet/>
      <dgm:spPr/>
      <dgm:t>
        <a:bodyPr/>
        <a:lstStyle/>
        <a:p>
          <a:pPr latinLnBrk="1"/>
          <a:endParaRPr lang="ko-KR" altLang="en-US" sz="2400"/>
        </a:p>
      </dgm:t>
    </dgm:pt>
    <dgm:pt modelId="{30BFEA78-E0CB-44F1-8011-5A7517E4ABF2}" type="sibTrans" cxnId="{D7535272-06A0-4B66-A221-4B43BE597F0C}">
      <dgm:prSet/>
      <dgm:spPr/>
      <dgm:t>
        <a:bodyPr/>
        <a:lstStyle/>
        <a:p>
          <a:pPr latinLnBrk="1"/>
          <a:endParaRPr lang="ko-KR" altLang="en-US" sz="2400"/>
        </a:p>
      </dgm:t>
    </dgm:pt>
    <dgm:pt modelId="{033FAF97-250F-4834-9641-8E98598D6EF0}">
      <dgm:prSet phldrT="[텍스트]" custT="1"/>
      <dgm:spPr/>
      <dgm:t>
        <a:bodyPr anchor="t"/>
        <a:lstStyle/>
        <a:p>
          <a:pPr algn="l" latinLnBrk="1"/>
          <a:r>
            <a:rPr lang="ko-KR" altLang="en-US" sz="1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디아스포라</a:t>
          </a:r>
          <a:endParaRPr lang="en-US" altLang="ko-KR" sz="1200" b="1" dirty="0" smtClean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l" latinLnBrk="1"/>
          <a:r>
            <a:rPr lang="en-US" altLang="ko-KR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난민</a:t>
          </a:r>
          <a:r>
            <a:rPr lang="en-US" altLang="ko-KR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ko-KR" altLang="en-US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이주민 등</a:t>
          </a:r>
          <a:r>
            <a:rPr lang="en-US" altLang="ko-KR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ko-KR" altLang="en-US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2954E4-021C-493F-9657-1EF04BAF9D81}" type="parTrans" cxnId="{9B996D16-41E1-482C-8AB9-AE0D68175524}">
      <dgm:prSet/>
      <dgm:spPr/>
      <dgm:t>
        <a:bodyPr/>
        <a:lstStyle/>
        <a:p>
          <a:pPr latinLnBrk="1"/>
          <a:endParaRPr lang="ko-KR" altLang="en-US" sz="2400"/>
        </a:p>
      </dgm:t>
    </dgm:pt>
    <dgm:pt modelId="{FB844D05-CA3B-4E20-B78A-56E61E35C6CB}" type="sibTrans" cxnId="{9B996D16-41E1-482C-8AB9-AE0D68175524}">
      <dgm:prSet/>
      <dgm:spPr/>
      <dgm:t>
        <a:bodyPr/>
        <a:lstStyle/>
        <a:p>
          <a:pPr latinLnBrk="1"/>
          <a:endParaRPr lang="ko-KR" altLang="en-US" sz="2400"/>
        </a:p>
      </dgm:t>
    </dgm:pt>
    <dgm:pt modelId="{D726A59F-99CF-4E67-A89A-3C92C6DEFCD7}">
      <dgm:prSet phldrT="[텍스트]" custT="1"/>
      <dgm:spPr/>
      <dgm:t>
        <a:bodyPr anchor="t"/>
        <a:lstStyle/>
        <a:p>
          <a:pPr algn="l" latinLnBrk="1"/>
          <a:r>
            <a:rPr lang="ko-KR" altLang="en-US" sz="1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프로젝트</a:t>
          </a:r>
          <a:endParaRPr lang="en-US" altLang="ko-KR" sz="1200" b="1" dirty="0" smtClean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l" latinLnBrk="1"/>
          <a:r>
            <a:rPr lang="en-US" altLang="ko-KR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농업</a:t>
          </a:r>
          <a:r>
            <a:rPr lang="en-US" altLang="ko-KR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ko-KR" altLang="en-US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학교</a:t>
          </a:r>
          <a:r>
            <a:rPr lang="en-US" altLang="ko-KR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ko-KR" altLang="en-US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마을 개발 등</a:t>
          </a:r>
          <a:r>
            <a:rPr lang="en-US" altLang="ko-KR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ko-KR" altLang="en-US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E5B16A-6A3C-4D1B-B401-BDE4217B7D9D}" type="parTrans" cxnId="{F8F313E6-F75A-4DC4-95AC-C55CBE416A24}">
      <dgm:prSet/>
      <dgm:spPr/>
      <dgm:t>
        <a:bodyPr/>
        <a:lstStyle/>
        <a:p>
          <a:pPr latinLnBrk="1"/>
          <a:endParaRPr lang="ko-KR" altLang="en-US" sz="2400"/>
        </a:p>
      </dgm:t>
    </dgm:pt>
    <dgm:pt modelId="{81F7AFC5-FE4E-4B35-92E7-E4FCB3CFFCF5}" type="sibTrans" cxnId="{F8F313E6-F75A-4DC4-95AC-C55CBE416A24}">
      <dgm:prSet/>
      <dgm:spPr/>
      <dgm:t>
        <a:bodyPr/>
        <a:lstStyle/>
        <a:p>
          <a:pPr latinLnBrk="1"/>
          <a:endParaRPr lang="ko-KR" altLang="en-US" sz="2400"/>
        </a:p>
      </dgm:t>
    </dgm:pt>
    <dgm:pt modelId="{E0E31524-42CC-4E1D-BE81-9CA5521CC779}" type="pres">
      <dgm:prSet presAssocID="{C258CEDC-A24C-4D31-9588-45D259027189}" presName="linearFlow" presStyleCnt="0">
        <dgm:presLayoutVars>
          <dgm:dir/>
          <dgm:resizeHandles val="exact"/>
        </dgm:presLayoutVars>
      </dgm:prSet>
      <dgm:spPr/>
    </dgm:pt>
    <dgm:pt modelId="{EA777FEA-CBEF-46B4-8B91-132F82BF40E0}" type="pres">
      <dgm:prSet presAssocID="{95C8062D-AA66-4147-BB23-EBCBF501164C}" presName="composite" presStyleCnt="0"/>
      <dgm:spPr/>
    </dgm:pt>
    <dgm:pt modelId="{C06B562A-083C-46E1-8A61-4471719531D8}" type="pres">
      <dgm:prSet presAssocID="{95C8062D-AA66-4147-BB23-EBCBF501164C}" presName="imgShp" presStyleLbl="fgImgPlace1" presStyleIdx="0" presStyleCnt="4"/>
      <dgm:spPr/>
    </dgm:pt>
    <dgm:pt modelId="{CA2FB6DB-43CB-4B84-9A34-60DFB395F16F}" type="pres">
      <dgm:prSet presAssocID="{95C8062D-AA66-4147-BB23-EBCBF501164C}" presName="txShp" presStyleLbl="node1" presStyleIdx="0" presStyleCnt="4" custLinFactNeighborX="-15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B32797B-E992-4B3B-9178-1ADDCD99ADFD}" type="pres">
      <dgm:prSet presAssocID="{D118CD6E-1F14-410A-9A56-3C9021092679}" presName="spacing" presStyleCnt="0"/>
      <dgm:spPr/>
    </dgm:pt>
    <dgm:pt modelId="{608D483F-F0A1-4082-B9CB-5B64DB887AB4}" type="pres">
      <dgm:prSet presAssocID="{9DFFEE27-6981-4809-BEFC-93E883041483}" presName="composite" presStyleCnt="0"/>
      <dgm:spPr/>
    </dgm:pt>
    <dgm:pt modelId="{88D2AB40-F481-46E0-AEA9-8085302A1012}" type="pres">
      <dgm:prSet presAssocID="{9DFFEE27-6981-4809-BEFC-93E883041483}" presName="imgShp" presStyleLbl="fgImgPlace1" presStyleIdx="1" presStyleCnt="4"/>
      <dgm:spPr/>
    </dgm:pt>
    <dgm:pt modelId="{79328B92-BE86-42CF-A328-9FFE9034D731}" type="pres">
      <dgm:prSet presAssocID="{9DFFEE27-6981-4809-BEFC-93E883041483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C9687D8-CA4C-4E93-A382-F4B6B06EC9EA}" type="pres">
      <dgm:prSet presAssocID="{30BFEA78-E0CB-44F1-8011-5A7517E4ABF2}" presName="spacing" presStyleCnt="0"/>
      <dgm:spPr/>
    </dgm:pt>
    <dgm:pt modelId="{E7E5F67E-402C-4DC7-A916-8B40DEA901A8}" type="pres">
      <dgm:prSet presAssocID="{033FAF97-250F-4834-9641-8E98598D6EF0}" presName="composite" presStyleCnt="0"/>
      <dgm:spPr/>
    </dgm:pt>
    <dgm:pt modelId="{95951041-6AEF-496B-A3D0-C917928F2BF0}" type="pres">
      <dgm:prSet presAssocID="{033FAF97-250F-4834-9641-8E98598D6EF0}" presName="imgShp" presStyleLbl="fgImgPlace1" presStyleIdx="2" presStyleCnt="4"/>
      <dgm:spPr/>
    </dgm:pt>
    <dgm:pt modelId="{A1BCFBFC-E85E-4AAD-821C-B475035703CB}" type="pres">
      <dgm:prSet presAssocID="{033FAF97-250F-4834-9641-8E98598D6EF0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83D157F-F399-4301-95DE-644A512ED058}" type="pres">
      <dgm:prSet presAssocID="{FB844D05-CA3B-4E20-B78A-56E61E35C6CB}" presName="spacing" presStyleCnt="0"/>
      <dgm:spPr/>
    </dgm:pt>
    <dgm:pt modelId="{9077DDE9-1439-433E-9122-8BB22D4BFC10}" type="pres">
      <dgm:prSet presAssocID="{D726A59F-99CF-4E67-A89A-3C92C6DEFCD7}" presName="composite" presStyleCnt="0"/>
      <dgm:spPr/>
    </dgm:pt>
    <dgm:pt modelId="{0897103F-09BC-4420-A2E8-ADA740E9174E}" type="pres">
      <dgm:prSet presAssocID="{D726A59F-99CF-4E67-A89A-3C92C6DEFCD7}" presName="imgShp" presStyleLbl="fgImgPlace1" presStyleIdx="3" presStyleCnt="4"/>
      <dgm:spPr/>
    </dgm:pt>
    <dgm:pt modelId="{AB00AA50-80FB-405B-AE36-E8547E8CC7D4}" type="pres">
      <dgm:prSet presAssocID="{D726A59F-99CF-4E67-A89A-3C92C6DEFCD7}" presName="txShp" presStyleLbl="node1" presStyleIdx="3" presStyleCnt="4" custLinFactNeighborY="940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B4D0828-8D59-4349-A3A5-D22D8A27B61A}" type="presOf" srcId="{D726A59F-99CF-4E67-A89A-3C92C6DEFCD7}" destId="{AB00AA50-80FB-405B-AE36-E8547E8CC7D4}" srcOrd="0" destOrd="0" presId="urn:microsoft.com/office/officeart/2005/8/layout/vList3"/>
    <dgm:cxn modelId="{02058EF1-5235-4BAF-A441-14CC2CD4F620}" type="presOf" srcId="{9DFFEE27-6981-4809-BEFC-93E883041483}" destId="{79328B92-BE86-42CF-A328-9FFE9034D731}" srcOrd="0" destOrd="0" presId="urn:microsoft.com/office/officeart/2005/8/layout/vList3"/>
    <dgm:cxn modelId="{B49BDFCA-773B-4C46-A1F1-6170C8773A37}" type="presOf" srcId="{033FAF97-250F-4834-9641-8E98598D6EF0}" destId="{A1BCFBFC-E85E-4AAD-821C-B475035703CB}" srcOrd="0" destOrd="0" presId="urn:microsoft.com/office/officeart/2005/8/layout/vList3"/>
    <dgm:cxn modelId="{8E2DAC1D-FCF3-4EDF-8F49-30EAF1B460C4}" type="presOf" srcId="{95C8062D-AA66-4147-BB23-EBCBF501164C}" destId="{CA2FB6DB-43CB-4B84-9A34-60DFB395F16F}" srcOrd="0" destOrd="0" presId="urn:microsoft.com/office/officeart/2005/8/layout/vList3"/>
    <dgm:cxn modelId="{D7535272-06A0-4B66-A221-4B43BE597F0C}" srcId="{C258CEDC-A24C-4D31-9588-45D259027189}" destId="{9DFFEE27-6981-4809-BEFC-93E883041483}" srcOrd="1" destOrd="0" parTransId="{A0F0FBBC-B7E9-432C-BC59-665F9355939F}" sibTransId="{30BFEA78-E0CB-44F1-8011-5A7517E4ABF2}"/>
    <dgm:cxn modelId="{E948469B-52C2-46C8-8041-331C983EE086}" type="presOf" srcId="{C258CEDC-A24C-4D31-9588-45D259027189}" destId="{E0E31524-42CC-4E1D-BE81-9CA5521CC779}" srcOrd="0" destOrd="0" presId="urn:microsoft.com/office/officeart/2005/8/layout/vList3"/>
    <dgm:cxn modelId="{9B996D16-41E1-482C-8AB9-AE0D68175524}" srcId="{C258CEDC-A24C-4D31-9588-45D259027189}" destId="{033FAF97-250F-4834-9641-8E98598D6EF0}" srcOrd="2" destOrd="0" parTransId="{992954E4-021C-493F-9657-1EF04BAF9D81}" sibTransId="{FB844D05-CA3B-4E20-B78A-56E61E35C6CB}"/>
    <dgm:cxn modelId="{4A2E5942-40C6-4917-8701-B105A85B162A}" srcId="{C258CEDC-A24C-4D31-9588-45D259027189}" destId="{95C8062D-AA66-4147-BB23-EBCBF501164C}" srcOrd="0" destOrd="0" parTransId="{AE2893A1-DA58-4E94-A7F7-588784ED494B}" sibTransId="{D118CD6E-1F14-410A-9A56-3C9021092679}"/>
    <dgm:cxn modelId="{F8F313E6-F75A-4DC4-95AC-C55CBE416A24}" srcId="{C258CEDC-A24C-4D31-9588-45D259027189}" destId="{D726A59F-99CF-4E67-A89A-3C92C6DEFCD7}" srcOrd="3" destOrd="0" parTransId="{DEE5B16A-6A3C-4D1B-B401-BDE4217B7D9D}" sibTransId="{81F7AFC5-FE4E-4B35-92E7-E4FCB3CFFCF5}"/>
    <dgm:cxn modelId="{9318733F-C0A1-4F5A-9BCE-193D37F63972}" type="presParOf" srcId="{E0E31524-42CC-4E1D-BE81-9CA5521CC779}" destId="{EA777FEA-CBEF-46B4-8B91-132F82BF40E0}" srcOrd="0" destOrd="0" presId="urn:microsoft.com/office/officeart/2005/8/layout/vList3"/>
    <dgm:cxn modelId="{8AA07B48-8EDE-4249-AF9A-ACE5B8718C05}" type="presParOf" srcId="{EA777FEA-CBEF-46B4-8B91-132F82BF40E0}" destId="{C06B562A-083C-46E1-8A61-4471719531D8}" srcOrd="0" destOrd="0" presId="urn:microsoft.com/office/officeart/2005/8/layout/vList3"/>
    <dgm:cxn modelId="{F7C14EBE-55A2-40DB-9781-76022A04261F}" type="presParOf" srcId="{EA777FEA-CBEF-46B4-8B91-132F82BF40E0}" destId="{CA2FB6DB-43CB-4B84-9A34-60DFB395F16F}" srcOrd="1" destOrd="0" presId="urn:microsoft.com/office/officeart/2005/8/layout/vList3"/>
    <dgm:cxn modelId="{01171D2A-45F4-45B9-9E83-00663A98C29C}" type="presParOf" srcId="{E0E31524-42CC-4E1D-BE81-9CA5521CC779}" destId="{9B32797B-E992-4B3B-9178-1ADDCD99ADFD}" srcOrd="1" destOrd="0" presId="urn:microsoft.com/office/officeart/2005/8/layout/vList3"/>
    <dgm:cxn modelId="{34AF29C2-3AA2-4A9A-815A-DD729436FC8D}" type="presParOf" srcId="{E0E31524-42CC-4E1D-BE81-9CA5521CC779}" destId="{608D483F-F0A1-4082-B9CB-5B64DB887AB4}" srcOrd="2" destOrd="0" presId="urn:microsoft.com/office/officeart/2005/8/layout/vList3"/>
    <dgm:cxn modelId="{DE5EE574-7F0A-4D48-9BF3-5B86F9E03A53}" type="presParOf" srcId="{608D483F-F0A1-4082-B9CB-5B64DB887AB4}" destId="{88D2AB40-F481-46E0-AEA9-8085302A1012}" srcOrd="0" destOrd="0" presId="urn:microsoft.com/office/officeart/2005/8/layout/vList3"/>
    <dgm:cxn modelId="{1B79D58F-9FC7-4F43-B4C9-50FEE65D94CE}" type="presParOf" srcId="{608D483F-F0A1-4082-B9CB-5B64DB887AB4}" destId="{79328B92-BE86-42CF-A328-9FFE9034D731}" srcOrd="1" destOrd="0" presId="urn:microsoft.com/office/officeart/2005/8/layout/vList3"/>
    <dgm:cxn modelId="{33388A38-D186-4D62-8C28-DB280404A2BE}" type="presParOf" srcId="{E0E31524-42CC-4E1D-BE81-9CA5521CC779}" destId="{AC9687D8-CA4C-4E93-A382-F4B6B06EC9EA}" srcOrd="3" destOrd="0" presId="urn:microsoft.com/office/officeart/2005/8/layout/vList3"/>
    <dgm:cxn modelId="{E9C7BEB3-E8D7-498E-99E4-ABF8110D4E90}" type="presParOf" srcId="{E0E31524-42CC-4E1D-BE81-9CA5521CC779}" destId="{E7E5F67E-402C-4DC7-A916-8B40DEA901A8}" srcOrd="4" destOrd="0" presId="urn:microsoft.com/office/officeart/2005/8/layout/vList3"/>
    <dgm:cxn modelId="{5FBDA41F-13DA-4E28-84CD-9E14EA4FEB80}" type="presParOf" srcId="{E7E5F67E-402C-4DC7-A916-8B40DEA901A8}" destId="{95951041-6AEF-496B-A3D0-C917928F2BF0}" srcOrd="0" destOrd="0" presId="urn:microsoft.com/office/officeart/2005/8/layout/vList3"/>
    <dgm:cxn modelId="{A7F8D202-6ADC-478C-AE83-72411E356AB7}" type="presParOf" srcId="{E7E5F67E-402C-4DC7-A916-8B40DEA901A8}" destId="{A1BCFBFC-E85E-4AAD-821C-B475035703CB}" srcOrd="1" destOrd="0" presId="urn:microsoft.com/office/officeart/2005/8/layout/vList3"/>
    <dgm:cxn modelId="{E529184D-2F49-4EAF-BFCF-91D3A060A0BD}" type="presParOf" srcId="{E0E31524-42CC-4E1D-BE81-9CA5521CC779}" destId="{F83D157F-F399-4301-95DE-644A512ED058}" srcOrd="5" destOrd="0" presId="urn:microsoft.com/office/officeart/2005/8/layout/vList3"/>
    <dgm:cxn modelId="{14BD954E-9577-485F-8428-3D9A8AC27D9C}" type="presParOf" srcId="{E0E31524-42CC-4E1D-BE81-9CA5521CC779}" destId="{9077DDE9-1439-433E-9122-8BB22D4BFC10}" srcOrd="6" destOrd="0" presId="urn:microsoft.com/office/officeart/2005/8/layout/vList3"/>
    <dgm:cxn modelId="{8AA3C059-6E66-4A56-A0A0-1189DC25F766}" type="presParOf" srcId="{9077DDE9-1439-433E-9122-8BB22D4BFC10}" destId="{0897103F-09BC-4420-A2E8-ADA740E9174E}" srcOrd="0" destOrd="0" presId="urn:microsoft.com/office/officeart/2005/8/layout/vList3"/>
    <dgm:cxn modelId="{30DE9DA5-5994-454E-8A02-A9B73A9A6F13}" type="presParOf" srcId="{9077DDE9-1439-433E-9122-8BB22D4BFC10}" destId="{AB00AA50-80FB-405B-AE36-E8547E8CC7D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8129E4-27C7-44EA-9773-77DF4768324A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880B1365-F151-4912-88F1-E5AD10318455}">
      <dgm:prSet phldrT="[텍스트]"/>
      <dgm:spPr/>
      <dgm:t>
        <a:bodyPr/>
        <a:lstStyle/>
        <a:p>
          <a:pPr latinLnBrk="1"/>
          <a:r>
            <a:rPr lang="ko-KR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선교지   분석</a:t>
          </a:r>
          <a:endParaRPr lang="ko-KR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93CEDF-F107-47E5-B582-CFC194ECA9CC}" type="parTrans" cxnId="{F1112D8E-59ED-42C5-A1C6-D130CF1ED172}">
      <dgm:prSet/>
      <dgm:spPr/>
      <dgm:t>
        <a:bodyPr/>
        <a:lstStyle/>
        <a:p>
          <a:pPr latinLnBrk="1"/>
          <a:endParaRPr lang="ko-KR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37DDEC-D1C5-4819-915A-77F4F2899CF8}" type="sibTrans" cxnId="{F1112D8E-59ED-42C5-A1C6-D130CF1ED172}">
      <dgm:prSet/>
      <dgm:spPr/>
      <dgm:t>
        <a:bodyPr/>
        <a:lstStyle/>
        <a:p>
          <a:pPr latinLnBrk="1"/>
          <a:endParaRPr lang="ko-KR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7FC6DE-9D34-4C18-AD4C-8A7FEC19768A}">
      <dgm:prSet phldrT="[텍스트]"/>
      <dgm:spPr/>
      <dgm:t>
        <a:bodyPr/>
        <a:lstStyle/>
        <a:p>
          <a:pPr latinLnBrk="1"/>
          <a:r>
            <a:rPr lang="ko-KR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중장기 </a:t>
          </a:r>
          <a:endParaRPr lang="en-US" altLang="ko-KR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atinLnBrk="1"/>
          <a:r>
            <a:rPr lang="ko-KR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계획</a:t>
          </a:r>
          <a:r>
            <a:rPr lang="en-US" altLang="ko-K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ko-KR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5903F7-5D80-4BCE-9A7E-3D9F947C4293}" type="parTrans" cxnId="{1B8DD888-C44F-4262-ABCD-FA3A3EE070D8}">
      <dgm:prSet/>
      <dgm:spPr/>
      <dgm:t>
        <a:bodyPr/>
        <a:lstStyle/>
        <a:p>
          <a:pPr latinLnBrk="1"/>
          <a:endParaRPr lang="ko-KR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18D477-061B-40A1-AA1E-574EC160D6C1}" type="sibTrans" cxnId="{1B8DD888-C44F-4262-ABCD-FA3A3EE070D8}">
      <dgm:prSet/>
      <dgm:spPr/>
      <dgm:t>
        <a:bodyPr/>
        <a:lstStyle/>
        <a:p>
          <a:pPr latinLnBrk="1"/>
          <a:endParaRPr lang="ko-KR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0774BE-EBFA-4310-BB5E-57B5172A7B65}">
      <dgm:prSet phldrT="[텍스트]"/>
      <dgm:spPr/>
      <dgm:t>
        <a:bodyPr/>
        <a:lstStyle/>
        <a:p>
          <a:pPr latinLnBrk="1"/>
          <a:r>
            <a:rPr lang="ko-KR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선택과 </a:t>
          </a:r>
          <a:endParaRPr lang="en-US" altLang="ko-KR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atinLnBrk="1"/>
          <a:r>
            <a:rPr lang="ko-KR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집중</a:t>
          </a:r>
          <a:endParaRPr lang="en-US" altLang="ko-KR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897E09-F191-480B-9323-B17D8CCABA02}" type="parTrans" cxnId="{25675F92-269A-4664-B3B1-D79144CA14F3}">
      <dgm:prSet/>
      <dgm:spPr/>
      <dgm:t>
        <a:bodyPr/>
        <a:lstStyle/>
        <a:p>
          <a:pPr latinLnBrk="1"/>
          <a:endParaRPr lang="ko-KR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1AD6DC-DDD8-4D01-892A-9C8C93DC8A39}" type="sibTrans" cxnId="{25675F92-269A-4664-B3B1-D79144CA14F3}">
      <dgm:prSet/>
      <dgm:spPr/>
      <dgm:t>
        <a:bodyPr/>
        <a:lstStyle/>
        <a:p>
          <a:pPr latinLnBrk="1"/>
          <a:endParaRPr lang="ko-KR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F8F8A6-9301-40B3-9045-4088221CAC41}">
      <dgm:prSet phldrT="[텍스트]"/>
      <dgm:spPr/>
      <dgm:t>
        <a:bodyPr/>
        <a:lstStyle/>
        <a:p>
          <a:pPr latinLnBrk="1"/>
          <a:r>
            <a:rPr lang="ko-KR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선교사   수요 예측</a:t>
          </a:r>
          <a:endParaRPr lang="ko-KR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B23A3E-3DE8-4D8C-AC32-6ADE09F1E65E}" type="parTrans" cxnId="{893CF54D-E15D-4CE9-B07F-F3576FD76394}">
      <dgm:prSet/>
      <dgm:spPr/>
      <dgm:t>
        <a:bodyPr/>
        <a:lstStyle/>
        <a:p>
          <a:pPr latinLnBrk="1"/>
          <a:endParaRPr lang="ko-KR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73A701-A728-4A87-B426-DB42EF9782B0}" type="sibTrans" cxnId="{893CF54D-E15D-4CE9-B07F-F3576FD76394}">
      <dgm:prSet/>
      <dgm:spPr/>
      <dgm:t>
        <a:bodyPr/>
        <a:lstStyle/>
        <a:p>
          <a:pPr latinLnBrk="1"/>
          <a:endParaRPr lang="ko-KR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3BBCDD-CFD6-4347-8C5D-8DDD9A6EEBEC}">
      <dgm:prSet phldrT="[텍스트]"/>
      <dgm:spPr/>
      <dgm:t>
        <a:bodyPr/>
        <a:lstStyle/>
        <a:p>
          <a:pPr latinLnBrk="1"/>
          <a:r>
            <a:rPr lang="ko-KR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동원</a:t>
          </a:r>
          <a:r>
            <a:rPr lang="en-US" altLang="ko-K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</a:t>
          </a:r>
          <a:r>
            <a:rPr lang="ko-KR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훈련  </a:t>
          </a:r>
          <a:r>
            <a:rPr lang="en-US" altLang="ko-K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</a:t>
          </a:r>
          <a:r>
            <a:rPr lang="ko-KR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파송</a:t>
          </a:r>
          <a:endParaRPr lang="ko-KR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3A0BB4-00C4-40F5-8179-703303505CFB}" type="parTrans" cxnId="{9B251B21-53EC-48BC-9060-D2F6BEA018DD}">
      <dgm:prSet/>
      <dgm:spPr/>
      <dgm:t>
        <a:bodyPr/>
        <a:lstStyle/>
        <a:p>
          <a:pPr latinLnBrk="1"/>
          <a:endParaRPr lang="ko-KR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54B785-09D3-410D-9B9D-8558B44C9C8D}" type="sibTrans" cxnId="{9B251B21-53EC-48BC-9060-D2F6BEA018DD}">
      <dgm:prSet/>
      <dgm:spPr/>
      <dgm:t>
        <a:bodyPr/>
        <a:lstStyle/>
        <a:p>
          <a:pPr latinLnBrk="1"/>
          <a:endParaRPr lang="ko-KR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8E6D32-F4BF-45F3-80BD-BE7FE267EA2D}" type="pres">
      <dgm:prSet presAssocID="{6B8129E4-27C7-44EA-9773-77DF4768324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83893CF-1E04-477E-915B-5F1A3B1F1E26}" type="pres">
      <dgm:prSet presAssocID="{880B1365-F151-4912-88F1-E5AD1031845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6B4BF55-CE19-4E16-A05A-A102C404AB6C}" type="pres">
      <dgm:prSet presAssocID="{6537DDEC-D1C5-4819-915A-77F4F2899CF8}" presName="sibTrans" presStyleLbl="sibTrans2D1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2E0DD910-A4EB-40F8-9F81-2437F8706FEE}" type="pres">
      <dgm:prSet presAssocID="{6537DDEC-D1C5-4819-915A-77F4F2899CF8}" presName="connectorText" presStyleLbl="sibTrans2D1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ADBA4BE8-A6DE-4C3A-9704-A617CB756CBE}" type="pres">
      <dgm:prSet presAssocID="{907FC6DE-9D34-4C18-AD4C-8A7FEC19768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11BA576-0270-46A2-ACDD-90CD373FA3AB}" type="pres">
      <dgm:prSet presAssocID="{3A18D477-061B-40A1-AA1E-574EC160D6C1}" presName="sibTrans" presStyleLbl="sibTrans2D1" presStyleIdx="1" presStyleCnt="5"/>
      <dgm:spPr/>
      <dgm:t>
        <a:bodyPr/>
        <a:lstStyle/>
        <a:p>
          <a:pPr latinLnBrk="1"/>
          <a:endParaRPr lang="ko-KR" altLang="en-US"/>
        </a:p>
      </dgm:t>
    </dgm:pt>
    <dgm:pt modelId="{127FB9F2-411C-4DFD-A3C1-D9047F49C7D3}" type="pres">
      <dgm:prSet presAssocID="{3A18D477-061B-40A1-AA1E-574EC160D6C1}" presName="connectorText" presStyleLbl="sibTrans2D1" presStyleIdx="1" presStyleCnt="5"/>
      <dgm:spPr/>
      <dgm:t>
        <a:bodyPr/>
        <a:lstStyle/>
        <a:p>
          <a:pPr latinLnBrk="1"/>
          <a:endParaRPr lang="ko-KR" altLang="en-US"/>
        </a:p>
      </dgm:t>
    </dgm:pt>
    <dgm:pt modelId="{4818186C-4504-493D-BA60-B67694461897}" type="pres">
      <dgm:prSet presAssocID="{6F0774BE-EBFA-4310-BB5E-57B5172A7B6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90E7423-FA67-4B50-BAF4-3E35B23EAC68}" type="pres">
      <dgm:prSet presAssocID="{CD1AD6DC-DDD8-4D01-892A-9C8C93DC8A39}" presName="sibTrans" presStyleLbl="sibTrans2D1" presStyleIdx="2" presStyleCnt="5"/>
      <dgm:spPr/>
      <dgm:t>
        <a:bodyPr/>
        <a:lstStyle/>
        <a:p>
          <a:pPr latinLnBrk="1"/>
          <a:endParaRPr lang="ko-KR" altLang="en-US"/>
        </a:p>
      </dgm:t>
    </dgm:pt>
    <dgm:pt modelId="{A0A98353-17F7-47D8-BF4F-3F151311CA98}" type="pres">
      <dgm:prSet presAssocID="{CD1AD6DC-DDD8-4D01-892A-9C8C93DC8A39}" presName="connectorText" presStyleLbl="sibTrans2D1" presStyleIdx="2" presStyleCnt="5"/>
      <dgm:spPr/>
      <dgm:t>
        <a:bodyPr/>
        <a:lstStyle/>
        <a:p>
          <a:pPr latinLnBrk="1"/>
          <a:endParaRPr lang="ko-KR" altLang="en-US"/>
        </a:p>
      </dgm:t>
    </dgm:pt>
    <dgm:pt modelId="{3E7AB233-9939-43E5-B7E5-66F01D74809D}" type="pres">
      <dgm:prSet presAssocID="{BBF8F8A6-9301-40B3-9045-4088221CAC4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9FD6811-DA81-438A-B7D7-57DD1A1EE78F}" type="pres">
      <dgm:prSet presAssocID="{F973A701-A728-4A87-B426-DB42EF9782B0}" presName="sibTrans" presStyleLbl="sibTrans2D1" presStyleIdx="3" presStyleCnt="5"/>
      <dgm:spPr/>
      <dgm:t>
        <a:bodyPr/>
        <a:lstStyle/>
        <a:p>
          <a:pPr latinLnBrk="1"/>
          <a:endParaRPr lang="ko-KR" altLang="en-US"/>
        </a:p>
      </dgm:t>
    </dgm:pt>
    <dgm:pt modelId="{B83BE319-28B0-4A51-86C8-94D5AC311215}" type="pres">
      <dgm:prSet presAssocID="{F973A701-A728-4A87-B426-DB42EF9782B0}" presName="connectorText" presStyleLbl="sibTrans2D1" presStyleIdx="3" presStyleCnt="5"/>
      <dgm:spPr/>
      <dgm:t>
        <a:bodyPr/>
        <a:lstStyle/>
        <a:p>
          <a:pPr latinLnBrk="1"/>
          <a:endParaRPr lang="ko-KR" altLang="en-US"/>
        </a:p>
      </dgm:t>
    </dgm:pt>
    <dgm:pt modelId="{79DD1C87-3863-4BDD-A026-A1E0F338E790}" type="pres">
      <dgm:prSet presAssocID="{283BBCDD-CFD6-4347-8C5D-8DDD9A6EEBE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1EC85DE-82DD-44E6-9929-F3A828307761}" type="pres">
      <dgm:prSet presAssocID="{7E54B785-09D3-410D-9B9D-8558B44C9C8D}" presName="sibTrans" presStyleLbl="sibTrans2D1" presStyleIdx="4" presStyleCnt="5"/>
      <dgm:spPr/>
      <dgm:t>
        <a:bodyPr/>
        <a:lstStyle/>
        <a:p>
          <a:pPr latinLnBrk="1"/>
          <a:endParaRPr lang="ko-KR" altLang="en-US"/>
        </a:p>
      </dgm:t>
    </dgm:pt>
    <dgm:pt modelId="{C91FC8EE-1585-4F24-9EF8-5C0F0A743DA2}" type="pres">
      <dgm:prSet presAssocID="{7E54B785-09D3-410D-9B9D-8558B44C9C8D}" presName="connectorText" presStyleLbl="sibTrans2D1" presStyleIdx="4" presStyleCnt="5"/>
      <dgm:spPr/>
      <dgm:t>
        <a:bodyPr/>
        <a:lstStyle/>
        <a:p>
          <a:pPr latinLnBrk="1"/>
          <a:endParaRPr lang="ko-KR" altLang="en-US"/>
        </a:p>
      </dgm:t>
    </dgm:pt>
  </dgm:ptLst>
  <dgm:cxnLst>
    <dgm:cxn modelId="{09238445-4875-4888-8124-9D1ED2864037}" type="presOf" srcId="{283BBCDD-CFD6-4347-8C5D-8DDD9A6EEBEC}" destId="{79DD1C87-3863-4BDD-A026-A1E0F338E790}" srcOrd="0" destOrd="0" presId="urn:microsoft.com/office/officeart/2005/8/layout/cycle2"/>
    <dgm:cxn modelId="{F285C34C-0FBD-4070-A1BA-4F503A297B07}" type="presOf" srcId="{6537DDEC-D1C5-4819-915A-77F4F2899CF8}" destId="{16B4BF55-CE19-4E16-A05A-A102C404AB6C}" srcOrd="0" destOrd="0" presId="urn:microsoft.com/office/officeart/2005/8/layout/cycle2"/>
    <dgm:cxn modelId="{9B251B21-53EC-48BC-9060-D2F6BEA018DD}" srcId="{6B8129E4-27C7-44EA-9773-77DF4768324A}" destId="{283BBCDD-CFD6-4347-8C5D-8DDD9A6EEBEC}" srcOrd="4" destOrd="0" parTransId="{C73A0BB4-00C4-40F5-8179-703303505CFB}" sibTransId="{7E54B785-09D3-410D-9B9D-8558B44C9C8D}"/>
    <dgm:cxn modelId="{A3E47573-221B-4BBC-961D-84BB9D054ECF}" type="presOf" srcId="{3A18D477-061B-40A1-AA1E-574EC160D6C1}" destId="{011BA576-0270-46A2-ACDD-90CD373FA3AB}" srcOrd="0" destOrd="0" presId="urn:microsoft.com/office/officeart/2005/8/layout/cycle2"/>
    <dgm:cxn modelId="{80DA6DF8-2FC4-4F70-9C85-616A3F98621C}" type="presOf" srcId="{7E54B785-09D3-410D-9B9D-8558B44C9C8D}" destId="{21EC85DE-82DD-44E6-9929-F3A828307761}" srcOrd="0" destOrd="0" presId="urn:microsoft.com/office/officeart/2005/8/layout/cycle2"/>
    <dgm:cxn modelId="{C8499CD1-C5F2-42E6-8A15-654009807B3E}" type="presOf" srcId="{907FC6DE-9D34-4C18-AD4C-8A7FEC19768A}" destId="{ADBA4BE8-A6DE-4C3A-9704-A617CB756CBE}" srcOrd="0" destOrd="0" presId="urn:microsoft.com/office/officeart/2005/8/layout/cycle2"/>
    <dgm:cxn modelId="{1B8DD888-C44F-4262-ABCD-FA3A3EE070D8}" srcId="{6B8129E4-27C7-44EA-9773-77DF4768324A}" destId="{907FC6DE-9D34-4C18-AD4C-8A7FEC19768A}" srcOrd="1" destOrd="0" parTransId="{EB5903F7-5D80-4BCE-9A7E-3D9F947C4293}" sibTransId="{3A18D477-061B-40A1-AA1E-574EC160D6C1}"/>
    <dgm:cxn modelId="{33555B35-D731-451E-BD85-ACEDF7818598}" type="presOf" srcId="{7E54B785-09D3-410D-9B9D-8558B44C9C8D}" destId="{C91FC8EE-1585-4F24-9EF8-5C0F0A743DA2}" srcOrd="1" destOrd="0" presId="urn:microsoft.com/office/officeart/2005/8/layout/cycle2"/>
    <dgm:cxn modelId="{C7DF3182-B682-4D34-A3A9-DBC35915F680}" type="presOf" srcId="{BBF8F8A6-9301-40B3-9045-4088221CAC41}" destId="{3E7AB233-9939-43E5-B7E5-66F01D74809D}" srcOrd="0" destOrd="0" presId="urn:microsoft.com/office/officeart/2005/8/layout/cycle2"/>
    <dgm:cxn modelId="{893CF54D-E15D-4CE9-B07F-F3576FD76394}" srcId="{6B8129E4-27C7-44EA-9773-77DF4768324A}" destId="{BBF8F8A6-9301-40B3-9045-4088221CAC41}" srcOrd="3" destOrd="0" parTransId="{D2B23A3E-3DE8-4D8C-AC32-6ADE09F1E65E}" sibTransId="{F973A701-A728-4A87-B426-DB42EF9782B0}"/>
    <dgm:cxn modelId="{A7570E87-D9EC-4CC0-BA05-8F1D2F6FB170}" type="presOf" srcId="{CD1AD6DC-DDD8-4D01-892A-9C8C93DC8A39}" destId="{690E7423-FA67-4B50-BAF4-3E35B23EAC68}" srcOrd="0" destOrd="0" presId="urn:microsoft.com/office/officeart/2005/8/layout/cycle2"/>
    <dgm:cxn modelId="{C64B1F7B-51F5-4427-BC0E-27FD9E55691A}" type="presOf" srcId="{6F0774BE-EBFA-4310-BB5E-57B5172A7B65}" destId="{4818186C-4504-493D-BA60-B67694461897}" srcOrd="0" destOrd="0" presId="urn:microsoft.com/office/officeart/2005/8/layout/cycle2"/>
    <dgm:cxn modelId="{0D421728-AF76-4F23-AA0B-D6C0C3BB1872}" type="presOf" srcId="{F973A701-A728-4A87-B426-DB42EF9782B0}" destId="{B83BE319-28B0-4A51-86C8-94D5AC311215}" srcOrd="1" destOrd="0" presId="urn:microsoft.com/office/officeart/2005/8/layout/cycle2"/>
    <dgm:cxn modelId="{C8E87CD9-0EF9-439D-B42C-AC33C22E8988}" type="presOf" srcId="{6B8129E4-27C7-44EA-9773-77DF4768324A}" destId="{E78E6D32-F4BF-45F3-80BD-BE7FE267EA2D}" srcOrd="0" destOrd="0" presId="urn:microsoft.com/office/officeart/2005/8/layout/cycle2"/>
    <dgm:cxn modelId="{25675F92-269A-4664-B3B1-D79144CA14F3}" srcId="{6B8129E4-27C7-44EA-9773-77DF4768324A}" destId="{6F0774BE-EBFA-4310-BB5E-57B5172A7B65}" srcOrd="2" destOrd="0" parTransId="{B5897E09-F191-480B-9323-B17D8CCABA02}" sibTransId="{CD1AD6DC-DDD8-4D01-892A-9C8C93DC8A39}"/>
    <dgm:cxn modelId="{96F972A2-B997-4CB9-B2B0-5872C2F375DB}" type="presOf" srcId="{880B1365-F151-4912-88F1-E5AD10318455}" destId="{483893CF-1E04-477E-915B-5F1A3B1F1E26}" srcOrd="0" destOrd="0" presId="urn:microsoft.com/office/officeart/2005/8/layout/cycle2"/>
    <dgm:cxn modelId="{6A7A4288-622E-4980-BC7C-FE4C02C85DF7}" type="presOf" srcId="{CD1AD6DC-DDD8-4D01-892A-9C8C93DC8A39}" destId="{A0A98353-17F7-47D8-BF4F-3F151311CA98}" srcOrd="1" destOrd="0" presId="urn:microsoft.com/office/officeart/2005/8/layout/cycle2"/>
    <dgm:cxn modelId="{ABBB7952-2212-45C4-9249-2DABA2D6C40E}" type="presOf" srcId="{6537DDEC-D1C5-4819-915A-77F4F2899CF8}" destId="{2E0DD910-A4EB-40F8-9F81-2437F8706FEE}" srcOrd="1" destOrd="0" presId="urn:microsoft.com/office/officeart/2005/8/layout/cycle2"/>
    <dgm:cxn modelId="{690A3A8A-F530-4C90-812A-996DF1F10D60}" type="presOf" srcId="{F973A701-A728-4A87-B426-DB42EF9782B0}" destId="{39FD6811-DA81-438A-B7D7-57DD1A1EE78F}" srcOrd="0" destOrd="0" presId="urn:microsoft.com/office/officeart/2005/8/layout/cycle2"/>
    <dgm:cxn modelId="{F1112D8E-59ED-42C5-A1C6-D130CF1ED172}" srcId="{6B8129E4-27C7-44EA-9773-77DF4768324A}" destId="{880B1365-F151-4912-88F1-E5AD10318455}" srcOrd="0" destOrd="0" parTransId="{ED93CEDF-F107-47E5-B582-CFC194ECA9CC}" sibTransId="{6537DDEC-D1C5-4819-915A-77F4F2899CF8}"/>
    <dgm:cxn modelId="{C779495B-A5DA-4331-B72C-5057BA727DAF}" type="presOf" srcId="{3A18D477-061B-40A1-AA1E-574EC160D6C1}" destId="{127FB9F2-411C-4DFD-A3C1-D9047F49C7D3}" srcOrd="1" destOrd="0" presId="urn:microsoft.com/office/officeart/2005/8/layout/cycle2"/>
    <dgm:cxn modelId="{9E7FD11D-1F95-423B-B685-53E9C7482D27}" type="presParOf" srcId="{E78E6D32-F4BF-45F3-80BD-BE7FE267EA2D}" destId="{483893CF-1E04-477E-915B-5F1A3B1F1E26}" srcOrd="0" destOrd="0" presId="urn:microsoft.com/office/officeart/2005/8/layout/cycle2"/>
    <dgm:cxn modelId="{810EE6E4-C173-4257-8BBE-571B4D260640}" type="presParOf" srcId="{E78E6D32-F4BF-45F3-80BD-BE7FE267EA2D}" destId="{16B4BF55-CE19-4E16-A05A-A102C404AB6C}" srcOrd="1" destOrd="0" presId="urn:microsoft.com/office/officeart/2005/8/layout/cycle2"/>
    <dgm:cxn modelId="{A04C0B17-F61C-4CD7-B3D2-4788AEAE277E}" type="presParOf" srcId="{16B4BF55-CE19-4E16-A05A-A102C404AB6C}" destId="{2E0DD910-A4EB-40F8-9F81-2437F8706FEE}" srcOrd="0" destOrd="0" presId="urn:microsoft.com/office/officeart/2005/8/layout/cycle2"/>
    <dgm:cxn modelId="{D2848CB4-65C8-485E-AC3F-F9DD2A0DB58A}" type="presParOf" srcId="{E78E6D32-F4BF-45F3-80BD-BE7FE267EA2D}" destId="{ADBA4BE8-A6DE-4C3A-9704-A617CB756CBE}" srcOrd="2" destOrd="0" presId="urn:microsoft.com/office/officeart/2005/8/layout/cycle2"/>
    <dgm:cxn modelId="{8069382E-8225-4B11-BC85-C7571515C5A4}" type="presParOf" srcId="{E78E6D32-F4BF-45F3-80BD-BE7FE267EA2D}" destId="{011BA576-0270-46A2-ACDD-90CD373FA3AB}" srcOrd="3" destOrd="0" presId="urn:microsoft.com/office/officeart/2005/8/layout/cycle2"/>
    <dgm:cxn modelId="{FC022C59-1E0D-443A-B411-E91AED8B840D}" type="presParOf" srcId="{011BA576-0270-46A2-ACDD-90CD373FA3AB}" destId="{127FB9F2-411C-4DFD-A3C1-D9047F49C7D3}" srcOrd="0" destOrd="0" presId="urn:microsoft.com/office/officeart/2005/8/layout/cycle2"/>
    <dgm:cxn modelId="{C39F447F-223D-4794-B6B3-6C642C0F64E3}" type="presParOf" srcId="{E78E6D32-F4BF-45F3-80BD-BE7FE267EA2D}" destId="{4818186C-4504-493D-BA60-B67694461897}" srcOrd="4" destOrd="0" presId="urn:microsoft.com/office/officeart/2005/8/layout/cycle2"/>
    <dgm:cxn modelId="{2F250711-0134-417E-A2E3-3FB17B6339DA}" type="presParOf" srcId="{E78E6D32-F4BF-45F3-80BD-BE7FE267EA2D}" destId="{690E7423-FA67-4B50-BAF4-3E35B23EAC68}" srcOrd="5" destOrd="0" presId="urn:microsoft.com/office/officeart/2005/8/layout/cycle2"/>
    <dgm:cxn modelId="{996B831E-9239-477B-8EFD-5FDD23D8A1B6}" type="presParOf" srcId="{690E7423-FA67-4B50-BAF4-3E35B23EAC68}" destId="{A0A98353-17F7-47D8-BF4F-3F151311CA98}" srcOrd="0" destOrd="0" presId="urn:microsoft.com/office/officeart/2005/8/layout/cycle2"/>
    <dgm:cxn modelId="{F89DDE3A-91FF-4A27-8DF6-1DC0EC0BB224}" type="presParOf" srcId="{E78E6D32-F4BF-45F3-80BD-BE7FE267EA2D}" destId="{3E7AB233-9939-43E5-B7E5-66F01D74809D}" srcOrd="6" destOrd="0" presId="urn:microsoft.com/office/officeart/2005/8/layout/cycle2"/>
    <dgm:cxn modelId="{C48C6EE7-FE93-4CA4-92E2-4212D87C987F}" type="presParOf" srcId="{E78E6D32-F4BF-45F3-80BD-BE7FE267EA2D}" destId="{39FD6811-DA81-438A-B7D7-57DD1A1EE78F}" srcOrd="7" destOrd="0" presId="urn:microsoft.com/office/officeart/2005/8/layout/cycle2"/>
    <dgm:cxn modelId="{AAE24CC7-CDFF-4E25-8DF9-A01FD1D5E7AE}" type="presParOf" srcId="{39FD6811-DA81-438A-B7D7-57DD1A1EE78F}" destId="{B83BE319-28B0-4A51-86C8-94D5AC311215}" srcOrd="0" destOrd="0" presId="urn:microsoft.com/office/officeart/2005/8/layout/cycle2"/>
    <dgm:cxn modelId="{8FBD98F9-D0AE-49A6-8FEA-99053FB09D30}" type="presParOf" srcId="{E78E6D32-F4BF-45F3-80BD-BE7FE267EA2D}" destId="{79DD1C87-3863-4BDD-A026-A1E0F338E790}" srcOrd="8" destOrd="0" presId="urn:microsoft.com/office/officeart/2005/8/layout/cycle2"/>
    <dgm:cxn modelId="{1818F40D-4001-4556-BC8B-0F602FDE8084}" type="presParOf" srcId="{E78E6D32-F4BF-45F3-80BD-BE7FE267EA2D}" destId="{21EC85DE-82DD-44E6-9929-F3A828307761}" srcOrd="9" destOrd="0" presId="urn:microsoft.com/office/officeart/2005/8/layout/cycle2"/>
    <dgm:cxn modelId="{0C4B0500-74A9-43DB-96F7-56BA3E13B09F}" type="presParOf" srcId="{21EC85DE-82DD-44E6-9929-F3A828307761}" destId="{C91FC8EE-1585-4F24-9EF8-5C0F0A743DA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9C4536B8-559E-48D1-B44E-482723CCB1B2}" type="datetimeFigureOut">
              <a:rPr lang="ko-KR" altLang="en-US" smtClean="0"/>
              <a:t>2018-05-06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FB697B10-8DE4-4000-96EA-80CB2C31F3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5048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7A24CD01-0766-49F4-BEA1-028915260663}" type="datetimeFigureOut">
              <a:rPr lang="ko-KR" altLang="en-US" smtClean="0"/>
              <a:t>2018-05-06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A60DF40E-4EAF-4DF8-90D6-12C4222D9B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2254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354447-5A82-4246-BD49-FEBDB7C4347C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44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354447-5A82-4246-BD49-FEBDB7C4347C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306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4506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980511C-B711-4F22-AA35-9776A98BF369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ko-KR" altLang="en-US" smtClean="0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777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http://fashionn.com/board/read_new.php?table=1006&amp;number=10805&amp;page=1</a:t>
            </a:r>
          </a:p>
          <a:p>
            <a:r>
              <a:rPr lang="ko-KR" altLang="en-US" dirty="0" smtClean="0"/>
              <a:t>관세청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1BBB-7441-4E35-A36B-62573EC0761D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2756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http://fashionn.com/board/read_new.php?table=1006&amp;number=10805&amp;page=1</a:t>
            </a:r>
          </a:p>
          <a:p>
            <a:r>
              <a:rPr lang="ko-KR" altLang="en-US" dirty="0" smtClean="0"/>
              <a:t>관세청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1BBB-7441-4E35-A36B-62573EC0761D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2756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http://fashionn.com/board/read_new.php?table=1006&amp;number=10805&amp;page=1</a:t>
            </a:r>
          </a:p>
          <a:p>
            <a:r>
              <a:rPr lang="ko-KR" altLang="en-US" dirty="0" smtClean="0"/>
              <a:t>관세청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1BBB-7441-4E35-A36B-62573EC0761D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2756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http://fashionn.com/board/read_new.php?table=1006&amp;number=10805&amp;page=1</a:t>
            </a:r>
          </a:p>
          <a:p>
            <a:r>
              <a:rPr lang="ko-KR" altLang="en-US" dirty="0" smtClean="0"/>
              <a:t>관세청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1BBB-7441-4E35-A36B-62573EC0761D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2756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http://fashionn.com/board/read_new.php?table=1006&amp;number=10805&amp;page=1</a:t>
            </a:r>
          </a:p>
          <a:p>
            <a:r>
              <a:rPr lang="ko-KR" altLang="en-US" dirty="0" smtClean="0"/>
              <a:t>관세청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F1BBB-7441-4E35-A36B-62573EC0761D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2756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207071BD-4674-4135-9664-59649E2212F3}" type="datetimeFigureOut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2018-05-06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0D220B79-DB50-4259-9823-772EE751313B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76159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rgbClr val="3333FF">
              <a:alpha val="1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80696078-D498-4817-BB45-4FE1F1B64679}" type="datetimeFigureOut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2018-05-06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DD3A498C-8813-4BDC-B88F-B7034D2B00CF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60985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D4EEE5F8-BA76-4494-A74E-246325403ED2}" type="datetimeFigureOut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2018-05-06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9F89227A-7A73-42E9-B89B-9CE7E79B0517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39005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-1421" y="1"/>
            <a:ext cx="9145422" cy="1699403"/>
          </a:xfrm>
          <a:prstGeom prst="rect">
            <a:avLst/>
          </a:prstGeom>
          <a:solidFill>
            <a:srgbClr val="DD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lvl="0" algn="just" defTabSz="1193292">
              <a:spcBef>
                <a:spcPct val="20000"/>
              </a:spcBef>
            </a:pPr>
            <a:endParaRPr lang="en-US" altLang="ko-KR" sz="1100" spc="-20" dirty="0">
              <a:solidFill>
                <a:prstClr val="black">
                  <a:lumMod val="65000"/>
                  <a:lumOff val="35000"/>
                </a:prst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0" y="-2637"/>
            <a:ext cx="1259779" cy="1701868"/>
          </a:xfrm>
          <a:prstGeom prst="rect">
            <a:avLst/>
          </a:prstGeom>
          <a:solidFill>
            <a:srgbClr val="0B5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lvl="0" algn="just" defTabSz="1193292">
              <a:spcBef>
                <a:spcPct val="20000"/>
              </a:spcBef>
            </a:pPr>
            <a:endParaRPr lang="en-US" altLang="ko-KR" sz="1100" spc="-20" dirty="0">
              <a:solidFill>
                <a:prstClr val="black">
                  <a:lumMod val="65000"/>
                  <a:lumOff val="35000"/>
                </a:prst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텍스트 개체 틀 17"/>
          <p:cNvSpPr>
            <a:spLocks noGrp="1"/>
          </p:cNvSpPr>
          <p:nvPr>
            <p:ph type="body" sz="quarter" idx="12"/>
          </p:nvPr>
        </p:nvSpPr>
        <p:spPr>
          <a:xfrm>
            <a:off x="1403648" y="548680"/>
            <a:ext cx="710832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ko-KR" altLang="en-US" sz="2800" dirty="0" smtClean="0">
                <a:solidFill>
                  <a:srgbClr val="0B55B5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pPr marL="0" lvl="0" indent="0">
              <a:buNone/>
            </a:pPr>
            <a:endParaRPr lang="ko-KR" altLang="en-US" dirty="0" smtClean="0"/>
          </a:p>
        </p:txBody>
      </p:sp>
      <p:sp>
        <p:nvSpPr>
          <p:cNvPr id="9" name="텍스트 개체 틀 17"/>
          <p:cNvSpPr>
            <a:spLocks noGrp="1"/>
          </p:cNvSpPr>
          <p:nvPr>
            <p:ph type="body" sz="quarter" idx="16" hasCustomPrompt="1"/>
          </p:nvPr>
        </p:nvSpPr>
        <p:spPr>
          <a:xfrm>
            <a:off x="15831" y="332656"/>
            <a:ext cx="1261054" cy="81113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>
              <a:buFontTx/>
              <a:buNone/>
              <a:defRPr lang="ko-KR" altLang="en-US" sz="5400" b="1" baseline="0" dirty="0" smtClean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marL="0" lvl="0"/>
            <a:r>
              <a:rPr lang="en-US" altLang="ko-KR" dirty="0" smtClean="0"/>
              <a:t>01</a:t>
            </a:r>
            <a:endParaRPr lang="ko-KR" altLang="en-US" dirty="0" smtClean="0"/>
          </a:p>
        </p:txBody>
      </p:sp>
      <p:sp>
        <p:nvSpPr>
          <p:cNvPr id="13" name="텍스트 개체 틀 17"/>
          <p:cNvSpPr>
            <a:spLocks noGrp="1"/>
          </p:cNvSpPr>
          <p:nvPr>
            <p:ph type="body" sz="quarter" idx="17" hasCustomPrompt="1"/>
          </p:nvPr>
        </p:nvSpPr>
        <p:spPr>
          <a:xfrm>
            <a:off x="2000184" y="44624"/>
            <a:ext cx="7108320" cy="38591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lang="ko-KR" altLang="en-US" sz="2000" b="1" spc="-40" baseline="0" dirty="0" smtClean="0">
                <a:solidFill>
                  <a:srgbClr val="0B55B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defRPr>
            </a:lvl1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ko-KR" altLang="en-US" dirty="0" smtClean="0"/>
              <a:t>영적 분별의 길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신앙적 정서의 힘</a:t>
            </a:r>
          </a:p>
        </p:txBody>
      </p:sp>
    </p:spTree>
    <p:extLst>
      <p:ext uri="{BB962C8B-B14F-4D97-AF65-F5344CB8AC3E}">
        <p14:creationId xmlns:p14="http://schemas.microsoft.com/office/powerpoint/2010/main" val="4081100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502867" y="6406463"/>
            <a:ext cx="3086100" cy="365125"/>
          </a:xfrm>
          <a:prstGeom prst="rect">
            <a:avLst/>
          </a:prstGeom>
        </p:spPr>
        <p:txBody>
          <a:bodyPr lIns="51206" tIns="25603" rIns="51206" bIns="25603"/>
          <a:lstStyle/>
          <a:p>
            <a:r>
              <a:rPr lang="en-US" altLang="ko-KR" smtClean="0"/>
              <a:t>2000</a:t>
            </a:r>
            <a:r>
              <a:rPr lang="ko-KR" altLang="en-US" smtClean="0"/>
              <a:t>선교본부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42942" y="6406407"/>
            <a:ext cx="319491" cy="365181"/>
          </a:xfrm>
          <a:prstGeom prst="rect">
            <a:avLst/>
          </a:prstGeom>
        </p:spPr>
        <p:txBody>
          <a:bodyPr lIns="51206" tIns="25603" rIns="51206" bIns="25603"/>
          <a:lstStyle/>
          <a:p>
            <a:fld id="{5F40E575-75D0-4511-BE24-65258C32779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Freeform: Shape 4"/>
          <p:cNvSpPr/>
          <p:nvPr userDrawn="1"/>
        </p:nvSpPr>
        <p:spPr>
          <a:xfrm>
            <a:off x="-117970" y="0"/>
            <a:ext cx="4469154" cy="1996256"/>
          </a:xfrm>
          <a:custGeom>
            <a:avLst/>
            <a:gdLst>
              <a:gd name="connsiteX0" fmla="*/ 6841406 w 8938307"/>
              <a:gd name="connsiteY0" fmla="*/ 2962151 h 2993922"/>
              <a:gd name="connsiteX1" fmla="*/ 6926129 w 8938307"/>
              <a:gd name="connsiteY1" fmla="*/ 2993922 h 2993922"/>
              <a:gd name="connsiteX2" fmla="*/ 6862587 w 8938307"/>
              <a:gd name="connsiteY2" fmla="*/ 2983332 h 2993922"/>
              <a:gd name="connsiteX3" fmla="*/ 6841406 w 8938307"/>
              <a:gd name="connsiteY3" fmla="*/ 2962151 h 2993922"/>
              <a:gd name="connsiteX4" fmla="*/ 7961341 w 8938307"/>
              <a:gd name="connsiteY4" fmla="*/ 2893314 h 2993922"/>
              <a:gd name="connsiteX5" fmla="*/ 7963990 w 8938307"/>
              <a:gd name="connsiteY5" fmla="*/ 2898609 h 2993922"/>
              <a:gd name="connsiteX6" fmla="*/ 7953398 w 8938307"/>
              <a:gd name="connsiteY6" fmla="*/ 2898609 h 2993922"/>
              <a:gd name="connsiteX7" fmla="*/ 7961341 w 8938307"/>
              <a:gd name="connsiteY7" fmla="*/ 2893314 h 2993922"/>
              <a:gd name="connsiteX8" fmla="*/ 7625096 w 8938307"/>
              <a:gd name="connsiteY8" fmla="*/ 2845657 h 2993922"/>
              <a:gd name="connsiteX9" fmla="*/ 7667457 w 8938307"/>
              <a:gd name="connsiteY9" fmla="*/ 2845657 h 2993922"/>
              <a:gd name="connsiteX10" fmla="*/ 7667457 w 8938307"/>
              <a:gd name="connsiteY10" fmla="*/ 2856247 h 2993922"/>
              <a:gd name="connsiteX11" fmla="*/ 7646278 w 8938307"/>
              <a:gd name="connsiteY11" fmla="*/ 2856247 h 2993922"/>
              <a:gd name="connsiteX12" fmla="*/ 7625096 w 8938307"/>
              <a:gd name="connsiteY12" fmla="*/ 2845657 h 2993922"/>
              <a:gd name="connsiteX13" fmla="*/ 7572144 w 8938307"/>
              <a:gd name="connsiteY13" fmla="*/ 2835066 h 2993922"/>
              <a:gd name="connsiteX14" fmla="*/ 7593326 w 8938307"/>
              <a:gd name="connsiteY14" fmla="*/ 2835066 h 2993922"/>
              <a:gd name="connsiteX15" fmla="*/ 7593326 w 8938307"/>
              <a:gd name="connsiteY15" fmla="*/ 2845657 h 2993922"/>
              <a:gd name="connsiteX16" fmla="*/ 7752182 w 8938307"/>
              <a:gd name="connsiteY16" fmla="*/ 2750343 h 2993922"/>
              <a:gd name="connsiteX17" fmla="*/ 7773361 w 8938307"/>
              <a:gd name="connsiteY17" fmla="*/ 2760933 h 2993922"/>
              <a:gd name="connsiteX18" fmla="*/ 7815724 w 8938307"/>
              <a:gd name="connsiteY18" fmla="*/ 2771524 h 2993922"/>
              <a:gd name="connsiteX19" fmla="*/ 7863380 w 8938307"/>
              <a:gd name="connsiteY19" fmla="*/ 2798000 h 2993922"/>
              <a:gd name="connsiteX20" fmla="*/ 7942808 w 8938307"/>
              <a:gd name="connsiteY20" fmla="*/ 2835066 h 2993922"/>
              <a:gd name="connsiteX21" fmla="*/ 8048712 w 8938307"/>
              <a:gd name="connsiteY21" fmla="*/ 2888018 h 2993922"/>
              <a:gd name="connsiteX22" fmla="*/ 8096369 w 8938307"/>
              <a:gd name="connsiteY22" fmla="*/ 2909199 h 2993922"/>
              <a:gd name="connsiteX23" fmla="*/ 8128141 w 8938307"/>
              <a:gd name="connsiteY23" fmla="*/ 2930380 h 2993922"/>
              <a:gd name="connsiteX24" fmla="*/ 8133435 w 8938307"/>
              <a:gd name="connsiteY24" fmla="*/ 2940970 h 2993922"/>
              <a:gd name="connsiteX25" fmla="*/ 8133435 w 8938307"/>
              <a:gd name="connsiteY25" fmla="*/ 2962151 h 2993922"/>
              <a:gd name="connsiteX26" fmla="*/ 8122846 w 8938307"/>
              <a:gd name="connsiteY26" fmla="*/ 2951561 h 2993922"/>
              <a:gd name="connsiteX27" fmla="*/ 8106960 w 8938307"/>
              <a:gd name="connsiteY27" fmla="*/ 2946266 h 2993922"/>
              <a:gd name="connsiteX28" fmla="*/ 8101664 w 8938307"/>
              <a:gd name="connsiteY28" fmla="*/ 2940970 h 2993922"/>
              <a:gd name="connsiteX29" fmla="*/ 8080483 w 8938307"/>
              <a:gd name="connsiteY29" fmla="*/ 2940970 h 2993922"/>
              <a:gd name="connsiteX30" fmla="*/ 8059302 w 8938307"/>
              <a:gd name="connsiteY30" fmla="*/ 2919791 h 2993922"/>
              <a:gd name="connsiteX31" fmla="*/ 8032827 w 8938307"/>
              <a:gd name="connsiteY31" fmla="*/ 2909199 h 2993922"/>
              <a:gd name="connsiteX32" fmla="*/ 8032827 w 8938307"/>
              <a:gd name="connsiteY32" fmla="*/ 2914495 h 2993922"/>
              <a:gd name="connsiteX33" fmla="*/ 8038123 w 8938307"/>
              <a:gd name="connsiteY33" fmla="*/ 2925085 h 2993922"/>
              <a:gd name="connsiteX34" fmla="*/ 8011646 w 8938307"/>
              <a:gd name="connsiteY34" fmla="*/ 2909199 h 2993922"/>
              <a:gd name="connsiteX35" fmla="*/ 7985171 w 8938307"/>
              <a:gd name="connsiteY35" fmla="*/ 2877428 h 2993922"/>
              <a:gd name="connsiteX36" fmla="*/ 7921627 w 8938307"/>
              <a:gd name="connsiteY36" fmla="*/ 2845657 h 2993922"/>
              <a:gd name="connsiteX37" fmla="*/ 7889856 w 8938307"/>
              <a:gd name="connsiteY37" fmla="*/ 2824476 h 2993922"/>
              <a:gd name="connsiteX38" fmla="*/ 7879267 w 8938307"/>
              <a:gd name="connsiteY38" fmla="*/ 2824476 h 2993922"/>
              <a:gd name="connsiteX39" fmla="*/ 7868675 w 8938307"/>
              <a:gd name="connsiteY39" fmla="*/ 2824476 h 2993922"/>
              <a:gd name="connsiteX40" fmla="*/ 7847494 w 8938307"/>
              <a:gd name="connsiteY40" fmla="*/ 2813885 h 2993922"/>
              <a:gd name="connsiteX41" fmla="*/ 7836904 w 8938307"/>
              <a:gd name="connsiteY41" fmla="*/ 2813885 h 2993922"/>
              <a:gd name="connsiteX42" fmla="*/ 7826313 w 8938307"/>
              <a:gd name="connsiteY42" fmla="*/ 2803295 h 2993922"/>
              <a:gd name="connsiteX43" fmla="*/ 7815724 w 8938307"/>
              <a:gd name="connsiteY43" fmla="*/ 2803295 h 2993922"/>
              <a:gd name="connsiteX44" fmla="*/ 7783952 w 8938307"/>
              <a:gd name="connsiteY44" fmla="*/ 2782114 h 2993922"/>
              <a:gd name="connsiteX45" fmla="*/ 6068305 w 8938307"/>
              <a:gd name="connsiteY45" fmla="*/ 2739753 h 2993922"/>
              <a:gd name="connsiteX46" fmla="*/ 6089486 w 8938307"/>
              <a:gd name="connsiteY46" fmla="*/ 2750343 h 2993922"/>
              <a:gd name="connsiteX47" fmla="*/ 6073601 w 8938307"/>
              <a:gd name="connsiteY47" fmla="*/ 2745048 h 2993922"/>
              <a:gd name="connsiteX48" fmla="*/ 6068305 w 8938307"/>
              <a:gd name="connsiteY48" fmla="*/ 2739753 h 2993922"/>
              <a:gd name="connsiteX49" fmla="*/ 7709820 w 8938307"/>
              <a:gd name="connsiteY49" fmla="*/ 2729162 h 2993922"/>
              <a:gd name="connsiteX50" fmla="*/ 7731000 w 8938307"/>
              <a:gd name="connsiteY50" fmla="*/ 2739753 h 2993922"/>
              <a:gd name="connsiteX51" fmla="*/ 7731000 w 8938307"/>
              <a:gd name="connsiteY51" fmla="*/ 2750343 h 2993922"/>
              <a:gd name="connsiteX52" fmla="*/ 7720409 w 8938307"/>
              <a:gd name="connsiteY52" fmla="*/ 2739753 h 2993922"/>
              <a:gd name="connsiteX53" fmla="*/ 7715115 w 8938307"/>
              <a:gd name="connsiteY53" fmla="*/ 2734458 h 2993922"/>
              <a:gd name="connsiteX54" fmla="*/ 7709820 w 8938307"/>
              <a:gd name="connsiteY54" fmla="*/ 2729162 h 2993922"/>
              <a:gd name="connsiteX55" fmla="*/ 7699230 w 8938307"/>
              <a:gd name="connsiteY55" fmla="*/ 2707981 h 2993922"/>
              <a:gd name="connsiteX56" fmla="*/ 7709820 w 8938307"/>
              <a:gd name="connsiteY56" fmla="*/ 2718572 h 2993922"/>
              <a:gd name="connsiteX57" fmla="*/ 7699230 w 8938307"/>
              <a:gd name="connsiteY57" fmla="*/ 2718572 h 2993922"/>
              <a:gd name="connsiteX58" fmla="*/ 5983582 w 8938307"/>
              <a:gd name="connsiteY58" fmla="*/ 2707981 h 2993922"/>
              <a:gd name="connsiteX59" fmla="*/ 5994172 w 8938307"/>
              <a:gd name="connsiteY59" fmla="*/ 2707981 h 2993922"/>
              <a:gd name="connsiteX60" fmla="*/ 6068305 w 8938307"/>
              <a:gd name="connsiteY60" fmla="*/ 2739753 h 2993922"/>
              <a:gd name="connsiteX61" fmla="*/ 5983582 w 8938307"/>
              <a:gd name="connsiteY61" fmla="*/ 2707981 h 2993922"/>
              <a:gd name="connsiteX62" fmla="*/ 7656867 w 8938307"/>
              <a:gd name="connsiteY62" fmla="*/ 2697391 h 2993922"/>
              <a:gd name="connsiteX63" fmla="*/ 7667457 w 8938307"/>
              <a:gd name="connsiteY63" fmla="*/ 2702687 h 2993922"/>
              <a:gd name="connsiteX64" fmla="*/ 7672752 w 8938307"/>
              <a:gd name="connsiteY64" fmla="*/ 2707981 h 2993922"/>
              <a:gd name="connsiteX65" fmla="*/ 7688638 w 8938307"/>
              <a:gd name="connsiteY65" fmla="*/ 2718572 h 2993922"/>
              <a:gd name="connsiteX66" fmla="*/ 7688638 w 8938307"/>
              <a:gd name="connsiteY66" fmla="*/ 2729162 h 2993922"/>
              <a:gd name="connsiteX67" fmla="*/ 7683344 w 8938307"/>
              <a:gd name="connsiteY67" fmla="*/ 2729162 h 2993922"/>
              <a:gd name="connsiteX68" fmla="*/ 7678048 w 8938307"/>
              <a:gd name="connsiteY68" fmla="*/ 2718572 h 2993922"/>
              <a:gd name="connsiteX69" fmla="*/ 7656867 w 8938307"/>
              <a:gd name="connsiteY69" fmla="*/ 2707981 h 2993922"/>
              <a:gd name="connsiteX70" fmla="*/ 6290704 w 8938307"/>
              <a:gd name="connsiteY70" fmla="*/ 2665620 h 2993922"/>
              <a:gd name="connsiteX71" fmla="*/ 6301294 w 8938307"/>
              <a:gd name="connsiteY71" fmla="*/ 2665620 h 2993922"/>
              <a:gd name="connsiteX72" fmla="*/ 6322476 w 8938307"/>
              <a:gd name="connsiteY72" fmla="*/ 2676210 h 2993922"/>
              <a:gd name="connsiteX73" fmla="*/ 6311884 w 8938307"/>
              <a:gd name="connsiteY73" fmla="*/ 2676210 h 2993922"/>
              <a:gd name="connsiteX74" fmla="*/ 6290704 w 8938307"/>
              <a:gd name="connsiteY74" fmla="*/ 2676210 h 2993922"/>
              <a:gd name="connsiteX75" fmla="*/ 6555464 w 8938307"/>
              <a:gd name="connsiteY75" fmla="*/ 2602077 h 2993922"/>
              <a:gd name="connsiteX76" fmla="*/ 6555464 w 8938307"/>
              <a:gd name="connsiteY76" fmla="*/ 2612668 h 2993922"/>
              <a:gd name="connsiteX77" fmla="*/ 6544874 w 8938307"/>
              <a:gd name="connsiteY77" fmla="*/ 2612668 h 2993922"/>
              <a:gd name="connsiteX78" fmla="*/ 6555464 w 8938307"/>
              <a:gd name="connsiteY78" fmla="*/ 2602077 h 2993922"/>
              <a:gd name="connsiteX79" fmla="*/ 7434468 w 8938307"/>
              <a:gd name="connsiteY79" fmla="*/ 2591487 h 2993922"/>
              <a:gd name="connsiteX80" fmla="*/ 7445059 w 8938307"/>
              <a:gd name="connsiteY80" fmla="*/ 2591487 h 2993922"/>
              <a:gd name="connsiteX81" fmla="*/ 7450355 w 8938307"/>
              <a:gd name="connsiteY81" fmla="*/ 2602077 h 2993922"/>
              <a:gd name="connsiteX82" fmla="*/ 7434468 w 8938307"/>
              <a:gd name="connsiteY82" fmla="*/ 2591487 h 2993922"/>
              <a:gd name="connsiteX83" fmla="*/ 6904948 w 8938307"/>
              <a:gd name="connsiteY83" fmla="*/ 2591487 h 2993922"/>
              <a:gd name="connsiteX84" fmla="*/ 6936718 w 8938307"/>
              <a:gd name="connsiteY84" fmla="*/ 2602077 h 2993922"/>
              <a:gd name="connsiteX85" fmla="*/ 6952604 w 8938307"/>
              <a:gd name="connsiteY85" fmla="*/ 2602077 h 2993922"/>
              <a:gd name="connsiteX86" fmla="*/ 6957900 w 8938307"/>
              <a:gd name="connsiteY86" fmla="*/ 2602077 h 2993922"/>
              <a:gd name="connsiteX87" fmla="*/ 6957900 w 8938307"/>
              <a:gd name="connsiteY87" fmla="*/ 2612668 h 2993922"/>
              <a:gd name="connsiteX88" fmla="*/ 6968491 w 8938307"/>
              <a:gd name="connsiteY88" fmla="*/ 2612668 h 2993922"/>
              <a:gd name="connsiteX89" fmla="*/ 6984376 w 8938307"/>
              <a:gd name="connsiteY89" fmla="*/ 2612668 h 2993922"/>
              <a:gd name="connsiteX90" fmla="*/ 7010852 w 8938307"/>
              <a:gd name="connsiteY90" fmla="*/ 2612668 h 2993922"/>
              <a:gd name="connsiteX91" fmla="*/ 7053214 w 8938307"/>
              <a:gd name="connsiteY91" fmla="*/ 2633849 h 2993922"/>
              <a:gd name="connsiteX92" fmla="*/ 7084985 w 8938307"/>
              <a:gd name="connsiteY92" fmla="*/ 2633849 h 2993922"/>
              <a:gd name="connsiteX93" fmla="*/ 7095574 w 8938307"/>
              <a:gd name="connsiteY93" fmla="*/ 2644439 h 2993922"/>
              <a:gd name="connsiteX94" fmla="*/ 7116756 w 8938307"/>
              <a:gd name="connsiteY94" fmla="*/ 2644439 h 2993922"/>
              <a:gd name="connsiteX95" fmla="*/ 7127347 w 8938307"/>
              <a:gd name="connsiteY95" fmla="*/ 2655029 h 2993922"/>
              <a:gd name="connsiteX96" fmla="*/ 7116756 w 8938307"/>
              <a:gd name="connsiteY96" fmla="*/ 2655029 h 2993922"/>
              <a:gd name="connsiteX97" fmla="*/ 7053214 w 8938307"/>
              <a:gd name="connsiteY97" fmla="*/ 2644439 h 2993922"/>
              <a:gd name="connsiteX98" fmla="*/ 7063804 w 8938307"/>
              <a:gd name="connsiteY98" fmla="*/ 2655029 h 2993922"/>
              <a:gd name="connsiteX99" fmla="*/ 7053214 w 8938307"/>
              <a:gd name="connsiteY99" fmla="*/ 2655029 h 2993922"/>
              <a:gd name="connsiteX100" fmla="*/ 7063804 w 8938307"/>
              <a:gd name="connsiteY100" fmla="*/ 2665620 h 2993922"/>
              <a:gd name="connsiteX101" fmla="*/ 7095574 w 8938307"/>
              <a:gd name="connsiteY101" fmla="*/ 2660325 h 2993922"/>
              <a:gd name="connsiteX102" fmla="*/ 7100870 w 8938307"/>
              <a:gd name="connsiteY102" fmla="*/ 2655029 h 2993922"/>
              <a:gd name="connsiteX103" fmla="*/ 7095574 w 8938307"/>
              <a:gd name="connsiteY103" fmla="*/ 2665620 h 2993922"/>
              <a:gd name="connsiteX104" fmla="*/ 7106166 w 8938307"/>
              <a:gd name="connsiteY104" fmla="*/ 2676210 h 2993922"/>
              <a:gd name="connsiteX105" fmla="*/ 7063804 w 8938307"/>
              <a:gd name="connsiteY105" fmla="*/ 2676210 h 2993922"/>
              <a:gd name="connsiteX106" fmla="*/ 7010852 w 8938307"/>
              <a:gd name="connsiteY106" fmla="*/ 2665620 h 2993922"/>
              <a:gd name="connsiteX107" fmla="*/ 7010852 w 8938307"/>
              <a:gd name="connsiteY107" fmla="*/ 2655029 h 2993922"/>
              <a:gd name="connsiteX108" fmla="*/ 7021443 w 8938307"/>
              <a:gd name="connsiteY108" fmla="*/ 2644439 h 2993922"/>
              <a:gd name="connsiteX109" fmla="*/ 7016148 w 8938307"/>
              <a:gd name="connsiteY109" fmla="*/ 2644439 h 2993922"/>
              <a:gd name="connsiteX110" fmla="*/ 7000262 w 8938307"/>
              <a:gd name="connsiteY110" fmla="*/ 2644439 h 2993922"/>
              <a:gd name="connsiteX111" fmla="*/ 6989670 w 8938307"/>
              <a:gd name="connsiteY111" fmla="*/ 2644439 h 2993922"/>
              <a:gd name="connsiteX112" fmla="*/ 6989670 w 8938307"/>
              <a:gd name="connsiteY112" fmla="*/ 2655029 h 2993922"/>
              <a:gd name="connsiteX113" fmla="*/ 6979081 w 8938307"/>
              <a:gd name="connsiteY113" fmla="*/ 2644439 h 2993922"/>
              <a:gd name="connsiteX114" fmla="*/ 6968491 w 8938307"/>
              <a:gd name="connsiteY114" fmla="*/ 2633849 h 2993922"/>
              <a:gd name="connsiteX115" fmla="*/ 6947310 w 8938307"/>
              <a:gd name="connsiteY115" fmla="*/ 2644439 h 2993922"/>
              <a:gd name="connsiteX116" fmla="*/ 6936718 w 8938307"/>
              <a:gd name="connsiteY116" fmla="*/ 2633849 h 2993922"/>
              <a:gd name="connsiteX117" fmla="*/ 6904948 w 8938307"/>
              <a:gd name="connsiteY117" fmla="*/ 2633849 h 2993922"/>
              <a:gd name="connsiteX118" fmla="*/ 6899652 w 8938307"/>
              <a:gd name="connsiteY118" fmla="*/ 2633849 h 2993922"/>
              <a:gd name="connsiteX119" fmla="*/ 6883766 w 8938307"/>
              <a:gd name="connsiteY119" fmla="*/ 2633849 h 2993922"/>
              <a:gd name="connsiteX120" fmla="*/ 6862587 w 8938307"/>
              <a:gd name="connsiteY120" fmla="*/ 2644439 h 2993922"/>
              <a:gd name="connsiteX121" fmla="*/ 6873177 w 8938307"/>
              <a:gd name="connsiteY121" fmla="*/ 2644439 h 2993922"/>
              <a:gd name="connsiteX122" fmla="*/ 6873177 w 8938307"/>
              <a:gd name="connsiteY122" fmla="*/ 2649735 h 2993922"/>
              <a:gd name="connsiteX123" fmla="*/ 6846700 w 8938307"/>
              <a:gd name="connsiteY123" fmla="*/ 2649735 h 2993922"/>
              <a:gd name="connsiteX124" fmla="*/ 6799044 w 8938307"/>
              <a:gd name="connsiteY124" fmla="*/ 2633849 h 2993922"/>
              <a:gd name="connsiteX125" fmla="*/ 6767272 w 8938307"/>
              <a:gd name="connsiteY125" fmla="*/ 2612668 h 2993922"/>
              <a:gd name="connsiteX126" fmla="*/ 6799044 w 8938307"/>
              <a:gd name="connsiteY126" fmla="*/ 2623258 h 2993922"/>
              <a:gd name="connsiteX127" fmla="*/ 6814929 w 8938307"/>
              <a:gd name="connsiteY127" fmla="*/ 2628554 h 2993922"/>
              <a:gd name="connsiteX128" fmla="*/ 6830814 w 8938307"/>
              <a:gd name="connsiteY128" fmla="*/ 2633849 h 2993922"/>
              <a:gd name="connsiteX129" fmla="*/ 6841406 w 8938307"/>
              <a:gd name="connsiteY129" fmla="*/ 2623258 h 2993922"/>
              <a:gd name="connsiteX130" fmla="*/ 6851996 w 8938307"/>
              <a:gd name="connsiteY130" fmla="*/ 2623258 h 2993922"/>
              <a:gd name="connsiteX131" fmla="*/ 6862587 w 8938307"/>
              <a:gd name="connsiteY131" fmla="*/ 2623258 h 2993922"/>
              <a:gd name="connsiteX132" fmla="*/ 6883766 w 8938307"/>
              <a:gd name="connsiteY132" fmla="*/ 2617962 h 2993922"/>
              <a:gd name="connsiteX133" fmla="*/ 6889062 w 8938307"/>
              <a:gd name="connsiteY133" fmla="*/ 2602077 h 2993922"/>
              <a:gd name="connsiteX134" fmla="*/ 6904948 w 8938307"/>
              <a:gd name="connsiteY134" fmla="*/ 2591487 h 2993922"/>
              <a:gd name="connsiteX135" fmla="*/ 6230187 w 8938307"/>
              <a:gd name="connsiteY135" fmla="*/ 2586949 h 2993922"/>
              <a:gd name="connsiteX136" fmla="*/ 6237752 w 8938307"/>
              <a:gd name="connsiteY136" fmla="*/ 2602077 h 2993922"/>
              <a:gd name="connsiteX137" fmla="*/ 6227161 w 8938307"/>
              <a:gd name="connsiteY137" fmla="*/ 2591487 h 2993922"/>
              <a:gd name="connsiteX138" fmla="*/ 7265022 w 8938307"/>
              <a:gd name="connsiteY138" fmla="*/ 2580897 h 2993922"/>
              <a:gd name="connsiteX139" fmla="*/ 7275612 w 8938307"/>
              <a:gd name="connsiteY139" fmla="*/ 2580897 h 2993922"/>
              <a:gd name="connsiteX140" fmla="*/ 7286203 w 8938307"/>
              <a:gd name="connsiteY140" fmla="*/ 2591487 h 2993922"/>
              <a:gd name="connsiteX141" fmla="*/ 7307384 w 8938307"/>
              <a:gd name="connsiteY141" fmla="*/ 2591487 h 2993922"/>
              <a:gd name="connsiteX142" fmla="*/ 7317974 w 8938307"/>
              <a:gd name="connsiteY142" fmla="*/ 2602077 h 2993922"/>
              <a:gd name="connsiteX143" fmla="*/ 7307384 w 8938307"/>
              <a:gd name="connsiteY143" fmla="*/ 2602077 h 2993922"/>
              <a:gd name="connsiteX144" fmla="*/ 7275612 w 8938307"/>
              <a:gd name="connsiteY144" fmla="*/ 2591487 h 2993922"/>
              <a:gd name="connsiteX145" fmla="*/ 6227161 w 8938307"/>
              <a:gd name="connsiteY145" fmla="*/ 2580897 h 2993922"/>
              <a:gd name="connsiteX146" fmla="*/ 6232457 w 8938307"/>
              <a:gd name="connsiteY146" fmla="*/ 2583544 h 2993922"/>
              <a:gd name="connsiteX147" fmla="*/ 6230187 w 8938307"/>
              <a:gd name="connsiteY147" fmla="*/ 2586949 h 2993922"/>
              <a:gd name="connsiteX148" fmla="*/ 7529782 w 8938307"/>
              <a:gd name="connsiteY148" fmla="*/ 2570306 h 2993922"/>
              <a:gd name="connsiteX149" fmla="*/ 7540374 w 8938307"/>
              <a:gd name="connsiteY149" fmla="*/ 2580897 h 2993922"/>
              <a:gd name="connsiteX150" fmla="*/ 7550963 w 8938307"/>
              <a:gd name="connsiteY150" fmla="*/ 2580897 h 2993922"/>
              <a:gd name="connsiteX151" fmla="*/ 7540374 w 8938307"/>
              <a:gd name="connsiteY151" fmla="*/ 2591487 h 2993922"/>
              <a:gd name="connsiteX152" fmla="*/ 7540374 w 8938307"/>
              <a:gd name="connsiteY152" fmla="*/ 2602077 h 2993922"/>
              <a:gd name="connsiteX153" fmla="*/ 7529782 w 8938307"/>
              <a:gd name="connsiteY153" fmla="*/ 2602077 h 2993922"/>
              <a:gd name="connsiteX154" fmla="*/ 7519192 w 8938307"/>
              <a:gd name="connsiteY154" fmla="*/ 2591487 h 2993922"/>
              <a:gd name="connsiteX155" fmla="*/ 7508601 w 8938307"/>
              <a:gd name="connsiteY155" fmla="*/ 2591487 h 2993922"/>
              <a:gd name="connsiteX156" fmla="*/ 7519192 w 8938307"/>
              <a:gd name="connsiteY156" fmla="*/ 2580897 h 2993922"/>
              <a:gd name="connsiteX157" fmla="*/ 7455649 w 8938307"/>
              <a:gd name="connsiteY157" fmla="*/ 2570306 h 2993922"/>
              <a:gd name="connsiteX158" fmla="*/ 7466240 w 8938307"/>
              <a:gd name="connsiteY158" fmla="*/ 2580897 h 2993922"/>
              <a:gd name="connsiteX159" fmla="*/ 7455649 w 8938307"/>
              <a:gd name="connsiteY159" fmla="*/ 2580897 h 2993922"/>
              <a:gd name="connsiteX160" fmla="*/ 6979081 w 8938307"/>
              <a:gd name="connsiteY160" fmla="*/ 2570306 h 2993922"/>
              <a:gd name="connsiteX161" fmla="*/ 7021443 w 8938307"/>
              <a:gd name="connsiteY161" fmla="*/ 2586192 h 2993922"/>
              <a:gd name="connsiteX162" fmla="*/ 7053214 w 8938307"/>
              <a:gd name="connsiteY162" fmla="*/ 2591487 h 2993922"/>
              <a:gd name="connsiteX163" fmla="*/ 6989670 w 8938307"/>
              <a:gd name="connsiteY163" fmla="*/ 2591487 h 2993922"/>
              <a:gd name="connsiteX164" fmla="*/ 5994172 w 8938307"/>
              <a:gd name="connsiteY164" fmla="*/ 2570306 h 2993922"/>
              <a:gd name="connsiteX165" fmla="*/ 6015353 w 8938307"/>
              <a:gd name="connsiteY165" fmla="*/ 2575602 h 2993922"/>
              <a:gd name="connsiteX166" fmla="*/ 6031238 w 8938307"/>
              <a:gd name="connsiteY166" fmla="*/ 2575602 h 2993922"/>
              <a:gd name="connsiteX167" fmla="*/ 6084190 w 8938307"/>
              <a:gd name="connsiteY167" fmla="*/ 2586192 h 2993922"/>
              <a:gd name="connsiteX168" fmla="*/ 6142438 w 8938307"/>
              <a:gd name="connsiteY168" fmla="*/ 2612668 h 2993922"/>
              <a:gd name="connsiteX169" fmla="*/ 6163620 w 8938307"/>
              <a:gd name="connsiteY169" fmla="*/ 2623258 h 2993922"/>
              <a:gd name="connsiteX170" fmla="*/ 6174209 w 8938307"/>
              <a:gd name="connsiteY170" fmla="*/ 2623258 h 2993922"/>
              <a:gd name="connsiteX171" fmla="*/ 6184800 w 8938307"/>
              <a:gd name="connsiteY171" fmla="*/ 2633849 h 2993922"/>
              <a:gd name="connsiteX172" fmla="*/ 6221866 w 8938307"/>
              <a:gd name="connsiteY172" fmla="*/ 2644439 h 2993922"/>
              <a:gd name="connsiteX173" fmla="*/ 6237752 w 8938307"/>
              <a:gd name="connsiteY173" fmla="*/ 2655029 h 2993922"/>
              <a:gd name="connsiteX174" fmla="*/ 6195390 w 8938307"/>
              <a:gd name="connsiteY174" fmla="*/ 2644439 h 2993922"/>
              <a:gd name="connsiteX175" fmla="*/ 6147734 w 8938307"/>
              <a:gd name="connsiteY175" fmla="*/ 2628554 h 2993922"/>
              <a:gd name="connsiteX176" fmla="*/ 6121257 w 8938307"/>
              <a:gd name="connsiteY176" fmla="*/ 2623258 h 2993922"/>
              <a:gd name="connsiteX177" fmla="*/ 6110668 w 8938307"/>
              <a:gd name="connsiteY177" fmla="*/ 2623258 h 2993922"/>
              <a:gd name="connsiteX178" fmla="*/ 6100076 w 8938307"/>
              <a:gd name="connsiteY178" fmla="*/ 2612668 h 2993922"/>
              <a:gd name="connsiteX179" fmla="*/ 6078895 w 8938307"/>
              <a:gd name="connsiteY179" fmla="*/ 2602077 h 2993922"/>
              <a:gd name="connsiteX180" fmla="*/ 6025943 w 8938307"/>
              <a:gd name="connsiteY180" fmla="*/ 2591487 h 2993922"/>
              <a:gd name="connsiteX181" fmla="*/ 5983582 w 8938307"/>
              <a:gd name="connsiteY181" fmla="*/ 2570306 h 2993922"/>
              <a:gd name="connsiteX182" fmla="*/ 5994172 w 8938307"/>
              <a:gd name="connsiteY182" fmla="*/ 2580897 h 2993922"/>
              <a:gd name="connsiteX183" fmla="*/ 5983582 w 8938307"/>
              <a:gd name="connsiteY183" fmla="*/ 2575602 h 2993922"/>
              <a:gd name="connsiteX184" fmla="*/ 5983582 w 8938307"/>
              <a:gd name="connsiteY184" fmla="*/ 2570306 h 2993922"/>
              <a:gd name="connsiteX185" fmla="*/ 7159118 w 8938307"/>
              <a:gd name="connsiteY185" fmla="*/ 2559716 h 2993922"/>
              <a:gd name="connsiteX186" fmla="*/ 7176327 w 8938307"/>
              <a:gd name="connsiteY186" fmla="*/ 2561040 h 2993922"/>
              <a:gd name="connsiteX187" fmla="*/ 7243841 w 8938307"/>
              <a:gd name="connsiteY187" fmla="*/ 2580897 h 2993922"/>
              <a:gd name="connsiteX188" fmla="*/ 7222660 w 8938307"/>
              <a:gd name="connsiteY188" fmla="*/ 2580897 h 2993922"/>
              <a:gd name="connsiteX189" fmla="*/ 7175004 w 8938307"/>
              <a:gd name="connsiteY189" fmla="*/ 2567659 h 2993922"/>
              <a:gd name="connsiteX190" fmla="*/ 7688638 w 8938307"/>
              <a:gd name="connsiteY190" fmla="*/ 2538535 h 2993922"/>
              <a:gd name="connsiteX191" fmla="*/ 7699230 w 8938307"/>
              <a:gd name="connsiteY191" fmla="*/ 2538535 h 2993922"/>
              <a:gd name="connsiteX192" fmla="*/ 7688638 w 8938307"/>
              <a:gd name="connsiteY192" fmla="*/ 2549125 h 2993922"/>
              <a:gd name="connsiteX193" fmla="*/ 7275612 w 8938307"/>
              <a:gd name="connsiteY193" fmla="*/ 2538535 h 2993922"/>
              <a:gd name="connsiteX194" fmla="*/ 7296793 w 8938307"/>
              <a:gd name="connsiteY194" fmla="*/ 2538535 h 2993922"/>
              <a:gd name="connsiteX195" fmla="*/ 7360336 w 8938307"/>
              <a:gd name="connsiteY195" fmla="*/ 2549125 h 2993922"/>
              <a:gd name="connsiteX196" fmla="*/ 7370926 w 8938307"/>
              <a:gd name="connsiteY196" fmla="*/ 2538535 h 2993922"/>
              <a:gd name="connsiteX197" fmla="*/ 7381516 w 8938307"/>
              <a:gd name="connsiteY197" fmla="*/ 2549125 h 2993922"/>
              <a:gd name="connsiteX198" fmla="*/ 7402697 w 8938307"/>
              <a:gd name="connsiteY198" fmla="*/ 2559716 h 2993922"/>
              <a:gd name="connsiteX199" fmla="*/ 7423878 w 8938307"/>
              <a:gd name="connsiteY199" fmla="*/ 2565010 h 2993922"/>
              <a:gd name="connsiteX200" fmla="*/ 7434468 w 8938307"/>
              <a:gd name="connsiteY200" fmla="*/ 2559716 h 2993922"/>
              <a:gd name="connsiteX201" fmla="*/ 7434468 w 8938307"/>
              <a:gd name="connsiteY201" fmla="*/ 2570306 h 2993922"/>
              <a:gd name="connsiteX202" fmla="*/ 7423878 w 8938307"/>
              <a:gd name="connsiteY202" fmla="*/ 2580897 h 2993922"/>
              <a:gd name="connsiteX203" fmla="*/ 7392107 w 8938307"/>
              <a:gd name="connsiteY203" fmla="*/ 2570306 h 2993922"/>
              <a:gd name="connsiteX204" fmla="*/ 7360336 w 8938307"/>
              <a:gd name="connsiteY204" fmla="*/ 2570306 h 2993922"/>
              <a:gd name="connsiteX205" fmla="*/ 7116756 w 8938307"/>
              <a:gd name="connsiteY205" fmla="*/ 2538535 h 2993922"/>
              <a:gd name="connsiteX206" fmla="*/ 7132641 w 8938307"/>
              <a:gd name="connsiteY206" fmla="*/ 2543831 h 2993922"/>
              <a:gd name="connsiteX207" fmla="*/ 7141909 w 8938307"/>
              <a:gd name="connsiteY207" fmla="*/ 2550449 h 2993922"/>
              <a:gd name="connsiteX208" fmla="*/ 7159116 w 8938307"/>
              <a:gd name="connsiteY208" fmla="*/ 2559715 h 2993922"/>
              <a:gd name="connsiteX209" fmla="*/ 7137937 w 8938307"/>
              <a:gd name="connsiteY209" fmla="*/ 2549125 h 2993922"/>
              <a:gd name="connsiteX210" fmla="*/ 7116756 w 8938307"/>
              <a:gd name="connsiteY210" fmla="*/ 2549125 h 2993922"/>
              <a:gd name="connsiteX211" fmla="*/ 6629598 w 8938307"/>
              <a:gd name="connsiteY211" fmla="*/ 2538535 h 2993922"/>
              <a:gd name="connsiteX212" fmla="*/ 6650778 w 8938307"/>
              <a:gd name="connsiteY212" fmla="*/ 2549125 h 2993922"/>
              <a:gd name="connsiteX213" fmla="*/ 6682550 w 8938307"/>
              <a:gd name="connsiteY213" fmla="*/ 2549125 h 2993922"/>
              <a:gd name="connsiteX214" fmla="*/ 6693140 w 8938307"/>
              <a:gd name="connsiteY214" fmla="*/ 2538535 h 2993922"/>
              <a:gd name="connsiteX215" fmla="*/ 6703730 w 8938307"/>
              <a:gd name="connsiteY215" fmla="*/ 2538535 h 2993922"/>
              <a:gd name="connsiteX216" fmla="*/ 6703730 w 8938307"/>
              <a:gd name="connsiteY216" fmla="*/ 2549125 h 2993922"/>
              <a:gd name="connsiteX217" fmla="*/ 6777862 w 8938307"/>
              <a:gd name="connsiteY217" fmla="*/ 2570306 h 2993922"/>
              <a:gd name="connsiteX218" fmla="*/ 6809634 w 8938307"/>
              <a:gd name="connsiteY218" fmla="*/ 2591487 h 2993922"/>
              <a:gd name="connsiteX219" fmla="*/ 6820224 w 8938307"/>
              <a:gd name="connsiteY219" fmla="*/ 2591487 h 2993922"/>
              <a:gd name="connsiteX220" fmla="*/ 6846700 w 8938307"/>
              <a:gd name="connsiteY220" fmla="*/ 2591487 h 2993922"/>
              <a:gd name="connsiteX221" fmla="*/ 6873177 w 8938307"/>
              <a:gd name="connsiteY221" fmla="*/ 2602077 h 2993922"/>
              <a:gd name="connsiteX222" fmla="*/ 6809634 w 8938307"/>
              <a:gd name="connsiteY222" fmla="*/ 2602077 h 2993922"/>
              <a:gd name="connsiteX223" fmla="*/ 6783158 w 8938307"/>
              <a:gd name="connsiteY223" fmla="*/ 2591487 h 2993922"/>
              <a:gd name="connsiteX224" fmla="*/ 6756682 w 8938307"/>
              <a:gd name="connsiteY224" fmla="*/ 2602077 h 2993922"/>
              <a:gd name="connsiteX225" fmla="*/ 6735502 w 8938307"/>
              <a:gd name="connsiteY225" fmla="*/ 2602077 h 2993922"/>
              <a:gd name="connsiteX226" fmla="*/ 6714320 w 8938307"/>
              <a:gd name="connsiteY226" fmla="*/ 2607373 h 2993922"/>
              <a:gd name="connsiteX227" fmla="*/ 6703730 w 8938307"/>
              <a:gd name="connsiteY227" fmla="*/ 2612668 h 2993922"/>
              <a:gd name="connsiteX228" fmla="*/ 6693140 w 8938307"/>
              <a:gd name="connsiteY228" fmla="*/ 2602077 h 2993922"/>
              <a:gd name="connsiteX229" fmla="*/ 6682550 w 8938307"/>
              <a:gd name="connsiteY229" fmla="*/ 2591487 h 2993922"/>
              <a:gd name="connsiteX230" fmla="*/ 6682550 w 8938307"/>
              <a:gd name="connsiteY230" fmla="*/ 2580897 h 2993922"/>
              <a:gd name="connsiteX231" fmla="*/ 6671958 w 8938307"/>
              <a:gd name="connsiteY231" fmla="*/ 2570306 h 2993922"/>
              <a:gd name="connsiteX232" fmla="*/ 6661368 w 8938307"/>
              <a:gd name="connsiteY232" fmla="*/ 2570306 h 2993922"/>
              <a:gd name="connsiteX233" fmla="*/ 6640188 w 8938307"/>
              <a:gd name="connsiteY233" fmla="*/ 2549125 h 2993922"/>
              <a:gd name="connsiteX234" fmla="*/ 6078895 w 8938307"/>
              <a:gd name="connsiteY234" fmla="*/ 2538535 h 2993922"/>
              <a:gd name="connsiteX235" fmla="*/ 6110668 w 8938307"/>
              <a:gd name="connsiteY235" fmla="*/ 2559716 h 2993922"/>
              <a:gd name="connsiteX236" fmla="*/ 6131847 w 8938307"/>
              <a:gd name="connsiteY236" fmla="*/ 2559716 h 2993922"/>
              <a:gd name="connsiteX237" fmla="*/ 6147734 w 8938307"/>
              <a:gd name="connsiteY237" fmla="*/ 2559716 h 2993922"/>
              <a:gd name="connsiteX238" fmla="*/ 6174209 w 8938307"/>
              <a:gd name="connsiteY238" fmla="*/ 2559716 h 2993922"/>
              <a:gd name="connsiteX239" fmla="*/ 6163620 w 8938307"/>
              <a:gd name="connsiteY239" fmla="*/ 2570306 h 2993922"/>
              <a:gd name="connsiteX240" fmla="*/ 6147734 w 8938307"/>
              <a:gd name="connsiteY240" fmla="*/ 2575602 h 2993922"/>
              <a:gd name="connsiteX241" fmla="*/ 6142438 w 8938307"/>
              <a:gd name="connsiteY241" fmla="*/ 2580897 h 2993922"/>
              <a:gd name="connsiteX242" fmla="*/ 6131847 w 8938307"/>
              <a:gd name="connsiteY242" fmla="*/ 2580897 h 2993922"/>
              <a:gd name="connsiteX243" fmla="*/ 6110668 w 8938307"/>
              <a:gd name="connsiteY243" fmla="*/ 2570306 h 2993922"/>
              <a:gd name="connsiteX244" fmla="*/ 6100076 w 8938307"/>
              <a:gd name="connsiteY244" fmla="*/ 2559716 h 2993922"/>
              <a:gd name="connsiteX245" fmla="*/ 5326977 w 8938307"/>
              <a:gd name="connsiteY245" fmla="*/ 2538535 h 2993922"/>
              <a:gd name="connsiteX246" fmla="*/ 5337566 w 8938307"/>
              <a:gd name="connsiteY246" fmla="*/ 2538535 h 2993922"/>
              <a:gd name="connsiteX247" fmla="*/ 5358748 w 8938307"/>
              <a:gd name="connsiteY247" fmla="*/ 2549125 h 2993922"/>
              <a:gd name="connsiteX248" fmla="*/ 5326977 w 8938307"/>
              <a:gd name="connsiteY248" fmla="*/ 2538535 h 2993922"/>
              <a:gd name="connsiteX249" fmla="*/ 6280114 w 8938307"/>
              <a:gd name="connsiteY249" fmla="*/ 2527944 h 2993922"/>
              <a:gd name="connsiteX250" fmla="*/ 6311884 w 8938307"/>
              <a:gd name="connsiteY250" fmla="*/ 2538535 h 2993922"/>
              <a:gd name="connsiteX251" fmla="*/ 6290704 w 8938307"/>
              <a:gd name="connsiteY251" fmla="*/ 2538535 h 2993922"/>
              <a:gd name="connsiteX252" fmla="*/ 7434468 w 8938307"/>
              <a:gd name="connsiteY252" fmla="*/ 2517354 h 2993922"/>
              <a:gd name="connsiteX253" fmla="*/ 7434468 w 8938307"/>
              <a:gd name="connsiteY253" fmla="*/ 2538535 h 2993922"/>
              <a:gd name="connsiteX254" fmla="*/ 7423878 w 8938307"/>
              <a:gd name="connsiteY254" fmla="*/ 2527944 h 2993922"/>
              <a:gd name="connsiteX255" fmla="*/ 7434468 w 8938307"/>
              <a:gd name="connsiteY255" fmla="*/ 2517354 h 2993922"/>
              <a:gd name="connsiteX256" fmla="*/ 6343656 w 8938307"/>
              <a:gd name="connsiteY256" fmla="*/ 2517354 h 2993922"/>
              <a:gd name="connsiteX257" fmla="*/ 6354246 w 8938307"/>
              <a:gd name="connsiteY257" fmla="*/ 2527944 h 2993922"/>
              <a:gd name="connsiteX258" fmla="*/ 6343656 w 8938307"/>
              <a:gd name="connsiteY258" fmla="*/ 2527944 h 2993922"/>
              <a:gd name="connsiteX259" fmla="*/ 6343656 w 8938307"/>
              <a:gd name="connsiteY259" fmla="*/ 2517354 h 2993922"/>
              <a:gd name="connsiteX260" fmla="*/ 7159118 w 8938307"/>
              <a:gd name="connsiteY260" fmla="*/ 2506764 h 2993922"/>
              <a:gd name="connsiteX261" fmla="*/ 7169708 w 8938307"/>
              <a:gd name="connsiteY261" fmla="*/ 2506764 h 2993922"/>
              <a:gd name="connsiteX262" fmla="*/ 7180299 w 8938307"/>
              <a:gd name="connsiteY262" fmla="*/ 2506764 h 2993922"/>
              <a:gd name="connsiteX263" fmla="*/ 7169708 w 8938307"/>
              <a:gd name="connsiteY263" fmla="*/ 2517354 h 2993922"/>
              <a:gd name="connsiteX264" fmla="*/ 7053214 w 8938307"/>
              <a:gd name="connsiteY264" fmla="*/ 2506764 h 2993922"/>
              <a:gd name="connsiteX265" fmla="*/ 7074395 w 8938307"/>
              <a:gd name="connsiteY265" fmla="*/ 2517354 h 2993922"/>
              <a:gd name="connsiteX266" fmla="*/ 7084985 w 8938307"/>
              <a:gd name="connsiteY266" fmla="*/ 2527944 h 2993922"/>
              <a:gd name="connsiteX267" fmla="*/ 7074395 w 8938307"/>
              <a:gd name="connsiteY267" fmla="*/ 2527944 h 2993922"/>
              <a:gd name="connsiteX268" fmla="*/ 7063804 w 8938307"/>
              <a:gd name="connsiteY268" fmla="*/ 2527944 h 2993922"/>
              <a:gd name="connsiteX269" fmla="*/ 7042622 w 8938307"/>
              <a:gd name="connsiteY269" fmla="*/ 2527944 h 2993922"/>
              <a:gd name="connsiteX270" fmla="*/ 7032033 w 8938307"/>
              <a:gd name="connsiteY270" fmla="*/ 2527944 h 2993922"/>
              <a:gd name="connsiteX271" fmla="*/ 7021443 w 8938307"/>
              <a:gd name="connsiteY271" fmla="*/ 2538535 h 2993922"/>
              <a:gd name="connsiteX272" fmla="*/ 7010852 w 8938307"/>
              <a:gd name="connsiteY272" fmla="*/ 2527944 h 2993922"/>
              <a:gd name="connsiteX273" fmla="*/ 7021443 w 8938307"/>
              <a:gd name="connsiteY273" fmla="*/ 2527944 h 2993922"/>
              <a:gd name="connsiteX274" fmla="*/ 7042622 w 8938307"/>
              <a:gd name="connsiteY274" fmla="*/ 2517354 h 2993922"/>
              <a:gd name="connsiteX275" fmla="*/ 7053214 w 8938307"/>
              <a:gd name="connsiteY275" fmla="*/ 2506764 h 2993922"/>
              <a:gd name="connsiteX276" fmla="*/ 6830814 w 8938307"/>
              <a:gd name="connsiteY276" fmla="*/ 2506764 h 2993922"/>
              <a:gd name="connsiteX277" fmla="*/ 6851996 w 8938307"/>
              <a:gd name="connsiteY277" fmla="*/ 2506764 h 2993922"/>
              <a:gd name="connsiteX278" fmla="*/ 6851996 w 8938307"/>
              <a:gd name="connsiteY278" fmla="*/ 2517354 h 2993922"/>
              <a:gd name="connsiteX279" fmla="*/ 6830814 w 8938307"/>
              <a:gd name="connsiteY279" fmla="*/ 2506764 h 2993922"/>
              <a:gd name="connsiteX280" fmla="*/ 6205980 w 8938307"/>
              <a:gd name="connsiteY280" fmla="*/ 2506764 h 2993922"/>
              <a:gd name="connsiteX281" fmla="*/ 6216572 w 8938307"/>
              <a:gd name="connsiteY281" fmla="*/ 2506764 h 2993922"/>
              <a:gd name="connsiteX282" fmla="*/ 6237752 w 8938307"/>
              <a:gd name="connsiteY282" fmla="*/ 2517354 h 2993922"/>
              <a:gd name="connsiteX283" fmla="*/ 6205980 w 8938307"/>
              <a:gd name="connsiteY283" fmla="*/ 2506764 h 2993922"/>
              <a:gd name="connsiteX284" fmla="*/ 8080483 w 8938307"/>
              <a:gd name="connsiteY284" fmla="*/ 2496173 h 2993922"/>
              <a:gd name="connsiteX285" fmla="*/ 8091075 w 8938307"/>
              <a:gd name="connsiteY285" fmla="*/ 2506764 h 2993922"/>
              <a:gd name="connsiteX286" fmla="*/ 8080483 w 8938307"/>
              <a:gd name="connsiteY286" fmla="*/ 2506764 h 2993922"/>
              <a:gd name="connsiteX287" fmla="*/ 7095574 w 8938307"/>
              <a:gd name="connsiteY287" fmla="*/ 2496173 h 2993922"/>
              <a:gd name="connsiteX288" fmla="*/ 7148526 w 8938307"/>
              <a:gd name="connsiteY288" fmla="*/ 2506764 h 2993922"/>
              <a:gd name="connsiteX289" fmla="*/ 7116756 w 8938307"/>
              <a:gd name="connsiteY289" fmla="*/ 2506764 h 2993922"/>
              <a:gd name="connsiteX290" fmla="*/ 6703730 w 8938307"/>
              <a:gd name="connsiteY290" fmla="*/ 2496173 h 2993922"/>
              <a:gd name="connsiteX291" fmla="*/ 6714320 w 8938307"/>
              <a:gd name="connsiteY291" fmla="*/ 2501469 h 2993922"/>
              <a:gd name="connsiteX292" fmla="*/ 6709025 w 8938307"/>
              <a:gd name="connsiteY292" fmla="*/ 2506764 h 2993922"/>
              <a:gd name="connsiteX293" fmla="*/ 6703730 w 8938307"/>
              <a:gd name="connsiteY293" fmla="*/ 2496173 h 2993922"/>
              <a:gd name="connsiteX294" fmla="*/ 5263434 w 8938307"/>
              <a:gd name="connsiteY294" fmla="*/ 2496173 h 2993922"/>
              <a:gd name="connsiteX295" fmla="*/ 5274025 w 8938307"/>
              <a:gd name="connsiteY295" fmla="*/ 2517354 h 2993922"/>
              <a:gd name="connsiteX296" fmla="*/ 5252844 w 8938307"/>
              <a:gd name="connsiteY296" fmla="*/ 2517354 h 2993922"/>
              <a:gd name="connsiteX297" fmla="*/ 5242254 w 8938307"/>
              <a:gd name="connsiteY297" fmla="*/ 2506764 h 2993922"/>
              <a:gd name="connsiteX298" fmla="*/ 7137937 w 8938307"/>
              <a:gd name="connsiteY298" fmla="*/ 2485583 h 2993922"/>
              <a:gd name="connsiteX299" fmla="*/ 7159118 w 8938307"/>
              <a:gd name="connsiteY299" fmla="*/ 2490879 h 2993922"/>
              <a:gd name="connsiteX300" fmla="*/ 7169708 w 8938307"/>
              <a:gd name="connsiteY300" fmla="*/ 2496173 h 2993922"/>
              <a:gd name="connsiteX301" fmla="*/ 7159118 w 8938307"/>
              <a:gd name="connsiteY301" fmla="*/ 2506764 h 2993922"/>
              <a:gd name="connsiteX302" fmla="*/ 7159118 w 8938307"/>
              <a:gd name="connsiteY302" fmla="*/ 2496173 h 2993922"/>
              <a:gd name="connsiteX303" fmla="*/ 6947310 w 8938307"/>
              <a:gd name="connsiteY303" fmla="*/ 2485583 h 2993922"/>
              <a:gd name="connsiteX304" fmla="*/ 6963196 w 8938307"/>
              <a:gd name="connsiteY304" fmla="*/ 2485583 h 2993922"/>
              <a:gd name="connsiteX305" fmla="*/ 6968491 w 8938307"/>
              <a:gd name="connsiteY305" fmla="*/ 2485583 h 2993922"/>
              <a:gd name="connsiteX306" fmla="*/ 6947310 w 8938307"/>
              <a:gd name="connsiteY306" fmla="*/ 2496173 h 2993922"/>
              <a:gd name="connsiteX307" fmla="*/ 6936718 w 8938307"/>
              <a:gd name="connsiteY307" fmla="*/ 2496173 h 2993922"/>
              <a:gd name="connsiteX308" fmla="*/ 6947310 w 8938307"/>
              <a:gd name="connsiteY308" fmla="*/ 2485583 h 2993922"/>
              <a:gd name="connsiteX309" fmla="*/ 5721469 w 8938307"/>
              <a:gd name="connsiteY309" fmla="*/ 2482273 h 2993922"/>
              <a:gd name="connsiteX310" fmla="*/ 5761183 w 8938307"/>
              <a:gd name="connsiteY310" fmla="*/ 2496173 h 2993922"/>
              <a:gd name="connsiteX311" fmla="*/ 5729412 w 8938307"/>
              <a:gd name="connsiteY311" fmla="*/ 2496173 h 2993922"/>
              <a:gd name="connsiteX312" fmla="*/ 5697641 w 8938307"/>
              <a:gd name="connsiteY312" fmla="*/ 2485583 h 2993922"/>
              <a:gd name="connsiteX313" fmla="*/ 5721469 w 8938307"/>
              <a:gd name="connsiteY313" fmla="*/ 2482273 h 2993922"/>
              <a:gd name="connsiteX314" fmla="*/ 5665870 w 8938307"/>
              <a:gd name="connsiteY314" fmla="*/ 2474992 h 2993922"/>
              <a:gd name="connsiteX315" fmla="*/ 5676460 w 8938307"/>
              <a:gd name="connsiteY315" fmla="*/ 2474992 h 2993922"/>
              <a:gd name="connsiteX316" fmla="*/ 5671166 w 8938307"/>
              <a:gd name="connsiteY316" fmla="*/ 2485583 h 2993922"/>
              <a:gd name="connsiteX317" fmla="*/ 5665870 w 8938307"/>
              <a:gd name="connsiteY317" fmla="*/ 2474992 h 2993922"/>
              <a:gd name="connsiteX318" fmla="*/ 7443736 w 8938307"/>
              <a:gd name="connsiteY318" fmla="*/ 2469698 h 2993922"/>
              <a:gd name="connsiteX319" fmla="*/ 7445059 w 8938307"/>
              <a:gd name="connsiteY319" fmla="*/ 2474992 h 2993922"/>
              <a:gd name="connsiteX320" fmla="*/ 7445059 w 8938307"/>
              <a:gd name="connsiteY320" fmla="*/ 2485583 h 2993922"/>
              <a:gd name="connsiteX321" fmla="*/ 7439764 w 8938307"/>
              <a:gd name="connsiteY321" fmla="*/ 2474992 h 2993922"/>
              <a:gd name="connsiteX322" fmla="*/ 7443736 w 8938307"/>
              <a:gd name="connsiteY322" fmla="*/ 2469698 h 2993922"/>
              <a:gd name="connsiteX323" fmla="*/ 7111462 w 8938307"/>
              <a:gd name="connsiteY323" fmla="*/ 2469698 h 2993922"/>
              <a:gd name="connsiteX324" fmla="*/ 7120728 w 8938307"/>
              <a:gd name="connsiteY324" fmla="*/ 2476317 h 2993922"/>
              <a:gd name="connsiteX325" fmla="*/ 7137937 w 8938307"/>
              <a:gd name="connsiteY325" fmla="*/ 2485583 h 2993922"/>
              <a:gd name="connsiteX326" fmla="*/ 7122052 w 8938307"/>
              <a:gd name="connsiteY326" fmla="*/ 2485583 h 2993922"/>
              <a:gd name="connsiteX327" fmla="*/ 7116756 w 8938307"/>
              <a:gd name="connsiteY327" fmla="*/ 2474992 h 2993922"/>
              <a:gd name="connsiteX328" fmla="*/ 6947310 w 8938307"/>
              <a:gd name="connsiteY328" fmla="*/ 2464402 h 2993922"/>
              <a:gd name="connsiteX329" fmla="*/ 6957900 w 8938307"/>
              <a:gd name="connsiteY329" fmla="*/ 2464402 h 2993922"/>
              <a:gd name="connsiteX330" fmla="*/ 6952604 w 8938307"/>
              <a:gd name="connsiteY330" fmla="*/ 2474992 h 2993922"/>
              <a:gd name="connsiteX331" fmla="*/ 6947310 w 8938307"/>
              <a:gd name="connsiteY331" fmla="*/ 2464402 h 2993922"/>
              <a:gd name="connsiteX332" fmla="*/ 6364836 w 8938307"/>
              <a:gd name="connsiteY332" fmla="*/ 2464402 h 2993922"/>
              <a:gd name="connsiteX333" fmla="*/ 6343656 w 8938307"/>
              <a:gd name="connsiteY333" fmla="*/ 2474992 h 2993922"/>
              <a:gd name="connsiteX334" fmla="*/ 6364836 w 8938307"/>
              <a:gd name="connsiteY334" fmla="*/ 2474992 h 2993922"/>
              <a:gd name="connsiteX335" fmla="*/ 6386018 w 8938307"/>
              <a:gd name="connsiteY335" fmla="*/ 2485583 h 2993922"/>
              <a:gd name="connsiteX336" fmla="*/ 6380723 w 8938307"/>
              <a:gd name="connsiteY336" fmla="*/ 2496173 h 2993922"/>
              <a:gd name="connsiteX337" fmla="*/ 6396608 w 8938307"/>
              <a:gd name="connsiteY337" fmla="*/ 2496173 h 2993922"/>
              <a:gd name="connsiteX338" fmla="*/ 6396608 w 8938307"/>
              <a:gd name="connsiteY338" fmla="*/ 2474992 h 2993922"/>
              <a:gd name="connsiteX339" fmla="*/ 6386018 w 8938307"/>
              <a:gd name="connsiteY339" fmla="*/ 2474992 h 2993922"/>
              <a:gd name="connsiteX340" fmla="*/ 6248342 w 8938307"/>
              <a:gd name="connsiteY340" fmla="*/ 2464402 h 2993922"/>
              <a:gd name="connsiteX341" fmla="*/ 6248342 w 8938307"/>
              <a:gd name="connsiteY341" fmla="*/ 2474992 h 2993922"/>
              <a:gd name="connsiteX342" fmla="*/ 6237752 w 8938307"/>
              <a:gd name="connsiteY342" fmla="*/ 2474992 h 2993922"/>
              <a:gd name="connsiteX343" fmla="*/ 6785806 w 8938307"/>
              <a:gd name="connsiteY343" fmla="*/ 2459106 h 2993922"/>
              <a:gd name="connsiteX344" fmla="*/ 6788454 w 8938307"/>
              <a:gd name="connsiteY344" fmla="*/ 2464402 h 2993922"/>
              <a:gd name="connsiteX345" fmla="*/ 6777862 w 8938307"/>
              <a:gd name="connsiteY345" fmla="*/ 2464402 h 2993922"/>
              <a:gd name="connsiteX346" fmla="*/ 6785806 w 8938307"/>
              <a:gd name="connsiteY346" fmla="*/ 2459106 h 2993922"/>
              <a:gd name="connsiteX347" fmla="*/ 6513102 w 8938307"/>
              <a:gd name="connsiteY347" fmla="*/ 2453812 h 2993922"/>
              <a:gd name="connsiteX348" fmla="*/ 6555464 w 8938307"/>
              <a:gd name="connsiteY348" fmla="*/ 2464402 h 2993922"/>
              <a:gd name="connsiteX349" fmla="*/ 6534284 w 8938307"/>
              <a:gd name="connsiteY349" fmla="*/ 2464402 h 2993922"/>
              <a:gd name="connsiteX350" fmla="*/ 6513102 w 8938307"/>
              <a:gd name="connsiteY350" fmla="*/ 2453812 h 2993922"/>
              <a:gd name="connsiteX351" fmla="*/ 6025943 w 8938307"/>
              <a:gd name="connsiteY351" fmla="*/ 2453812 h 2993922"/>
              <a:gd name="connsiteX352" fmla="*/ 6036534 w 8938307"/>
              <a:gd name="connsiteY352" fmla="*/ 2453812 h 2993922"/>
              <a:gd name="connsiteX353" fmla="*/ 6068305 w 8938307"/>
              <a:gd name="connsiteY353" fmla="*/ 2464402 h 2993922"/>
              <a:gd name="connsiteX354" fmla="*/ 6036534 w 8938307"/>
              <a:gd name="connsiteY354" fmla="*/ 2464402 h 2993922"/>
              <a:gd name="connsiteX355" fmla="*/ 7701876 w 8938307"/>
              <a:gd name="connsiteY355" fmla="*/ 2436602 h 2993922"/>
              <a:gd name="connsiteX356" fmla="*/ 7709820 w 8938307"/>
              <a:gd name="connsiteY356" fmla="*/ 2437927 h 2993922"/>
              <a:gd name="connsiteX357" fmla="*/ 7752182 w 8938307"/>
              <a:gd name="connsiteY357" fmla="*/ 2443221 h 2993922"/>
              <a:gd name="connsiteX358" fmla="*/ 7794542 w 8938307"/>
              <a:gd name="connsiteY358" fmla="*/ 2453812 h 2993922"/>
              <a:gd name="connsiteX359" fmla="*/ 7783952 w 8938307"/>
              <a:gd name="connsiteY359" fmla="*/ 2464402 h 2993922"/>
              <a:gd name="connsiteX360" fmla="*/ 7741590 w 8938307"/>
              <a:gd name="connsiteY360" fmla="*/ 2453812 h 2993922"/>
              <a:gd name="connsiteX361" fmla="*/ 7699230 w 8938307"/>
              <a:gd name="connsiteY361" fmla="*/ 2443221 h 2993922"/>
              <a:gd name="connsiteX362" fmla="*/ 7701876 w 8938307"/>
              <a:gd name="connsiteY362" fmla="*/ 2436602 h 2993922"/>
              <a:gd name="connsiteX363" fmla="*/ 7286203 w 8938307"/>
              <a:gd name="connsiteY363" fmla="*/ 2432631 h 2993922"/>
              <a:gd name="connsiteX364" fmla="*/ 7307384 w 8938307"/>
              <a:gd name="connsiteY364" fmla="*/ 2432631 h 2993922"/>
              <a:gd name="connsiteX365" fmla="*/ 7307384 w 8938307"/>
              <a:gd name="connsiteY365" fmla="*/ 2443221 h 2993922"/>
              <a:gd name="connsiteX366" fmla="*/ 7291498 w 8938307"/>
              <a:gd name="connsiteY366" fmla="*/ 2443221 h 2993922"/>
              <a:gd name="connsiteX367" fmla="*/ 7286203 w 8938307"/>
              <a:gd name="connsiteY367" fmla="*/ 2432631 h 2993922"/>
              <a:gd name="connsiteX368" fmla="*/ 7116756 w 8938307"/>
              <a:gd name="connsiteY368" fmla="*/ 2432631 h 2993922"/>
              <a:gd name="connsiteX369" fmla="*/ 7127347 w 8938307"/>
              <a:gd name="connsiteY369" fmla="*/ 2443221 h 2993922"/>
              <a:gd name="connsiteX370" fmla="*/ 7116756 w 8938307"/>
              <a:gd name="connsiteY370" fmla="*/ 2443221 h 2993922"/>
              <a:gd name="connsiteX371" fmla="*/ 7106166 w 8938307"/>
              <a:gd name="connsiteY371" fmla="*/ 2443221 h 2993922"/>
              <a:gd name="connsiteX372" fmla="*/ 7116756 w 8938307"/>
              <a:gd name="connsiteY372" fmla="*/ 2432631 h 2993922"/>
              <a:gd name="connsiteX373" fmla="*/ 5920039 w 8938307"/>
              <a:gd name="connsiteY373" fmla="*/ 2432631 h 2993922"/>
              <a:gd name="connsiteX374" fmla="*/ 5930630 w 8938307"/>
              <a:gd name="connsiteY374" fmla="*/ 2432631 h 2993922"/>
              <a:gd name="connsiteX375" fmla="*/ 6015353 w 8938307"/>
              <a:gd name="connsiteY375" fmla="*/ 2453812 h 2993922"/>
              <a:gd name="connsiteX376" fmla="*/ 5994172 w 8938307"/>
              <a:gd name="connsiteY376" fmla="*/ 2453812 h 2993922"/>
              <a:gd name="connsiteX377" fmla="*/ 5951812 w 8938307"/>
              <a:gd name="connsiteY377" fmla="*/ 2443221 h 2993922"/>
              <a:gd name="connsiteX378" fmla="*/ 5930630 w 8938307"/>
              <a:gd name="connsiteY378" fmla="*/ 2437927 h 2993922"/>
              <a:gd name="connsiteX379" fmla="*/ 5920039 w 8938307"/>
              <a:gd name="connsiteY379" fmla="*/ 2432631 h 2993922"/>
              <a:gd name="connsiteX380" fmla="*/ 6354246 w 8938307"/>
              <a:gd name="connsiteY380" fmla="*/ 2422040 h 2993922"/>
              <a:gd name="connsiteX381" fmla="*/ 6364836 w 8938307"/>
              <a:gd name="connsiteY381" fmla="*/ 2432631 h 2993922"/>
              <a:gd name="connsiteX382" fmla="*/ 6364836 w 8938307"/>
              <a:gd name="connsiteY382" fmla="*/ 2437927 h 2993922"/>
              <a:gd name="connsiteX383" fmla="*/ 6375428 w 8938307"/>
              <a:gd name="connsiteY383" fmla="*/ 2443221 h 2993922"/>
              <a:gd name="connsiteX384" fmla="*/ 6386018 w 8938307"/>
              <a:gd name="connsiteY384" fmla="*/ 2453812 h 2993922"/>
              <a:gd name="connsiteX385" fmla="*/ 6449560 w 8938307"/>
              <a:gd name="connsiteY385" fmla="*/ 2474992 h 2993922"/>
              <a:gd name="connsiteX386" fmla="*/ 6460150 w 8938307"/>
              <a:gd name="connsiteY386" fmla="*/ 2485583 h 2993922"/>
              <a:gd name="connsiteX387" fmla="*/ 6481332 w 8938307"/>
              <a:gd name="connsiteY387" fmla="*/ 2485583 h 2993922"/>
              <a:gd name="connsiteX388" fmla="*/ 6534284 w 8938307"/>
              <a:gd name="connsiteY388" fmla="*/ 2496173 h 2993922"/>
              <a:gd name="connsiteX389" fmla="*/ 6587236 w 8938307"/>
              <a:gd name="connsiteY389" fmla="*/ 2506764 h 2993922"/>
              <a:gd name="connsiteX390" fmla="*/ 6608416 w 8938307"/>
              <a:gd name="connsiteY390" fmla="*/ 2517354 h 2993922"/>
              <a:gd name="connsiteX391" fmla="*/ 6619006 w 8938307"/>
              <a:gd name="connsiteY391" fmla="*/ 2517354 h 2993922"/>
              <a:gd name="connsiteX392" fmla="*/ 6640188 w 8938307"/>
              <a:gd name="connsiteY392" fmla="*/ 2527944 h 2993922"/>
              <a:gd name="connsiteX393" fmla="*/ 6650778 w 8938307"/>
              <a:gd name="connsiteY393" fmla="*/ 2538535 h 2993922"/>
              <a:gd name="connsiteX394" fmla="*/ 6640188 w 8938307"/>
              <a:gd name="connsiteY394" fmla="*/ 2538535 h 2993922"/>
              <a:gd name="connsiteX395" fmla="*/ 6629598 w 8938307"/>
              <a:gd name="connsiteY395" fmla="*/ 2538535 h 2993922"/>
              <a:gd name="connsiteX396" fmla="*/ 6619006 w 8938307"/>
              <a:gd name="connsiteY396" fmla="*/ 2538535 h 2993922"/>
              <a:gd name="connsiteX397" fmla="*/ 6624302 w 8938307"/>
              <a:gd name="connsiteY397" fmla="*/ 2554421 h 2993922"/>
              <a:gd name="connsiteX398" fmla="*/ 6613711 w 8938307"/>
              <a:gd name="connsiteY398" fmla="*/ 2559716 h 2993922"/>
              <a:gd name="connsiteX399" fmla="*/ 6608416 w 8938307"/>
              <a:gd name="connsiteY399" fmla="*/ 2549125 h 2993922"/>
              <a:gd name="connsiteX400" fmla="*/ 6576646 w 8938307"/>
              <a:gd name="connsiteY400" fmla="*/ 2538535 h 2993922"/>
              <a:gd name="connsiteX401" fmla="*/ 6513102 w 8938307"/>
              <a:gd name="connsiteY401" fmla="*/ 2517354 h 2993922"/>
              <a:gd name="connsiteX402" fmla="*/ 6460150 w 8938307"/>
              <a:gd name="connsiteY402" fmla="*/ 2506764 h 2993922"/>
              <a:gd name="connsiteX403" fmla="*/ 6454855 w 8938307"/>
              <a:gd name="connsiteY403" fmla="*/ 2496173 h 2993922"/>
              <a:gd name="connsiteX404" fmla="*/ 6449560 w 8938307"/>
              <a:gd name="connsiteY404" fmla="*/ 2480287 h 2993922"/>
              <a:gd name="connsiteX405" fmla="*/ 6438970 w 8938307"/>
              <a:gd name="connsiteY405" fmla="*/ 2474992 h 2993922"/>
              <a:gd name="connsiteX406" fmla="*/ 6433675 w 8938307"/>
              <a:gd name="connsiteY406" fmla="*/ 2485583 h 2993922"/>
              <a:gd name="connsiteX407" fmla="*/ 6423084 w 8938307"/>
              <a:gd name="connsiteY407" fmla="*/ 2501469 h 2993922"/>
              <a:gd name="connsiteX408" fmla="*/ 6407198 w 8938307"/>
              <a:gd name="connsiteY408" fmla="*/ 2506764 h 2993922"/>
              <a:gd name="connsiteX409" fmla="*/ 6396608 w 8938307"/>
              <a:gd name="connsiteY409" fmla="*/ 2517354 h 2993922"/>
              <a:gd name="connsiteX410" fmla="*/ 6375428 w 8938307"/>
              <a:gd name="connsiteY410" fmla="*/ 2517354 h 2993922"/>
              <a:gd name="connsiteX411" fmla="*/ 6364836 w 8938307"/>
              <a:gd name="connsiteY411" fmla="*/ 2517354 h 2993922"/>
              <a:gd name="connsiteX412" fmla="*/ 6359542 w 8938307"/>
              <a:gd name="connsiteY412" fmla="*/ 2512058 h 2993922"/>
              <a:gd name="connsiteX413" fmla="*/ 6354246 w 8938307"/>
              <a:gd name="connsiteY413" fmla="*/ 2506764 h 2993922"/>
              <a:gd name="connsiteX414" fmla="*/ 6348950 w 8938307"/>
              <a:gd name="connsiteY414" fmla="*/ 2496173 h 2993922"/>
              <a:gd name="connsiteX415" fmla="*/ 6343656 w 8938307"/>
              <a:gd name="connsiteY415" fmla="*/ 2496173 h 2993922"/>
              <a:gd name="connsiteX416" fmla="*/ 6333066 w 8938307"/>
              <a:gd name="connsiteY416" fmla="*/ 2485583 h 2993922"/>
              <a:gd name="connsiteX417" fmla="*/ 6333066 w 8938307"/>
              <a:gd name="connsiteY417" fmla="*/ 2464402 h 2993922"/>
              <a:gd name="connsiteX418" fmla="*/ 6301294 w 8938307"/>
              <a:gd name="connsiteY418" fmla="*/ 2443221 h 2993922"/>
              <a:gd name="connsiteX419" fmla="*/ 6280114 w 8938307"/>
              <a:gd name="connsiteY419" fmla="*/ 2432631 h 2993922"/>
              <a:gd name="connsiteX420" fmla="*/ 6285409 w 8938307"/>
              <a:gd name="connsiteY420" fmla="*/ 2432631 h 2993922"/>
              <a:gd name="connsiteX421" fmla="*/ 6290704 w 8938307"/>
              <a:gd name="connsiteY421" fmla="*/ 2432631 h 2993922"/>
              <a:gd name="connsiteX422" fmla="*/ 6333066 w 8938307"/>
              <a:gd name="connsiteY422" fmla="*/ 2432631 h 2993922"/>
              <a:gd name="connsiteX423" fmla="*/ 6333066 w 8938307"/>
              <a:gd name="connsiteY423" fmla="*/ 2416746 h 2993922"/>
              <a:gd name="connsiteX424" fmla="*/ 6343656 w 8938307"/>
              <a:gd name="connsiteY424" fmla="*/ 2422040 h 2993922"/>
              <a:gd name="connsiteX425" fmla="*/ 6333066 w 8938307"/>
              <a:gd name="connsiteY425" fmla="*/ 2422040 h 2993922"/>
              <a:gd name="connsiteX426" fmla="*/ 6322476 w 8938307"/>
              <a:gd name="connsiteY426" fmla="*/ 2422040 h 2993922"/>
              <a:gd name="connsiteX427" fmla="*/ 6333066 w 8938307"/>
              <a:gd name="connsiteY427" fmla="*/ 2416746 h 2993922"/>
              <a:gd name="connsiteX428" fmla="*/ 6926129 w 8938307"/>
              <a:gd name="connsiteY428" fmla="*/ 2411450 h 2993922"/>
              <a:gd name="connsiteX429" fmla="*/ 6957900 w 8938307"/>
              <a:gd name="connsiteY429" fmla="*/ 2416746 h 2993922"/>
              <a:gd name="connsiteX430" fmla="*/ 6989670 w 8938307"/>
              <a:gd name="connsiteY430" fmla="*/ 2422040 h 2993922"/>
              <a:gd name="connsiteX431" fmla="*/ 6957900 w 8938307"/>
              <a:gd name="connsiteY431" fmla="*/ 2422040 h 2993922"/>
              <a:gd name="connsiteX432" fmla="*/ 6936718 w 8938307"/>
              <a:gd name="connsiteY432" fmla="*/ 2422040 h 2993922"/>
              <a:gd name="connsiteX433" fmla="*/ 6724910 w 8938307"/>
              <a:gd name="connsiteY433" fmla="*/ 2411450 h 2993922"/>
              <a:gd name="connsiteX434" fmla="*/ 6730206 w 8938307"/>
              <a:gd name="connsiteY434" fmla="*/ 2422040 h 2993922"/>
              <a:gd name="connsiteX435" fmla="*/ 6735502 w 8938307"/>
              <a:gd name="connsiteY435" fmla="*/ 2422040 h 2993922"/>
              <a:gd name="connsiteX436" fmla="*/ 6730206 w 8938307"/>
              <a:gd name="connsiteY436" fmla="*/ 2432631 h 2993922"/>
              <a:gd name="connsiteX437" fmla="*/ 6724910 w 8938307"/>
              <a:gd name="connsiteY437" fmla="*/ 2432631 h 2993922"/>
              <a:gd name="connsiteX438" fmla="*/ 6724910 w 8938307"/>
              <a:gd name="connsiteY438" fmla="*/ 2422040 h 2993922"/>
              <a:gd name="connsiteX439" fmla="*/ 6068305 w 8938307"/>
              <a:gd name="connsiteY439" fmla="*/ 2411450 h 2993922"/>
              <a:gd name="connsiteX440" fmla="*/ 6084190 w 8938307"/>
              <a:gd name="connsiteY440" fmla="*/ 2411450 h 2993922"/>
              <a:gd name="connsiteX441" fmla="*/ 6110668 w 8938307"/>
              <a:gd name="connsiteY441" fmla="*/ 2411450 h 2993922"/>
              <a:gd name="connsiteX442" fmla="*/ 6142438 w 8938307"/>
              <a:gd name="connsiteY442" fmla="*/ 2422040 h 2993922"/>
              <a:gd name="connsiteX443" fmla="*/ 6078895 w 8938307"/>
              <a:gd name="connsiteY443" fmla="*/ 2422040 h 2993922"/>
              <a:gd name="connsiteX444" fmla="*/ 5644689 w 8938307"/>
              <a:gd name="connsiteY444" fmla="*/ 2411450 h 2993922"/>
              <a:gd name="connsiteX445" fmla="*/ 5655279 w 8938307"/>
              <a:gd name="connsiteY445" fmla="*/ 2422040 h 2993922"/>
              <a:gd name="connsiteX446" fmla="*/ 5649984 w 8938307"/>
              <a:gd name="connsiteY446" fmla="*/ 2427335 h 2993922"/>
              <a:gd name="connsiteX447" fmla="*/ 5634099 w 8938307"/>
              <a:gd name="connsiteY447" fmla="*/ 2422040 h 2993922"/>
              <a:gd name="connsiteX448" fmla="*/ 7193536 w 8938307"/>
              <a:gd name="connsiteY448" fmla="*/ 2406154 h 2993922"/>
              <a:gd name="connsiteX449" fmla="*/ 7201480 w 8938307"/>
              <a:gd name="connsiteY449" fmla="*/ 2411450 h 2993922"/>
              <a:gd name="connsiteX450" fmla="*/ 7190889 w 8938307"/>
              <a:gd name="connsiteY450" fmla="*/ 2411450 h 2993922"/>
              <a:gd name="connsiteX451" fmla="*/ 7193536 w 8938307"/>
              <a:gd name="connsiteY451" fmla="*/ 2406154 h 2993922"/>
              <a:gd name="connsiteX452" fmla="*/ 6796396 w 8938307"/>
              <a:gd name="connsiteY452" fmla="*/ 2406154 h 2993922"/>
              <a:gd name="connsiteX453" fmla="*/ 6799044 w 8938307"/>
              <a:gd name="connsiteY453" fmla="*/ 2411450 h 2993922"/>
              <a:gd name="connsiteX454" fmla="*/ 6788454 w 8938307"/>
              <a:gd name="connsiteY454" fmla="*/ 2411450 h 2993922"/>
              <a:gd name="connsiteX455" fmla="*/ 6796396 w 8938307"/>
              <a:gd name="connsiteY455" fmla="*/ 2406154 h 2993922"/>
              <a:gd name="connsiteX456" fmla="*/ 6904948 w 8938307"/>
              <a:gd name="connsiteY456" fmla="*/ 2400860 h 2993922"/>
              <a:gd name="connsiteX457" fmla="*/ 6904948 w 8938307"/>
              <a:gd name="connsiteY457" fmla="*/ 2411450 h 2993922"/>
              <a:gd name="connsiteX458" fmla="*/ 6883766 w 8938307"/>
              <a:gd name="connsiteY458" fmla="*/ 2411450 h 2993922"/>
              <a:gd name="connsiteX459" fmla="*/ 6904948 w 8938307"/>
              <a:gd name="connsiteY459" fmla="*/ 2400860 h 2993922"/>
              <a:gd name="connsiteX460" fmla="*/ 6269524 w 8938307"/>
              <a:gd name="connsiteY460" fmla="*/ 2400860 h 2993922"/>
              <a:gd name="connsiteX461" fmla="*/ 6280114 w 8938307"/>
              <a:gd name="connsiteY461" fmla="*/ 2406154 h 2993922"/>
              <a:gd name="connsiteX462" fmla="*/ 6269524 w 8938307"/>
              <a:gd name="connsiteY462" fmla="*/ 2411450 h 2993922"/>
              <a:gd name="connsiteX463" fmla="*/ 6269524 w 8938307"/>
              <a:gd name="connsiteY463" fmla="*/ 2400860 h 2993922"/>
              <a:gd name="connsiteX464" fmla="*/ 6243046 w 8938307"/>
              <a:gd name="connsiteY464" fmla="*/ 2400860 h 2993922"/>
              <a:gd name="connsiteX465" fmla="*/ 6253638 w 8938307"/>
              <a:gd name="connsiteY465" fmla="*/ 2400860 h 2993922"/>
              <a:gd name="connsiteX466" fmla="*/ 6248342 w 8938307"/>
              <a:gd name="connsiteY466" fmla="*/ 2411450 h 2993922"/>
              <a:gd name="connsiteX467" fmla="*/ 6237752 w 8938307"/>
              <a:gd name="connsiteY467" fmla="*/ 2411450 h 2993922"/>
              <a:gd name="connsiteX468" fmla="*/ 6243046 w 8938307"/>
              <a:gd name="connsiteY468" fmla="*/ 2400860 h 2993922"/>
              <a:gd name="connsiteX469" fmla="*/ 6098752 w 8938307"/>
              <a:gd name="connsiteY469" fmla="*/ 2394241 h 2993922"/>
              <a:gd name="connsiteX470" fmla="*/ 6100076 w 8938307"/>
              <a:gd name="connsiteY470" fmla="*/ 2400860 h 2993922"/>
              <a:gd name="connsiteX471" fmla="*/ 6089486 w 8938307"/>
              <a:gd name="connsiteY471" fmla="*/ 2400860 h 2993922"/>
              <a:gd name="connsiteX472" fmla="*/ 6094782 w 8938307"/>
              <a:gd name="connsiteY472" fmla="*/ 2395565 h 2993922"/>
              <a:gd name="connsiteX473" fmla="*/ 6098752 w 8938307"/>
              <a:gd name="connsiteY473" fmla="*/ 2394241 h 2993922"/>
              <a:gd name="connsiteX474" fmla="*/ 6597826 w 8938307"/>
              <a:gd name="connsiteY474" fmla="*/ 2379679 h 2993922"/>
              <a:gd name="connsiteX475" fmla="*/ 6619006 w 8938307"/>
              <a:gd name="connsiteY475" fmla="*/ 2379679 h 2993922"/>
              <a:gd name="connsiteX476" fmla="*/ 6629598 w 8938307"/>
              <a:gd name="connsiteY476" fmla="*/ 2400860 h 2993922"/>
              <a:gd name="connsiteX477" fmla="*/ 6634892 w 8938307"/>
              <a:gd name="connsiteY477" fmla="*/ 2400860 h 2993922"/>
              <a:gd name="connsiteX478" fmla="*/ 6650778 w 8938307"/>
              <a:gd name="connsiteY478" fmla="*/ 2400860 h 2993922"/>
              <a:gd name="connsiteX479" fmla="*/ 6661368 w 8938307"/>
              <a:gd name="connsiteY479" fmla="*/ 2400860 h 2993922"/>
              <a:gd name="connsiteX480" fmla="*/ 6661368 w 8938307"/>
              <a:gd name="connsiteY480" fmla="*/ 2390269 h 2993922"/>
              <a:gd name="connsiteX481" fmla="*/ 6671958 w 8938307"/>
              <a:gd name="connsiteY481" fmla="*/ 2390269 h 2993922"/>
              <a:gd name="connsiteX482" fmla="*/ 6671958 w 8938307"/>
              <a:gd name="connsiteY482" fmla="*/ 2400860 h 2993922"/>
              <a:gd name="connsiteX483" fmla="*/ 6682550 w 8938307"/>
              <a:gd name="connsiteY483" fmla="*/ 2400860 h 2993922"/>
              <a:gd name="connsiteX484" fmla="*/ 6693140 w 8938307"/>
              <a:gd name="connsiteY484" fmla="*/ 2411450 h 2993922"/>
              <a:gd name="connsiteX485" fmla="*/ 6671958 w 8938307"/>
              <a:gd name="connsiteY485" fmla="*/ 2411450 h 2993922"/>
              <a:gd name="connsiteX486" fmla="*/ 6650778 w 8938307"/>
              <a:gd name="connsiteY486" fmla="*/ 2422040 h 2993922"/>
              <a:gd name="connsiteX487" fmla="*/ 6640188 w 8938307"/>
              <a:gd name="connsiteY487" fmla="*/ 2422040 h 2993922"/>
              <a:gd name="connsiteX488" fmla="*/ 6619006 w 8938307"/>
              <a:gd name="connsiteY488" fmla="*/ 2400860 h 2993922"/>
              <a:gd name="connsiteX489" fmla="*/ 6608416 w 8938307"/>
              <a:gd name="connsiteY489" fmla="*/ 2384973 h 2993922"/>
              <a:gd name="connsiteX490" fmla="*/ 6597826 w 8938307"/>
              <a:gd name="connsiteY490" fmla="*/ 2379679 h 2993922"/>
              <a:gd name="connsiteX491" fmla="*/ 6153028 w 8938307"/>
              <a:gd name="connsiteY491" fmla="*/ 2379679 h 2993922"/>
              <a:gd name="connsiteX492" fmla="*/ 6195390 w 8938307"/>
              <a:gd name="connsiteY492" fmla="*/ 2390269 h 2993922"/>
              <a:gd name="connsiteX493" fmla="*/ 6237752 w 8938307"/>
              <a:gd name="connsiteY493" fmla="*/ 2400860 h 2993922"/>
              <a:gd name="connsiteX494" fmla="*/ 6205980 w 8938307"/>
              <a:gd name="connsiteY494" fmla="*/ 2400860 h 2993922"/>
              <a:gd name="connsiteX495" fmla="*/ 6184800 w 8938307"/>
              <a:gd name="connsiteY495" fmla="*/ 2400860 h 2993922"/>
              <a:gd name="connsiteX496" fmla="*/ 6163620 w 8938307"/>
              <a:gd name="connsiteY496" fmla="*/ 2400860 h 2993922"/>
              <a:gd name="connsiteX497" fmla="*/ 6163620 w 8938307"/>
              <a:gd name="connsiteY497" fmla="*/ 2395565 h 2993922"/>
              <a:gd name="connsiteX498" fmla="*/ 6153028 w 8938307"/>
              <a:gd name="connsiteY498" fmla="*/ 2390269 h 2993922"/>
              <a:gd name="connsiteX499" fmla="*/ 6791101 w 8938307"/>
              <a:gd name="connsiteY499" fmla="*/ 2374383 h 2993922"/>
              <a:gd name="connsiteX500" fmla="*/ 6788454 w 8938307"/>
              <a:gd name="connsiteY500" fmla="*/ 2379679 h 2993922"/>
              <a:gd name="connsiteX501" fmla="*/ 6799044 w 8938307"/>
              <a:gd name="connsiteY501" fmla="*/ 2379679 h 2993922"/>
              <a:gd name="connsiteX502" fmla="*/ 6791101 w 8938307"/>
              <a:gd name="connsiteY502" fmla="*/ 2374383 h 2993922"/>
              <a:gd name="connsiteX503" fmla="*/ 7635686 w 8938307"/>
              <a:gd name="connsiteY503" fmla="*/ 2369088 h 2993922"/>
              <a:gd name="connsiteX504" fmla="*/ 7646278 w 8938307"/>
              <a:gd name="connsiteY504" fmla="*/ 2379679 h 2993922"/>
              <a:gd name="connsiteX505" fmla="*/ 7638334 w 8938307"/>
              <a:gd name="connsiteY505" fmla="*/ 2379679 h 2993922"/>
              <a:gd name="connsiteX506" fmla="*/ 7625096 w 8938307"/>
              <a:gd name="connsiteY506" fmla="*/ 2379679 h 2993922"/>
              <a:gd name="connsiteX507" fmla="*/ 7630390 w 8938307"/>
              <a:gd name="connsiteY507" fmla="*/ 2374383 h 2993922"/>
              <a:gd name="connsiteX508" fmla="*/ 7635686 w 8938307"/>
              <a:gd name="connsiteY508" fmla="*/ 2369088 h 2993922"/>
              <a:gd name="connsiteX509" fmla="*/ 7540374 w 8938307"/>
              <a:gd name="connsiteY509" fmla="*/ 2369088 h 2993922"/>
              <a:gd name="connsiteX510" fmla="*/ 7540374 w 8938307"/>
              <a:gd name="connsiteY510" fmla="*/ 2379679 h 2993922"/>
              <a:gd name="connsiteX511" fmla="*/ 7529782 w 8938307"/>
              <a:gd name="connsiteY511" fmla="*/ 2379679 h 2993922"/>
              <a:gd name="connsiteX512" fmla="*/ 7540374 w 8938307"/>
              <a:gd name="connsiteY512" fmla="*/ 2369088 h 2993922"/>
              <a:gd name="connsiteX513" fmla="*/ 7487420 w 8938307"/>
              <a:gd name="connsiteY513" fmla="*/ 2369088 h 2993922"/>
              <a:gd name="connsiteX514" fmla="*/ 7498011 w 8938307"/>
              <a:gd name="connsiteY514" fmla="*/ 2369088 h 2993922"/>
              <a:gd name="connsiteX515" fmla="*/ 7508601 w 8938307"/>
              <a:gd name="connsiteY515" fmla="*/ 2369088 h 2993922"/>
              <a:gd name="connsiteX516" fmla="*/ 7498011 w 8938307"/>
              <a:gd name="connsiteY516" fmla="*/ 2379679 h 2993922"/>
              <a:gd name="connsiteX517" fmla="*/ 7487420 w 8938307"/>
              <a:gd name="connsiteY517" fmla="*/ 2379679 h 2993922"/>
              <a:gd name="connsiteX518" fmla="*/ 7487420 w 8938307"/>
              <a:gd name="connsiteY518" fmla="*/ 2369088 h 2993922"/>
              <a:gd name="connsiteX519" fmla="*/ 5930630 w 8938307"/>
              <a:gd name="connsiteY519" fmla="*/ 2369088 h 2993922"/>
              <a:gd name="connsiteX520" fmla="*/ 5951812 w 8938307"/>
              <a:gd name="connsiteY520" fmla="*/ 2369088 h 2993922"/>
              <a:gd name="connsiteX521" fmla="*/ 5951812 w 8938307"/>
              <a:gd name="connsiteY521" fmla="*/ 2379679 h 2993922"/>
              <a:gd name="connsiteX522" fmla="*/ 5930630 w 8938307"/>
              <a:gd name="connsiteY522" fmla="*/ 2369088 h 2993922"/>
              <a:gd name="connsiteX523" fmla="*/ 5761183 w 8938307"/>
              <a:gd name="connsiteY523" fmla="*/ 2369088 h 2993922"/>
              <a:gd name="connsiteX524" fmla="*/ 5782364 w 8938307"/>
              <a:gd name="connsiteY524" fmla="*/ 2369088 h 2993922"/>
              <a:gd name="connsiteX525" fmla="*/ 5803545 w 8938307"/>
              <a:gd name="connsiteY525" fmla="*/ 2379679 h 2993922"/>
              <a:gd name="connsiteX526" fmla="*/ 5798250 w 8938307"/>
              <a:gd name="connsiteY526" fmla="*/ 2384973 h 2993922"/>
              <a:gd name="connsiteX527" fmla="*/ 5787660 w 8938307"/>
              <a:gd name="connsiteY527" fmla="*/ 2384973 h 2993922"/>
              <a:gd name="connsiteX528" fmla="*/ 5771774 w 8938307"/>
              <a:gd name="connsiteY528" fmla="*/ 2379679 h 2993922"/>
              <a:gd name="connsiteX529" fmla="*/ 5655279 w 8938307"/>
              <a:gd name="connsiteY529" fmla="*/ 2369088 h 2993922"/>
              <a:gd name="connsiteX530" fmla="*/ 5676460 w 8938307"/>
              <a:gd name="connsiteY530" fmla="*/ 2379679 h 2993922"/>
              <a:gd name="connsiteX531" fmla="*/ 5676460 w 8938307"/>
              <a:gd name="connsiteY531" fmla="*/ 2390269 h 2993922"/>
              <a:gd name="connsiteX532" fmla="*/ 5655279 w 8938307"/>
              <a:gd name="connsiteY532" fmla="*/ 2390269 h 2993922"/>
              <a:gd name="connsiteX533" fmla="*/ 5644689 w 8938307"/>
              <a:gd name="connsiteY533" fmla="*/ 2390269 h 2993922"/>
              <a:gd name="connsiteX534" fmla="*/ 5655279 w 8938307"/>
              <a:gd name="connsiteY534" fmla="*/ 2379679 h 2993922"/>
              <a:gd name="connsiteX535" fmla="*/ 5655279 w 8938307"/>
              <a:gd name="connsiteY535" fmla="*/ 2369088 h 2993922"/>
              <a:gd name="connsiteX536" fmla="*/ 5591737 w 8938307"/>
              <a:gd name="connsiteY536" fmla="*/ 2369088 h 2993922"/>
              <a:gd name="connsiteX537" fmla="*/ 5612918 w 8938307"/>
              <a:gd name="connsiteY537" fmla="*/ 2369088 h 2993922"/>
              <a:gd name="connsiteX538" fmla="*/ 5602327 w 8938307"/>
              <a:gd name="connsiteY538" fmla="*/ 2379679 h 2993922"/>
              <a:gd name="connsiteX539" fmla="*/ 7400050 w 8938307"/>
              <a:gd name="connsiteY539" fmla="*/ 2363793 h 2993922"/>
              <a:gd name="connsiteX540" fmla="*/ 7402697 w 8938307"/>
              <a:gd name="connsiteY540" fmla="*/ 2369088 h 2993922"/>
              <a:gd name="connsiteX541" fmla="*/ 7392107 w 8938307"/>
              <a:gd name="connsiteY541" fmla="*/ 2369088 h 2993922"/>
              <a:gd name="connsiteX542" fmla="*/ 7400050 w 8938307"/>
              <a:gd name="connsiteY542" fmla="*/ 2363793 h 2993922"/>
              <a:gd name="connsiteX543" fmla="*/ 7095574 w 8938307"/>
              <a:gd name="connsiteY543" fmla="*/ 2358498 h 2993922"/>
              <a:gd name="connsiteX544" fmla="*/ 7106166 w 8938307"/>
              <a:gd name="connsiteY544" fmla="*/ 2358498 h 2993922"/>
              <a:gd name="connsiteX545" fmla="*/ 7116756 w 8938307"/>
              <a:gd name="connsiteY545" fmla="*/ 2358498 h 2993922"/>
              <a:gd name="connsiteX546" fmla="*/ 7106166 w 8938307"/>
              <a:gd name="connsiteY546" fmla="*/ 2369088 h 2993922"/>
              <a:gd name="connsiteX547" fmla="*/ 6184800 w 8938307"/>
              <a:gd name="connsiteY547" fmla="*/ 2358498 h 2993922"/>
              <a:gd name="connsiteX548" fmla="*/ 6195390 w 8938307"/>
              <a:gd name="connsiteY548" fmla="*/ 2358498 h 2993922"/>
              <a:gd name="connsiteX549" fmla="*/ 6195390 w 8938307"/>
              <a:gd name="connsiteY549" fmla="*/ 2363793 h 2993922"/>
              <a:gd name="connsiteX550" fmla="*/ 6195390 w 8938307"/>
              <a:gd name="connsiteY550" fmla="*/ 2369088 h 2993922"/>
              <a:gd name="connsiteX551" fmla="*/ 6126553 w 8938307"/>
              <a:gd name="connsiteY551" fmla="*/ 2358498 h 2993922"/>
              <a:gd name="connsiteX552" fmla="*/ 6137142 w 8938307"/>
              <a:gd name="connsiteY552" fmla="*/ 2369088 h 2993922"/>
              <a:gd name="connsiteX553" fmla="*/ 6121257 w 8938307"/>
              <a:gd name="connsiteY553" fmla="*/ 2379679 h 2993922"/>
              <a:gd name="connsiteX554" fmla="*/ 6100076 w 8938307"/>
              <a:gd name="connsiteY554" fmla="*/ 2369088 h 2993922"/>
              <a:gd name="connsiteX555" fmla="*/ 6110668 w 8938307"/>
              <a:gd name="connsiteY555" fmla="*/ 2369088 h 2993922"/>
              <a:gd name="connsiteX556" fmla="*/ 6121257 w 8938307"/>
              <a:gd name="connsiteY556" fmla="*/ 2369088 h 2993922"/>
              <a:gd name="connsiteX557" fmla="*/ 6126553 w 8938307"/>
              <a:gd name="connsiteY557" fmla="*/ 2358498 h 2993922"/>
              <a:gd name="connsiteX558" fmla="*/ 5475243 w 8938307"/>
              <a:gd name="connsiteY558" fmla="*/ 2358498 h 2993922"/>
              <a:gd name="connsiteX559" fmla="*/ 5485833 w 8938307"/>
              <a:gd name="connsiteY559" fmla="*/ 2358498 h 2993922"/>
              <a:gd name="connsiteX560" fmla="*/ 5507014 w 8938307"/>
              <a:gd name="connsiteY560" fmla="*/ 2369088 h 2993922"/>
              <a:gd name="connsiteX561" fmla="*/ 5538785 w 8938307"/>
              <a:gd name="connsiteY561" fmla="*/ 2379679 h 2993922"/>
              <a:gd name="connsiteX562" fmla="*/ 5559966 w 8938307"/>
              <a:gd name="connsiteY562" fmla="*/ 2379679 h 2993922"/>
              <a:gd name="connsiteX563" fmla="*/ 5581147 w 8938307"/>
              <a:gd name="connsiteY563" fmla="*/ 2379679 h 2993922"/>
              <a:gd name="connsiteX564" fmla="*/ 5517604 w 8938307"/>
              <a:gd name="connsiteY564" fmla="*/ 2390269 h 2993922"/>
              <a:gd name="connsiteX565" fmla="*/ 5496423 w 8938307"/>
              <a:gd name="connsiteY565" fmla="*/ 2379679 h 2993922"/>
              <a:gd name="connsiteX566" fmla="*/ 7892505 w 8938307"/>
              <a:gd name="connsiteY566" fmla="*/ 2353202 h 2993922"/>
              <a:gd name="connsiteX567" fmla="*/ 7911038 w 8938307"/>
              <a:gd name="connsiteY567" fmla="*/ 2358498 h 2993922"/>
              <a:gd name="connsiteX568" fmla="*/ 7932219 w 8938307"/>
              <a:gd name="connsiteY568" fmla="*/ 2369088 h 2993922"/>
              <a:gd name="connsiteX569" fmla="*/ 7953398 w 8938307"/>
              <a:gd name="connsiteY569" fmla="*/ 2379679 h 2993922"/>
              <a:gd name="connsiteX570" fmla="*/ 7963990 w 8938307"/>
              <a:gd name="connsiteY570" fmla="*/ 2379679 h 2993922"/>
              <a:gd name="connsiteX571" fmla="*/ 7953398 w 8938307"/>
              <a:gd name="connsiteY571" fmla="*/ 2390269 h 2993922"/>
              <a:gd name="connsiteX572" fmla="*/ 7963990 w 8938307"/>
              <a:gd name="connsiteY572" fmla="*/ 2395565 h 2993922"/>
              <a:gd name="connsiteX573" fmla="*/ 7985171 w 8938307"/>
              <a:gd name="connsiteY573" fmla="*/ 2400860 h 2993922"/>
              <a:gd name="connsiteX574" fmla="*/ 8069894 w 8938307"/>
              <a:gd name="connsiteY574" fmla="*/ 2443221 h 2993922"/>
              <a:gd name="connsiteX575" fmla="*/ 8175798 w 8938307"/>
              <a:gd name="connsiteY575" fmla="*/ 2485583 h 2993922"/>
              <a:gd name="connsiteX576" fmla="*/ 8223454 w 8938307"/>
              <a:gd name="connsiteY576" fmla="*/ 2517354 h 2993922"/>
              <a:gd name="connsiteX577" fmla="*/ 8249931 w 8938307"/>
              <a:gd name="connsiteY577" fmla="*/ 2538535 h 2993922"/>
              <a:gd name="connsiteX578" fmla="*/ 8255225 w 8938307"/>
              <a:gd name="connsiteY578" fmla="*/ 2549125 h 2993922"/>
              <a:gd name="connsiteX579" fmla="*/ 8260521 w 8938307"/>
              <a:gd name="connsiteY579" fmla="*/ 2559716 h 2993922"/>
              <a:gd name="connsiteX580" fmla="*/ 8249931 w 8938307"/>
              <a:gd name="connsiteY580" fmla="*/ 2559716 h 2993922"/>
              <a:gd name="connsiteX581" fmla="*/ 8228750 w 8938307"/>
              <a:gd name="connsiteY581" fmla="*/ 2549125 h 2993922"/>
              <a:gd name="connsiteX582" fmla="*/ 8212864 w 8938307"/>
              <a:gd name="connsiteY582" fmla="*/ 2554421 h 2993922"/>
              <a:gd name="connsiteX583" fmla="*/ 8207569 w 8938307"/>
              <a:gd name="connsiteY583" fmla="*/ 2543831 h 2993922"/>
              <a:gd name="connsiteX584" fmla="*/ 8186387 w 8938307"/>
              <a:gd name="connsiteY584" fmla="*/ 2522650 h 2993922"/>
              <a:gd name="connsiteX585" fmla="*/ 8154617 w 8938307"/>
              <a:gd name="connsiteY585" fmla="*/ 2517354 h 2993922"/>
              <a:gd name="connsiteX586" fmla="*/ 8165206 w 8938307"/>
              <a:gd name="connsiteY586" fmla="*/ 2527944 h 2993922"/>
              <a:gd name="connsiteX587" fmla="*/ 8112254 w 8938307"/>
              <a:gd name="connsiteY587" fmla="*/ 2485583 h 2993922"/>
              <a:gd name="connsiteX588" fmla="*/ 8048712 w 8938307"/>
              <a:gd name="connsiteY588" fmla="*/ 2453812 h 2993922"/>
              <a:gd name="connsiteX589" fmla="*/ 8016942 w 8938307"/>
              <a:gd name="connsiteY589" fmla="*/ 2432631 h 2993922"/>
              <a:gd name="connsiteX590" fmla="*/ 8001056 w 8938307"/>
              <a:gd name="connsiteY590" fmla="*/ 2427335 h 2993922"/>
              <a:gd name="connsiteX591" fmla="*/ 7990465 w 8938307"/>
              <a:gd name="connsiteY591" fmla="*/ 2422040 h 2993922"/>
              <a:gd name="connsiteX592" fmla="*/ 7974579 w 8938307"/>
              <a:gd name="connsiteY592" fmla="*/ 2422040 h 2993922"/>
              <a:gd name="connsiteX593" fmla="*/ 7963990 w 8938307"/>
              <a:gd name="connsiteY593" fmla="*/ 2411450 h 2993922"/>
              <a:gd name="connsiteX594" fmla="*/ 7953398 w 8938307"/>
              <a:gd name="connsiteY594" fmla="*/ 2411450 h 2993922"/>
              <a:gd name="connsiteX595" fmla="*/ 7942808 w 8938307"/>
              <a:gd name="connsiteY595" fmla="*/ 2400860 h 2993922"/>
              <a:gd name="connsiteX596" fmla="*/ 7921627 w 8938307"/>
              <a:gd name="connsiteY596" fmla="*/ 2390269 h 2993922"/>
              <a:gd name="connsiteX597" fmla="*/ 7911038 w 8938307"/>
              <a:gd name="connsiteY597" fmla="*/ 2379679 h 2993922"/>
              <a:gd name="connsiteX598" fmla="*/ 7879267 w 8938307"/>
              <a:gd name="connsiteY598" fmla="*/ 2358498 h 2993922"/>
              <a:gd name="connsiteX599" fmla="*/ 7892505 w 8938307"/>
              <a:gd name="connsiteY599" fmla="*/ 2353202 h 2993922"/>
              <a:gd name="connsiteX600" fmla="*/ 7180299 w 8938307"/>
              <a:gd name="connsiteY600" fmla="*/ 2347908 h 2993922"/>
              <a:gd name="connsiteX601" fmla="*/ 7212070 w 8938307"/>
              <a:gd name="connsiteY601" fmla="*/ 2358498 h 2993922"/>
              <a:gd name="connsiteX602" fmla="*/ 7227956 w 8938307"/>
              <a:gd name="connsiteY602" fmla="*/ 2369088 h 2993922"/>
              <a:gd name="connsiteX603" fmla="*/ 7233251 w 8938307"/>
              <a:gd name="connsiteY603" fmla="*/ 2379679 h 2993922"/>
              <a:gd name="connsiteX604" fmla="*/ 7190889 w 8938307"/>
              <a:gd name="connsiteY604" fmla="*/ 2379679 h 2993922"/>
              <a:gd name="connsiteX605" fmla="*/ 7180299 w 8938307"/>
              <a:gd name="connsiteY605" fmla="*/ 2369088 h 2993922"/>
              <a:gd name="connsiteX606" fmla="*/ 7190889 w 8938307"/>
              <a:gd name="connsiteY606" fmla="*/ 2358498 h 2993922"/>
              <a:gd name="connsiteX607" fmla="*/ 7180299 w 8938307"/>
              <a:gd name="connsiteY607" fmla="*/ 2358498 h 2993922"/>
              <a:gd name="connsiteX608" fmla="*/ 5835316 w 8938307"/>
              <a:gd name="connsiteY608" fmla="*/ 2337317 h 2993922"/>
              <a:gd name="connsiteX609" fmla="*/ 5856497 w 8938307"/>
              <a:gd name="connsiteY609" fmla="*/ 2347908 h 2993922"/>
              <a:gd name="connsiteX610" fmla="*/ 5824726 w 8938307"/>
              <a:gd name="connsiteY610" fmla="*/ 2347908 h 2993922"/>
              <a:gd name="connsiteX611" fmla="*/ 5533490 w 8938307"/>
              <a:gd name="connsiteY611" fmla="*/ 2337317 h 2993922"/>
              <a:gd name="connsiteX612" fmla="*/ 5538785 w 8938307"/>
              <a:gd name="connsiteY612" fmla="*/ 2337317 h 2993922"/>
              <a:gd name="connsiteX613" fmla="*/ 5517604 w 8938307"/>
              <a:gd name="connsiteY613" fmla="*/ 2358498 h 2993922"/>
              <a:gd name="connsiteX614" fmla="*/ 5517604 w 8938307"/>
              <a:gd name="connsiteY614" fmla="*/ 2347908 h 2993922"/>
              <a:gd name="connsiteX615" fmla="*/ 5533490 w 8938307"/>
              <a:gd name="connsiteY615" fmla="*/ 2337317 h 2993922"/>
              <a:gd name="connsiteX616" fmla="*/ 7450355 w 8938307"/>
              <a:gd name="connsiteY616" fmla="*/ 2332021 h 2993922"/>
              <a:gd name="connsiteX617" fmla="*/ 7455649 w 8938307"/>
              <a:gd name="connsiteY617" fmla="*/ 2337317 h 2993922"/>
              <a:gd name="connsiteX618" fmla="*/ 7445059 w 8938307"/>
              <a:gd name="connsiteY618" fmla="*/ 2347908 h 2993922"/>
              <a:gd name="connsiteX619" fmla="*/ 7434468 w 8938307"/>
              <a:gd name="connsiteY619" fmla="*/ 2337317 h 2993922"/>
              <a:gd name="connsiteX620" fmla="*/ 7450355 w 8938307"/>
              <a:gd name="connsiteY620" fmla="*/ 2332021 h 2993922"/>
              <a:gd name="connsiteX621" fmla="*/ 7274290 w 8938307"/>
              <a:gd name="connsiteY621" fmla="*/ 2330698 h 2993922"/>
              <a:gd name="connsiteX622" fmla="*/ 7280908 w 8938307"/>
              <a:gd name="connsiteY622" fmla="*/ 2332021 h 2993922"/>
              <a:gd name="connsiteX623" fmla="*/ 7280908 w 8938307"/>
              <a:gd name="connsiteY623" fmla="*/ 2342612 h 2993922"/>
              <a:gd name="connsiteX624" fmla="*/ 7265022 w 8938307"/>
              <a:gd name="connsiteY624" fmla="*/ 2347908 h 2993922"/>
              <a:gd name="connsiteX625" fmla="*/ 7265022 w 8938307"/>
              <a:gd name="connsiteY625" fmla="*/ 2337317 h 2993922"/>
              <a:gd name="connsiteX626" fmla="*/ 7274290 w 8938307"/>
              <a:gd name="connsiteY626" fmla="*/ 2330698 h 2993922"/>
              <a:gd name="connsiteX627" fmla="*/ 7805134 w 8938307"/>
              <a:gd name="connsiteY627" fmla="*/ 2326727 h 2993922"/>
              <a:gd name="connsiteX628" fmla="*/ 7815724 w 8938307"/>
              <a:gd name="connsiteY628" fmla="*/ 2326727 h 2993922"/>
              <a:gd name="connsiteX629" fmla="*/ 7815724 w 8938307"/>
              <a:gd name="connsiteY629" fmla="*/ 2337317 h 2993922"/>
              <a:gd name="connsiteX630" fmla="*/ 7810428 w 8938307"/>
              <a:gd name="connsiteY630" fmla="*/ 2337317 h 2993922"/>
              <a:gd name="connsiteX631" fmla="*/ 7805134 w 8938307"/>
              <a:gd name="connsiteY631" fmla="*/ 2337317 h 2993922"/>
              <a:gd name="connsiteX632" fmla="*/ 7805134 w 8938307"/>
              <a:gd name="connsiteY632" fmla="*/ 2326727 h 2993922"/>
              <a:gd name="connsiteX633" fmla="*/ 7582734 w 8938307"/>
              <a:gd name="connsiteY633" fmla="*/ 2326727 h 2993922"/>
              <a:gd name="connsiteX634" fmla="*/ 7593326 w 8938307"/>
              <a:gd name="connsiteY634" fmla="*/ 2326727 h 2993922"/>
              <a:gd name="connsiteX635" fmla="*/ 7582734 w 8938307"/>
              <a:gd name="connsiteY635" fmla="*/ 2337317 h 2993922"/>
              <a:gd name="connsiteX636" fmla="*/ 7492716 w 8938307"/>
              <a:gd name="connsiteY636" fmla="*/ 2326727 h 2993922"/>
              <a:gd name="connsiteX637" fmla="*/ 7519192 w 8938307"/>
              <a:gd name="connsiteY637" fmla="*/ 2326727 h 2993922"/>
              <a:gd name="connsiteX638" fmla="*/ 7519192 w 8938307"/>
              <a:gd name="connsiteY638" fmla="*/ 2337317 h 2993922"/>
              <a:gd name="connsiteX639" fmla="*/ 7476830 w 8938307"/>
              <a:gd name="connsiteY639" fmla="*/ 2337317 h 2993922"/>
              <a:gd name="connsiteX640" fmla="*/ 7492716 w 8938307"/>
              <a:gd name="connsiteY640" fmla="*/ 2326727 h 2993922"/>
              <a:gd name="connsiteX641" fmla="*/ 7053214 w 8938307"/>
              <a:gd name="connsiteY641" fmla="*/ 2326727 h 2993922"/>
              <a:gd name="connsiteX642" fmla="*/ 7063804 w 8938307"/>
              <a:gd name="connsiteY642" fmla="*/ 2337317 h 2993922"/>
              <a:gd name="connsiteX643" fmla="*/ 7053214 w 8938307"/>
              <a:gd name="connsiteY643" fmla="*/ 2337317 h 2993922"/>
              <a:gd name="connsiteX644" fmla="*/ 7053214 w 8938307"/>
              <a:gd name="connsiteY644" fmla="*/ 2326727 h 2993922"/>
              <a:gd name="connsiteX645" fmla="*/ 5782364 w 8938307"/>
              <a:gd name="connsiteY645" fmla="*/ 2326727 h 2993922"/>
              <a:gd name="connsiteX646" fmla="*/ 5792954 w 8938307"/>
              <a:gd name="connsiteY646" fmla="*/ 2326727 h 2993922"/>
              <a:gd name="connsiteX647" fmla="*/ 5808840 w 8938307"/>
              <a:gd name="connsiteY647" fmla="*/ 2332021 h 2993922"/>
              <a:gd name="connsiteX648" fmla="*/ 5814135 w 8938307"/>
              <a:gd name="connsiteY648" fmla="*/ 2337317 h 2993922"/>
              <a:gd name="connsiteX649" fmla="*/ 5792954 w 8938307"/>
              <a:gd name="connsiteY649" fmla="*/ 2337317 h 2993922"/>
              <a:gd name="connsiteX650" fmla="*/ 5718822 w 8938307"/>
              <a:gd name="connsiteY650" fmla="*/ 2326727 h 2993922"/>
              <a:gd name="connsiteX651" fmla="*/ 5718822 w 8938307"/>
              <a:gd name="connsiteY651" fmla="*/ 2337317 h 2993922"/>
              <a:gd name="connsiteX652" fmla="*/ 5718822 w 8938307"/>
              <a:gd name="connsiteY652" fmla="*/ 2342612 h 2993922"/>
              <a:gd name="connsiteX653" fmla="*/ 5729412 w 8938307"/>
              <a:gd name="connsiteY653" fmla="*/ 2347908 h 2993922"/>
              <a:gd name="connsiteX654" fmla="*/ 5729412 w 8938307"/>
              <a:gd name="connsiteY654" fmla="*/ 2358498 h 2993922"/>
              <a:gd name="connsiteX655" fmla="*/ 5655279 w 8938307"/>
              <a:gd name="connsiteY655" fmla="*/ 2358498 h 2993922"/>
              <a:gd name="connsiteX656" fmla="*/ 5644689 w 8938307"/>
              <a:gd name="connsiteY656" fmla="*/ 2358498 h 2993922"/>
              <a:gd name="connsiteX657" fmla="*/ 5644689 w 8938307"/>
              <a:gd name="connsiteY657" fmla="*/ 2353202 h 2993922"/>
              <a:gd name="connsiteX658" fmla="*/ 5634099 w 8938307"/>
              <a:gd name="connsiteY658" fmla="*/ 2347908 h 2993922"/>
              <a:gd name="connsiteX659" fmla="*/ 5623508 w 8938307"/>
              <a:gd name="connsiteY659" fmla="*/ 2347908 h 2993922"/>
              <a:gd name="connsiteX660" fmla="*/ 5618214 w 8938307"/>
              <a:gd name="connsiteY660" fmla="*/ 2347908 h 2993922"/>
              <a:gd name="connsiteX661" fmla="*/ 5602327 w 8938307"/>
              <a:gd name="connsiteY661" fmla="*/ 2337317 h 2993922"/>
              <a:gd name="connsiteX662" fmla="*/ 5655279 w 8938307"/>
              <a:gd name="connsiteY662" fmla="*/ 2347908 h 2993922"/>
              <a:gd name="connsiteX663" fmla="*/ 5708232 w 8938307"/>
              <a:gd name="connsiteY663" fmla="*/ 2337317 h 2993922"/>
              <a:gd name="connsiteX664" fmla="*/ 5718822 w 8938307"/>
              <a:gd name="connsiteY664" fmla="*/ 2326727 h 2993922"/>
              <a:gd name="connsiteX665" fmla="*/ 5665870 w 8938307"/>
              <a:gd name="connsiteY665" fmla="*/ 2326727 h 2993922"/>
              <a:gd name="connsiteX666" fmla="*/ 5665870 w 8938307"/>
              <a:gd name="connsiteY666" fmla="*/ 2337317 h 2993922"/>
              <a:gd name="connsiteX667" fmla="*/ 5644689 w 8938307"/>
              <a:gd name="connsiteY667" fmla="*/ 2337317 h 2993922"/>
              <a:gd name="connsiteX668" fmla="*/ 6047124 w 8938307"/>
              <a:gd name="connsiteY668" fmla="*/ 2321431 h 2993922"/>
              <a:gd name="connsiteX669" fmla="*/ 6057716 w 8938307"/>
              <a:gd name="connsiteY669" fmla="*/ 2326727 h 2993922"/>
              <a:gd name="connsiteX670" fmla="*/ 6049772 w 8938307"/>
              <a:gd name="connsiteY670" fmla="*/ 2325403 h 2993922"/>
              <a:gd name="connsiteX671" fmla="*/ 7836904 w 8938307"/>
              <a:gd name="connsiteY671" fmla="*/ 2316136 h 2993922"/>
              <a:gd name="connsiteX672" fmla="*/ 7858085 w 8938307"/>
              <a:gd name="connsiteY672" fmla="*/ 2337317 h 2993922"/>
              <a:gd name="connsiteX673" fmla="*/ 7868675 w 8938307"/>
              <a:gd name="connsiteY673" fmla="*/ 2353202 h 2993922"/>
              <a:gd name="connsiteX674" fmla="*/ 7858085 w 8938307"/>
              <a:gd name="connsiteY674" fmla="*/ 2358498 h 2993922"/>
              <a:gd name="connsiteX675" fmla="*/ 7847494 w 8938307"/>
              <a:gd name="connsiteY675" fmla="*/ 2347908 h 2993922"/>
              <a:gd name="connsiteX676" fmla="*/ 7836904 w 8938307"/>
              <a:gd name="connsiteY676" fmla="*/ 2332021 h 2993922"/>
              <a:gd name="connsiteX677" fmla="*/ 7826313 w 8938307"/>
              <a:gd name="connsiteY677" fmla="*/ 2326727 h 2993922"/>
              <a:gd name="connsiteX678" fmla="*/ 7312678 w 8938307"/>
              <a:gd name="connsiteY678" fmla="*/ 2316136 h 2993922"/>
              <a:gd name="connsiteX679" fmla="*/ 7317974 w 8938307"/>
              <a:gd name="connsiteY679" fmla="*/ 2316136 h 2993922"/>
              <a:gd name="connsiteX680" fmla="*/ 7307384 w 8938307"/>
              <a:gd name="connsiteY680" fmla="*/ 2326727 h 2993922"/>
              <a:gd name="connsiteX681" fmla="*/ 7302088 w 8938307"/>
              <a:gd name="connsiteY681" fmla="*/ 2321431 h 2993922"/>
              <a:gd name="connsiteX682" fmla="*/ 7312678 w 8938307"/>
              <a:gd name="connsiteY682" fmla="*/ 2316136 h 2993922"/>
              <a:gd name="connsiteX683" fmla="*/ 7010852 w 8938307"/>
              <a:gd name="connsiteY683" fmla="*/ 2316136 h 2993922"/>
              <a:gd name="connsiteX684" fmla="*/ 7021443 w 8938307"/>
              <a:gd name="connsiteY684" fmla="*/ 2326727 h 2993922"/>
              <a:gd name="connsiteX685" fmla="*/ 7010852 w 8938307"/>
              <a:gd name="connsiteY685" fmla="*/ 2337317 h 2993922"/>
              <a:gd name="connsiteX686" fmla="*/ 7000262 w 8938307"/>
              <a:gd name="connsiteY686" fmla="*/ 2326727 h 2993922"/>
              <a:gd name="connsiteX687" fmla="*/ 7010852 w 8938307"/>
              <a:gd name="connsiteY687" fmla="*/ 2316136 h 2993922"/>
              <a:gd name="connsiteX688" fmla="*/ 6036534 w 8938307"/>
              <a:gd name="connsiteY688" fmla="*/ 2316136 h 2993922"/>
              <a:gd name="connsiteX689" fmla="*/ 6044477 w 8938307"/>
              <a:gd name="connsiteY689" fmla="*/ 2317461 h 2993922"/>
              <a:gd name="connsiteX690" fmla="*/ 6047124 w 8938307"/>
              <a:gd name="connsiteY690" fmla="*/ 2321431 h 2993922"/>
              <a:gd name="connsiteX691" fmla="*/ 6004764 w 8938307"/>
              <a:gd name="connsiteY691" fmla="*/ 2316136 h 2993922"/>
              <a:gd name="connsiteX692" fmla="*/ 6004764 w 8938307"/>
              <a:gd name="connsiteY692" fmla="*/ 2326727 h 2993922"/>
              <a:gd name="connsiteX693" fmla="*/ 6015353 w 8938307"/>
              <a:gd name="connsiteY693" fmla="*/ 2321431 h 2993922"/>
              <a:gd name="connsiteX694" fmla="*/ 6004764 w 8938307"/>
              <a:gd name="connsiteY694" fmla="*/ 2316136 h 2993922"/>
              <a:gd name="connsiteX695" fmla="*/ 5401110 w 8938307"/>
              <a:gd name="connsiteY695" fmla="*/ 2316136 h 2993922"/>
              <a:gd name="connsiteX696" fmla="*/ 5485833 w 8938307"/>
              <a:gd name="connsiteY696" fmla="*/ 2326727 h 2993922"/>
              <a:gd name="connsiteX697" fmla="*/ 5496423 w 8938307"/>
              <a:gd name="connsiteY697" fmla="*/ 2347908 h 2993922"/>
              <a:gd name="connsiteX698" fmla="*/ 5480538 w 8938307"/>
              <a:gd name="connsiteY698" fmla="*/ 2342612 h 2993922"/>
              <a:gd name="connsiteX699" fmla="*/ 5448766 w 8938307"/>
              <a:gd name="connsiteY699" fmla="*/ 2332021 h 2993922"/>
              <a:gd name="connsiteX700" fmla="*/ 5416996 w 8938307"/>
              <a:gd name="connsiteY700" fmla="*/ 2321431 h 2993922"/>
              <a:gd name="connsiteX701" fmla="*/ 5401110 w 8938307"/>
              <a:gd name="connsiteY701" fmla="*/ 2316136 h 2993922"/>
              <a:gd name="connsiteX702" fmla="*/ 7773361 w 8938307"/>
              <a:gd name="connsiteY702" fmla="*/ 2305546 h 2993922"/>
              <a:gd name="connsiteX703" fmla="*/ 7783952 w 8938307"/>
              <a:gd name="connsiteY703" fmla="*/ 2305546 h 2993922"/>
              <a:gd name="connsiteX704" fmla="*/ 7794542 w 8938307"/>
              <a:gd name="connsiteY704" fmla="*/ 2316136 h 2993922"/>
              <a:gd name="connsiteX705" fmla="*/ 7789248 w 8938307"/>
              <a:gd name="connsiteY705" fmla="*/ 2316136 h 2993922"/>
              <a:gd name="connsiteX706" fmla="*/ 7783952 w 8938307"/>
              <a:gd name="connsiteY706" fmla="*/ 2316136 h 2993922"/>
              <a:gd name="connsiteX707" fmla="*/ 7667457 w 8938307"/>
              <a:gd name="connsiteY707" fmla="*/ 2305546 h 2993922"/>
              <a:gd name="connsiteX708" fmla="*/ 7678048 w 8938307"/>
              <a:gd name="connsiteY708" fmla="*/ 2305546 h 2993922"/>
              <a:gd name="connsiteX709" fmla="*/ 7683344 w 8938307"/>
              <a:gd name="connsiteY709" fmla="*/ 2310841 h 2993922"/>
              <a:gd name="connsiteX710" fmla="*/ 7699230 w 8938307"/>
              <a:gd name="connsiteY710" fmla="*/ 2316136 h 2993922"/>
              <a:gd name="connsiteX711" fmla="*/ 7678048 w 8938307"/>
              <a:gd name="connsiteY711" fmla="*/ 2316136 h 2993922"/>
              <a:gd name="connsiteX712" fmla="*/ 7550963 w 8938307"/>
              <a:gd name="connsiteY712" fmla="*/ 2305546 h 2993922"/>
              <a:gd name="connsiteX713" fmla="*/ 7561553 w 8938307"/>
              <a:gd name="connsiteY713" fmla="*/ 2305546 h 2993922"/>
              <a:gd name="connsiteX714" fmla="*/ 7550963 w 8938307"/>
              <a:gd name="connsiteY714" fmla="*/ 2316136 h 2993922"/>
              <a:gd name="connsiteX715" fmla="*/ 7550963 w 8938307"/>
              <a:gd name="connsiteY715" fmla="*/ 2305546 h 2993922"/>
              <a:gd name="connsiteX716" fmla="*/ 5655279 w 8938307"/>
              <a:gd name="connsiteY716" fmla="*/ 2305546 h 2993922"/>
              <a:gd name="connsiteX717" fmla="*/ 5676460 w 8938307"/>
              <a:gd name="connsiteY717" fmla="*/ 2316136 h 2993922"/>
              <a:gd name="connsiteX718" fmla="*/ 5665870 w 8938307"/>
              <a:gd name="connsiteY718" fmla="*/ 2316136 h 2993922"/>
              <a:gd name="connsiteX719" fmla="*/ 5644689 w 8938307"/>
              <a:gd name="connsiteY719" fmla="*/ 2316136 h 2993922"/>
              <a:gd name="connsiteX720" fmla="*/ 5655279 w 8938307"/>
              <a:gd name="connsiteY720" fmla="*/ 2305546 h 2993922"/>
              <a:gd name="connsiteX721" fmla="*/ 4871588 w 8938307"/>
              <a:gd name="connsiteY721" fmla="*/ 2305546 h 2993922"/>
              <a:gd name="connsiteX722" fmla="*/ 4882180 w 8938307"/>
              <a:gd name="connsiteY722" fmla="*/ 2316136 h 2993922"/>
              <a:gd name="connsiteX723" fmla="*/ 4871588 w 8938307"/>
              <a:gd name="connsiteY723" fmla="*/ 2316136 h 2993922"/>
              <a:gd name="connsiteX724" fmla="*/ 4765684 w 8938307"/>
              <a:gd name="connsiteY724" fmla="*/ 2305546 h 2993922"/>
              <a:gd name="connsiteX725" fmla="*/ 4776276 w 8938307"/>
              <a:gd name="connsiteY725" fmla="*/ 2305546 h 2993922"/>
              <a:gd name="connsiteX726" fmla="*/ 4776276 w 8938307"/>
              <a:gd name="connsiteY726" fmla="*/ 2316136 h 2993922"/>
              <a:gd name="connsiteX727" fmla="*/ 4765684 w 8938307"/>
              <a:gd name="connsiteY727" fmla="*/ 2316136 h 2993922"/>
              <a:gd name="connsiteX728" fmla="*/ 6092134 w 8938307"/>
              <a:gd name="connsiteY728" fmla="*/ 2302237 h 2993922"/>
              <a:gd name="connsiteX729" fmla="*/ 6131847 w 8938307"/>
              <a:gd name="connsiteY729" fmla="*/ 2316136 h 2993922"/>
              <a:gd name="connsiteX730" fmla="*/ 6195390 w 8938307"/>
              <a:gd name="connsiteY730" fmla="*/ 2337317 h 2993922"/>
              <a:gd name="connsiteX731" fmla="*/ 6205980 w 8938307"/>
              <a:gd name="connsiteY731" fmla="*/ 2347908 h 2993922"/>
              <a:gd name="connsiteX732" fmla="*/ 6184800 w 8938307"/>
              <a:gd name="connsiteY732" fmla="*/ 2347908 h 2993922"/>
              <a:gd name="connsiteX733" fmla="*/ 6158324 w 8938307"/>
              <a:gd name="connsiteY733" fmla="*/ 2342612 h 2993922"/>
              <a:gd name="connsiteX734" fmla="*/ 6121257 w 8938307"/>
              <a:gd name="connsiteY734" fmla="*/ 2326727 h 2993922"/>
              <a:gd name="connsiteX735" fmla="*/ 6089486 w 8938307"/>
              <a:gd name="connsiteY735" fmla="*/ 2305546 h 2993922"/>
              <a:gd name="connsiteX736" fmla="*/ 6092134 w 8938307"/>
              <a:gd name="connsiteY736" fmla="*/ 2302237 h 2993922"/>
              <a:gd name="connsiteX737" fmla="*/ 6407198 w 8938307"/>
              <a:gd name="connsiteY737" fmla="*/ 2294956 h 2993922"/>
              <a:gd name="connsiteX738" fmla="*/ 6417788 w 8938307"/>
              <a:gd name="connsiteY738" fmla="*/ 2294956 h 2993922"/>
              <a:gd name="connsiteX739" fmla="*/ 6423084 w 8938307"/>
              <a:gd name="connsiteY739" fmla="*/ 2305546 h 2993922"/>
              <a:gd name="connsiteX740" fmla="*/ 6417788 w 8938307"/>
              <a:gd name="connsiteY740" fmla="*/ 2305546 h 2993922"/>
              <a:gd name="connsiteX741" fmla="*/ 5708232 w 8938307"/>
              <a:gd name="connsiteY741" fmla="*/ 2294956 h 2993922"/>
              <a:gd name="connsiteX742" fmla="*/ 5718822 w 8938307"/>
              <a:gd name="connsiteY742" fmla="*/ 2294956 h 2993922"/>
              <a:gd name="connsiteX743" fmla="*/ 5729412 w 8938307"/>
              <a:gd name="connsiteY743" fmla="*/ 2300250 h 2993922"/>
              <a:gd name="connsiteX744" fmla="*/ 5718822 w 8938307"/>
              <a:gd name="connsiteY744" fmla="*/ 2305546 h 2993922"/>
              <a:gd name="connsiteX745" fmla="*/ 5713526 w 8938307"/>
              <a:gd name="connsiteY745" fmla="*/ 2300250 h 2993922"/>
              <a:gd name="connsiteX746" fmla="*/ 5708232 w 8938307"/>
              <a:gd name="connsiteY746" fmla="*/ 2294956 h 2993922"/>
              <a:gd name="connsiteX747" fmla="*/ 7302088 w 8938307"/>
              <a:gd name="connsiteY747" fmla="*/ 2284365 h 2993922"/>
              <a:gd name="connsiteX748" fmla="*/ 7307384 w 8938307"/>
              <a:gd name="connsiteY748" fmla="*/ 2284365 h 2993922"/>
              <a:gd name="connsiteX749" fmla="*/ 7296793 w 8938307"/>
              <a:gd name="connsiteY749" fmla="*/ 2294956 h 2993922"/>
              <a:gd name="connsiteX750" fmla="*/ 7302088 w 8938307"/>
              <a:gd name="connsiteY750" fmla="*/ 2284365 h 2993922"/>
              <a:gd name="connsiteX751" fmla="*/ 5972991 w 8938307"/>
              <a:gd name="connsiteY751" fmla="*/ 2284365 h 2993922"/>
              <a:gd name="connsiteX752" fmla="*/ 5983582 w 8938307"/>
              <a:gd name="connsiteY752" fmla="*/ 2294956 h 2993922"/>
              <a:gd name="connsiteX753" fmla="*/ 6015353 w 8938307"/>
              <a:gd name="connsiteY753" fmla="*/ 2305546 h 2993922"/>
              <a:gd name="connsiteX754" fmla="*/ 6036534 w 8938307"/>
              <a:gd name="connsiteY754" fmla="*/ 2316136 h 2993922"/>
              <a:gd name="connsiteX755" fmla="*/ 6036534 w 8938307"/>
              <a:gd name="connsiteY755" fmla="*/ 2326727 h 2993922"/>
              <a:gd name="connsiteX756" fmla="*/ 6036534 w 8938307"/>
              <a:gd name="connsiteY756" fmla="*/ 2337317 h 2993922"/>
              <a:gd name="connsiteX757" fmla="*/ 6047124 w 8938307"/>
              <a:gd name="connsiteY757" fmla="*/ 2337317 h 2993922"/>
              <a:gd name="connsiteX758" fmla="*/ 6057716 w 8938307"/>
              <a:gd name="connsiteY758" fmla="*/ 2347908 h 2993922"/>
              <a:gd name="connsiteX759" fmla="*/ 6078895 w 8938307"/>
              <a:gd name="connsiteY759" fmla="*/ 2358498 h 2993922"/>
              <a:gd name="connsiteX760" fmla="*/ 6100076 w 8938307"/>
              <a:gd name="connsiteY760" fmla="*/ 2358498 h 2993922"/>
              <a:gd name="connsiteX761" fmla="*/ 6078895 w 8938307"/>
              <a:gd name="connsiteY761" fmla="*/ 2369088 h 2993922"/>
              <a:gd name="connsiteX762" fmla="*/ 6047124 w 8938307"/>
              <a:gd name="connsiteY762" fmla="*/ 2358498 h 2993922"/>
              <a:gd name="connsiteX763" fmla="*/ 6047124 w 8938307"/>
              <a:gd name="connsiteY763" fmla="*/ 2347908 h 2993922"/>
              <a:gd name="connsiteX764" fmla="*/ 6036534 w 8938307"/>
              <a:gd name="connsiteY764" fmla="*/ 2347908 h 2993922"/>
              <a:gd name="connsiteX765" fmla="*/ 6015353 w 8938307"/>
              <a:gd name="connsiteY765" fmla="*/ 2353202 h 2993922"/>
              <a:gd name="connsiteX766" fmla="*/ 5988878 w 8938307"/>
              <a:gd name="connsiteY766" fmla="*/ 2342612 h 2993922"/>
              <a:gd name="connsiteX767" fmla="*/ 5962401 w 8938307"/>
              <a:gd name="connsiteY767" fmla="*/ 2337317 h 2993922"/>
              <a:gd name="connsiteX768" fmla="*/ 5941220 w 8938307"/>
              <a:gd name="connsiteY768" fmla="*/ 2337317 h 2993922"/>
              <a:gd name="connsiteX769" fmla="*/ 5983582 w 8938307"/>
              <a:gd name="connsiteY769" fmla="*/ 2316136 h 2993922"/>
              <a:gd name="connsiteX770" fmla="*/ 5994172 w 8938307"/>
              <a:gd name="connsiteY770" fmla="*/ 2305546 h 2993922"/>
              <a:gd name="connsiteX771" fmla="*/ 5972991 w 8938307"/>
              <a:gd name="connsiteY771" fmla="*/ 2294956 h 2993922"/>
              <a:gd name="connsiteX772" fmla="*/ 5962401 w 8938307"/>
              <a:gd name="connsiteY772" fmla="*/ 2294956 h 2993922"/>
              <a:gd name="connsiteX773" fmla="*/ 4808046 w 8938307"/>
              <a:gd name="connsiteY773" fmla="*/ 2284365 h 2993922"/>
              <a:gd name="connsiteX774" fmla="*/ 4808046 w 8938307"/>
              <a:gd name="connsiteY774" fmla="*/ 2294956 h 2993922"/>
              <a:gd name="connsiteX775" fmla="*/ 4797456 w 8938307"/>
              <a:gd name="connsiteY775" fmla="*/ 2294956 h 2993922"/>
              <a:gd name="connsiteX776" fmla="*/ 7688638 w 8938307"/>
              <a:gd name="connsiteY776" fmla="*/ 2273775 h 2993922"/>
              <a:gd name="connsiteX777" fmla="*/ 7709820 w 8938307"/>
              <a:gd name="connsiteY777" fmla="*/ 2273775 h 2993922"/>
              <a:gd name="connsiteX778" fmla="*/ 7699230 w 8938307"/>
              <a:gd name="connsiteY778" fmla="*/ 2284365 h 2993922"/>
              <a:gd name="connsiteX779" fmla="*/ 7021443 w 8938307"/>
              <a:gd name="connsiteY779" fmla="*/ 2273775 h 2993922"/>
              <a:gd name="connsiteX780" fmla="*/ 7032033 w 8938307"/>
              <a:gd name="connsiteY780" fmla="*/ 2284365 h 2993922"/>
              <a:gd name="connsiteX781" fmla="*/ 7021443 w 8938307"/>
              <a:gd name="connsiteY781" fmla="*/ 2284365 h 2993922"/>
              <a:gd name="connsiteX782" fmla="*/ 7021443 w 8938307"/>
              <a:gd name="connsiteY782" fmla="*/ 2273775 h 2993922"/>
              <a:gd name="connsiteX783" fmla="*/ 6608416 w 8938307"/>
              <a:gd name="connsiteY783" fmla="*/ 2273775 h 2993922"/>
              <a:gd name="connsiteX784" fmla="*/ 6619006 w 8938307"/>
              <a:gd name="connsiteY784" fmla="*/ 2284365 h 2993922"/>
              <a:gd name="connsiteX785" fmla="*/ 6608416 w 8938307"/>
              <a:gd name="connsiteY785" fmla="*/ 2284365 h 2993922"/>
              <a:gd name="connsiteX786" fmla="*/ 5295206 w 8938307"/>
              <a:gd name="connsiteY786" fmla="*/ 2273775 h 2993922"/>
              <a:gd name="connsiteX787" fmla="*/ 5348158 w 8938307"/>
              <a:gd name="connsiteY787" fmla="*/ 2294956 h 2993922"/>
              <a:gd name="connsiteX788" fmla="*/ 5358748 w 8938307"/>
              <a:gd name="connsiteY788" fmla="*/ 2294956 h 2993922"/>
              <a:gd name="connsiteX789" fmla="*/ 5369339 w 8938307"/>
              <a:gd name="connsiteY789" fmla="*/ 2294956 h 2993922"/>
              <a:gd name="connsiteX790" fmla="*/ 5369339 w 8938307"/>
              <a:gd name="connsiteY790" fmla="*/ 2305546 h 2993922"/>
              <a:gd name="connsiteX791" fmla="*/ 5342862 w 8938307"/>
              <a:gd name="connsiteY791" fmla="*/ 2305546 h 2993922"/>
              <a:gd name="connsiteX792" fmla="*/ 5311092 w 8938307"/>
              <a:gd name="connsiteY792" fmla="*/ 2294956 h 2993922"/>
              <a:gd name="connsiteX793" fmla="*/ 5295206 w 8938307"/>
              <a:gd name="connsiteY793" fmla="*/ 2284365 h 2993922"/>
              <a:gd name="connsiteX794" fmla="*/ 8175798 w 8938307"/>
              <a:gd name="connsiteY794" fmla="*/ 2263184 h 2993922"/>
              <a:gd name="connsiteX795" fmla="*/ 8181093 w 8938307"/>
              <a:gd name="connsiteY795" fmla="*/ 2263184 h 2993922"/>
              <a:gd name="connsiteX796" fmla="*/ 8186387 w 8938307"/>
              <a:gd name="connsiteY796" fmla="*/ 2268479 h 2993922"/>
              <a:gd name="connsiteX797" fmla="*/ 8175798 w 8938307"/>
              <a:gd name="connsiteY797" fmla="*/ 2273775 h 2993922"/>
              <a:gd name="connsiteX798" fmla="*/ 8175798 w 8938307"/>
              <a:gd name="connsiteY798" fmla="*/ 2263184 h 2993922"/>
              <a:gd name="connsiteX799" fmla="*/ 6163620 w 8938307"/>
              <a:gd name="connsiteY799" fmla="*/ 2263184 h 2993922"/>
              <a:gd name="connsiteX800" fmla="*/ 6163620 w 8938307"/>
              <a:gd name="connsiteY800" fmla="*/ 2273775 h 2993922"/>
              <a:gd name="connsiteX801" fmla="*/ 6174209 w 8938307"/>
              <a:gd name="connsiteY801" fmla="*/ 2268479 h 2993922"/>
              <a:gd name="connsiteX802" fmla="*/ 6174209 w 8938307"/>
              <a:gd name="connsiteY802" fmla="*/ 2263184 h 2993922"/>
              <a:gd name="connsiteX803" fmla="*/ 6163620 w 8938307"/>
              <a:gd name="connsiteY803" fmla="*/ 2263184 h 2993922"/>
              <a:gd name="connsiteX804" fmla="*/ 5814135 w 8938307"/>
              <a:gd name="connsiteY804" fmla="*/ 2263184 h 2993922"/>
              <a:gd name="connsiteX805" fmla="*/ 5835316 w 8938307"/>
              <a:gd name="connsiteY805" fmla="*/ 2273775 h 2993922"/>
              <a:gd name="connsiteX806" fmla="*/ 5824726 w 8938307"/>
              <a:gd name="connsiteY806" fmla="*/ 2263184 h 2993922"/>
              <a:gd name="connsiteX807" fmla="*/ 5581147 w 8938307"/>
              <a:gd name="connsiteY807" fmla="*/ 2263184 h 2993922"/>
              <a:gd name="connsiteX808" fmla="*/ 5623508 w 8938307"/>
              <a:gd name="connsiteY808" fmla="*/ 2284365 h 2993922"/>
              <a:gd name="connsiteX809" fmla="*/ 5602327 w 8938307"/>
              <a:gd name="connsiteY809" fmla="*/ 2284365 h 2993922"/>
              <a:gd name="connsiteX810" fmla="*/ 5591737 w 8938307"/>
              <a:gd name="connsiteY810" fmla="*/ 2284365 h 2993922"/>
              <a:gd name="connsiteX811" fmla="*/ 5591737 w 8938307"/>
              <a:gd name="connsiteY811" fmla="*/ 2294956 h 2993922"/>
              <a:gd name="connsiteX812" fmla="*/ 5581147 w 8938307"/>
              <a:gd name="connsiteY812" fmla="*/ 2273775 h 2993922"/>
              <a:gd name="connsiteX813" fmla="*/ 5581147 w 8938307"/>
              <a:gd name="connsiteY813" fmla="*/ 2263184 h 2993922"/>
              <a:gd name="connsiteX814" fmla="*/ 5475243 w 8938307"/>
              <a:gd name="connsiteY814" fmla="*/ 2263184 h 2993922"/>
              <a:gd name="connsiteX815" fmla="*/ 5496423 w 8938307"/>
              <a:gd name="connsiteY815" fmla="*/ 2273775 h 2993922"/>
              <a:gd name="connsiteX816" fmla="*/ 5485833 w 8938307"/>
              <a:gd name="connsiteY816" fmla="*/ 2273775 h 2993922"/>
              <a:gd name="connsiteX817" fmla="*/ 5475243 w 8938307"/>
              <a:gd name="connsiteY817" fmla="*/ 2284365 h 2993922"/>
              <a:gd name="connsiteX818" fmla="*/ 5475243 w 8938307"/>
              <a:gd name="connsiteY818" fmla="*/ 2294956 h 2993922"/>
              <a:gd name="connsiteX819" fmla="*/ 5464652 w 8938307"/>
              <a:gd name="connsiteY819" fmla="*/ 2289660 h 2993922"/>
              <a:gd name="connsiteX820" fmla="*/ 5464652 w 8938307"/>
              <a:gd name="connsiteY820" fmla="*/ 2284365 h 2993922"/>
              <a:gd name="connsiteX821" fmla="*/ 5464652 w 8938307"/>
              <a:gd name="connsiteY821" fmla="*/ 2273775 h 2993922"/>
              <a:gd name="connsiteX822" fmla="*/ 8165206 w 8938307"/>
              <a:gd name="connsiteY822" fmla="*/ 2252594 h 2993922"/>
              <a:gd name="connsiteX823" fmla="*/ 8165206 w 8938307"/>
              <a:gd name="connsiteY823" fmla="*/ 2263184 h 2993922"/>
              <a:gd name="connsiteX824" fmla="*/ 8154617 w 8938307"/>
              <a:gd name="connsiteY824" fmla="*/ 2263184 h 2993922"/>
              <a:gd name="connsiteX825" fmla="*/ 7190889 w 8938307"/>
              <a:gd name="connsiteY825" fmla="*/ 2252594 h 2993922"/>
              <a:gd name="connsiteX826" fmla="*/ 7190889 w 8938307"/>
              <a:gd name="connsiteY826" fmla="*/ 2263184 h 2993922"/>
              <a:gd name="connsiteX827" fmla="*/ 7201480 w 8938307"/>
              <a:gd name="connsiteY827" fmla="*/ 2263184 h 2993922"/>
              <a:gd name="connsiteX828" fmla="*/ 7212070 w 8938307"/>
              <a:gd name="connsiteY828" fmla="*/ 2252594 h 2993922"/>
              <a:gd name="connsiteX829" fmla="*/ 7201480 w 8938307"/>
              <a:gd name="connsiteY829" fmla="*/ 2252594 h 2993922"/>
              <a:gd name="connsiteX830" fmla="*/ 7190889 w 8938307"/>
              <a:gd name="connsiteY830" fmla="*/ 2252594 h 2993922"/>
              <a:gd name="connsiteX831" fmla="*/ 7047918 w 8938307"/>
              <a:gd name="connsiteY831" fmla="*/ 2252594 h 2993922"/>
              <a:gd name="connsiteX832" fmla="*/ 7053214 w 8938307"/>
              <a:gd name="connsiteY832" fmla="*/ 2252594 h 2993922"/>
              <a:gd name="connsiteX833" fmla="*/ 7042622 w 8938307"/>
              <a:gd name="connsiteY833" fmla="*/ 2263184 h 2993922"/>
              <a:gd name="connsiteX834" fmla="*/ 7037328 w 8938307"/>
              <a:gd name="connsiteY834" fmla="*/ 2257889 h 2993922"/>
              <a:gd name="connsiteX835" fmla="*/ 7047918 w 8938307"/>
              <a:gd name="connsiteY835" fmla="*/ 2252594 h 2993922"/>
              <a:gd name="connsiteX836" fmla="*/ 6735502 w 8938307"/>
              <a:gd name="connsiteY836" fmla="*/ 2252594 h 2993922"/>
              <a:gd name="connsiteX837" fmla="*/ 6740796 w 8938307"/>
              <a:gd name="connsiteY837" fmla="*/ 2257889 h 2993922"/>
              <a:gd name="connsiteX838" fmla="*/ 6746092 w 8938307"/>
              <a:gd name="connsiteY838" fmla="*/ 2263184 h 2993922"/>
              <a:gd name="connsiteX839" fmla="*/ 6735502 w 8938307"/>
              <a:gd name="connsiteY839" fmla="*/ 2263184 h 2993922"/>
              <a:gd name="connsiteX840" fmla="*/ 6714320 w 8938307"/>
              <a:gd name="connsiteY840" fmla="*/ 2252594 h 2993922"/>
              <a:gd name="connsiteX841" fmla="*/ 6724910 w 8938307"/>
              <a:gd name="connsiteY841" fmla="*/ 2257889 h 2993922"/>
              <a:gd name="connsiteX842" fmla="*/ 6714320 w 8938307"/>
              <a:gd name="connsiteY842" fmla="*/ 2263184 h 2993922"/>
              <a:gd name="connsiteX843" fmla="*/ 6714320 w 8938307"/>
              <a:gd name="connsiteY843" fmla="*/ 2252594 h 2993922"/>
              <a:gd name="connsiteX844" fmla="*/ 6401903 w 8938307"/>
              <a:gd name="connsiteY844" fmla="*/ 2252594 h 2993922"/>
              <a:gd name="connsiteX845" fmla="*/ 6407198 w 8938307"/>
              <a:gd name="connsiteY845" fmla="*/ 2257889 h 2993922"/>
              <a:gd name="connsiteX846" fmla="*/ 6417788 w 8938307"/>
              <a:gd name="connsiteY846" fmla="*/ 2263184 h 2993922"/>
              <a:gd name="connsiteX847" fmla="*/ 6433675 w 8938307"/>
              <a:gd name="connsiteY847" fmla="*/ 2273775 h 2993922"/>
              <a:gd name="connsiteX848" fmla="*/ 6454855 w 8938307"/>
              <a:gd name="connsiteY848" fmla="*/ 2284365 h 2993922"/>
              <a:gd name="connsiteX849" fmla="*/ 6476036 w 8938307"/>
              <a:gd name="connsiteY849" fmla="*/ 2289660 h 2993922"/>
              <a:gd name="connsiteX850" fmla="*/ 6486627 w 8938307"/>
              <a:gd name="connsiteY850" fmla="*/ 2294956 h 2993922"/>
              <a:gd name="connsiteX851" fmla="*/ 6523694 w 8938307"/>
              <a:gd name="connsiteY851" fmla="*/ 2300250 h 2993922"/>
              <a:gd name="connsiteX852" fmla="*/ 6566054 w 8938307"/>
              <a:gd name="connsiteY852" fmla="*/ 2316136 h 2993922"/>
              <a:gd name="connsiteX853" fmla="*/ 6576646 w 8938307"/>
              <a:gd name="connsiteY853" fmla="*/ 2316136 h 2993922"/>
              <a:gd name="connsiteX854" fmla="*/ 6603121 w 8938307"/>
              <a:gd name="connsiteY854" fmla="*/ 2321431 h 2993922"/>
              <a:gd name="connsiteX855" fmla="*/ 6629598 w 8938307"/>
              <a:gd name="connsiteY855" fmla="*/ 2326727 h 2993922"/>
              <a:gd name="connsiteX856" fmla="*/ 6640188 w 8938307"/>
              <a:gd name="connsiteY856" fmla="*/ 2326727 h 2993922"/>
              <a:gd name="connsiteX857" fmla="*/ 6650778 w 8938307"/>
              <a:gd name="connsiteY857" fmla="*/ 2326727 h 2993922"/>
              <a:gd name="connsiteX858" fmla="*/ 6671958 w 8938307"/>
              <a:gd name="connsiteY858" fmla="*/ 2337317 h 2993922"/>
              <a:gd name="connsiteX859" fmla="*/ 6703730 w 8938307"/>
              <a:gd name="connsiteY859" fmla="*/ 2347908 h 2993922"/>
              <a:gd name="connsiteX860" fmla="*/ 6719616 w 8938307"/>
              <a:gd name="connsiteY860" fmla="*/ 2347908 h 2993922"/>
              <a:gd name="connsiteX861" fmla="*/ 6724910 w 8938307"/>
              <a:gd name="connsiteY861" fmla="*/ 2347908 h 2993922"/>
              <a:gd name="connsiteX862" fmla="*/ 6735502 w 8938307"/>
              <a:gd name="connsiteY862" fmla="*/ 2358498 h 2993922"/>
              <a:gd name="connsiteX863" fmla="*/ 6746092 w 8938307"/>
              <a:gd name="connsiteY863" fmla="*/ 2369088 h 2993922"/>
              <a:gd name="connsiteX864" fmla="*/ 6746092 w 8938307"/>
              <a:gd name="connsiteY864" fmla="*/ 2379679 h 2993922"/>
              <a:gd name="connsiteX865" fmla="*/ 6756682 w 8938307"/>
              <a:gd name="connsiteY865" fmla="*/ 2390269 h 2993922"/>
              <a:gd name="connsiteX866" fmla="*/ 6767272 w 8938307"/>
              <a:gd name="connsiteY866" fmla="*/ 2384973 h 2993922"/>
              <a:gd name="connsiteX867" fmla="*/ 6777862 w 8938307"/>
              <a:gd name="connsiteY867" fmla="*/ 2369088 h 2993922"/>
              <a:gd name="connsiteX868" fmla="*/ 6756682 w 8938307"/>
              <a:gd name="connsiteY868" fmla="*/ 2347908 h 2993922"/>
              <a:gd name="connsiteX869" fmla="*/ 6730206 w 8938307"/>
              <a:gd name="connsiteY869" fmla="*/ 2332021 h 2993922"/>
              <a:gd name="connsiteX870" fmla="*/ 6703730 w 8938307"/>
              <a:gd name="connsiteY870" fmla="*/ 2326727 h 2993922"/>
              <a:gd name="connsiteX871" fmla="*/ 6682550 w 8938307"/>
              <a:gd name="connsiteY871" fmla="*/ 2326727 h 2993922"/>
              <a:gd name="connsiteX872" fmla="*/ 6703730 w 8938307"/>
              <a:gd name="connsiteY872" fmla="*/ 2321431 h 2993922"/>
              <a:gd name="connsiteX873" fmla="*/ 6724910 w 8938307"/>
              <a:gd name="connsiteY873" fmla="*/ 2316136 h 2993922"/>
              <a:gd name="connsiteX874" fmla="*/ 6730206 w 8938307"/>
              <a:gd name="connsiteY874" fmla="*/ 2326727 h 2993922"/>
              <a:gd name="connsiteX875" fmla="*/ 6746092 w 8938307"/>
              <a:gd name="connsiteY875" fmla="*/ 2326727 h 2993922"/>
              <a:gd name="connsiteX876" fmla="*/ 6767272 w 8938307"/>
              <a:gd name="connsiteY876" fmla="*/ 2337317 h 2993922"/>
              <a:gd name="connsiteX877" fmla="*/ 6809634 w 8938307"/>
              <a:gd name="connsiteY877" fmla="*/ 2347908 h 2993922"/>
              <a:gd name="connsiteX878" fmla="*/ 6894358 w 8938307"/>
              <a:gd name="connsiteY878" fmla="*/ 2379679 h 2993922"/>
              <a:gd name="connsiteX879" fmla="*/ 6904948 w 8938307"/>
              <a:gd name="connsiteY879" fmla="*/ 2379679 h 2993922"/>
              <a:gd name="connsiteX880" fmla="*/ 6926129 w 8938307"/>
              <a:gd name="connsiteY880" fmla="*/ 2390269 h 2993922"/>
              <a:gd name="connsiteX881" fmla="*/ 6936718 w 8938307"/>
              <a:gd name="connsiteY881" fmla="*/ 2400860 h 2993922"/>
              <a:gd name="connsiteX882" fmla="*/ 6926129 w 8938307"/>
              <a:gd name="connsiteY882" fmla="*/ 2400860 h 2993922"/>
              <a:gd name="connsiteX883" fmla="*/ 6894358 w 8938307"/>
              <a:gd name="connsiteY883" fmla="*/ 2390269 h 2993922"/>
              <a:gd name="connsiteX884" fmla="*/ 6883766 w 8938307"/>
              <a:gd name="connsiteY884" fmla="*/ 2400860 h 2993922"/>
              <a:gd name="connsiteX885" fmla="*/ 6873177 w 8938307"/>
              <a:gd name="connsiteY885" fmla="*/ 2400860 h 2993922"/>
              <a:gd name="connsiteX886" fmla="*/ 6857292 w 8938307"/>
              <a:gd name="connsiteY886" fmla="*/ 2400860 h 2993922"/>
              <a:gd name="connsiteX887" fmla="*/ 6841406 w 8938307"/>
              <a:gd name="connsiteY887" fmla="*/ 2406154 h 2993922"/>
              <a:gd name="connsiteX888" fmla="*/ 6851996 w 8938307"/>
              <a:gd name="connsiteY888" fmla="*/ 2411450 h 2993922"/>
              <a:gd name="connsiteX889" fmla="*/ 6857292 w 8938307"/>
              <a:gd name="connsiteY889" fmla="*/ 2416746 h 2993922"/>
              <a:gd name="connsiteX890" fmla="*/ 6862587 w 8938307"/>
              <a:gd name="connsiteY890" fmla="*/ 2422040 h 2993922"/>
              <a:gd name="connsiteX891" fmla="*/ 6873177 w 8938307"/>
              <a:gd name="connsiteY891" fmla="*/ 2422040 h 2993922"/>
              <a:gd name="connsiteX892" fmla="*/ 6889062 w 8938307"/>
              <a:gd name="connsiteY892" fmla="*/ 2427335 h 2993922"/>
              <a:gd name="connsiteX893" fmla="*/ 6894358 w 8938307"/>
              <a:gd name="connsiteY893" fmla="*/ 2432631 h 2993922"/>
              <a:gd name="connsiteX894" fmla="*/ 6904948 w 8938307"/>
              <a:gd name="connsiteY894" fmla="*/ 2443221 h 2993922"/>
              <a:gd name="connsiteX895" fmla="*/ 6904948 w 8938307"/>
              <a:gd name="connsiteY895" fmla="*/ 2432631 h 2993922"/>
              <a:gd name="connsiteX896" fmla="*/ 6915539 w 8938307"/>
              <a:gd name="connsiteY896" fmla="*/ 2432631 h 2993922"/>
              <a:gd name="connsiteX897" fmla="*/ 6936718 w 8938307"/>
              <a:gd name="connsiteY897" fmla="*/ 2432631 h 2993922"/>
              <a:gd name="connsiteX898" fmla="*/ 6947310 w 8938307"/>
              <a:gd name="connsiteY898" fmla="*/ 2437927 h 2993922"/>
              <a:gd name="connsiteX899" fmla="*/ 6968491 w 8938307"/>
              <a:gd name="connsiteY899" fmla="*/ 2443221 h 2993922"/>
              <a:gd name="connsiteX900" fmla="*/ 7032033 w 8938307"/>
              <a:gd name="connsiteY900" fmla="*/ 2453812 h 2993922"/>
              <a:gd name="connsiteX901" fmla="*/ 7042622 w 8938307"/>
              <a:gd name="connsiteY901" fmla="*/ 2453812 h 2993922"/>
              <a:gd name="connsiteX902" fmla="*/ 7063804 w 8938307"/>
              <a:gd name="connsiteY902" fmla="*/ 2453812 h 2993922"/>
              <a:gd name="connsiteX903" fmla="*/ 7084985 w 8938307"/>
              <a:gd name="connsiteY903" fmla="*/ 2453812 h 2993922"/>
              <a:gd name="connsiteX904" fmla="*/ 7095574 w 8938307"/>
              <a:gd name="connsiteY904" fmla="*/ 2474992 h 2993922"/>
              <a:gd name="connsiteX905" fmla="*/ 7106166 w 8938307"/>
              <a:gd name="connsiteY905" fmla="*/ 2485583 h 2993922"/>
              <a:gd name="connsiteX906" fmla="*/ 7084985 w 8938307"/>
              <a:gd name="connsiteY906" fmla="*/ 2485583 h 2993922"/>
              <a:gd name="connsiteX907" fmla="*/ 7053214 w 8938307"/>
              <a:gd name="connsiteY907" fmla="*/ 2464402 h 2993922"/>
              <a:gd name="connsiteX908" fmla="*/ 7032033 w 8938307"/>
              <a:gd name="connsiteY908" fmla="*/ 2459106 h 2993922"/>
              <a:gd name="connsiteX909" fmla="*/ 7000262 w 8938307"/>
              <a:gd name="connsiteY909" fmla="*/ 2453812 h 2993922"/>
              <a:gd name="connsiteX910" fmla="*/ 6926129 w 8938307"/>
              <a:gd name="connsiteY910" fmla="*/ 2459106 h 2993922"/>
              <a:gd name="connsiteX911" fmla="*/ 6883766 w 8938307"/>
              <a:gd name="connsiteY911" fmla="*/ 2448517 h 2993922"/>
              <a:gd name="connsiteX912" fmla="*/ 6873177 w 8938307"/>
              <a:gd name="connsiteY912" fmla="*/ 2453812 h 2993922"/>
              <a:gd name="connsiteX913" fmla="*/ 6851996 w 8938307"/>
              <a:gd name="connsiteY913" fmla="*/ 2464402 h 2993922"/>
              <a:gd name="connsiteX914" fmla="*/ 6841406 w 8938307"/>
              <a:gd name="connsiteY914" fmla="*/ 2453812 h 2993922"/>
              <a:gd name="connsiteX915" fmla="*/ 6846700 w 8938307"/>
              <a:gd name="connsiteY915" fmla="*/ 2448517 h 2993922"/>
              <a:gd name="connsiteX916" fmla="*/ 6862587 w 8938307"/>
              <a:gd name="connsiteY916" fmla="*/ 2443221 h 2993922"/>
              <a:gd name="connsiteX917" fmla="*/ 6873177 w 8938307"/>
              <a:gd name="connsiteY917" fmla="*/ 2443221 h 2993922"/>
              <a:gd name="connsiteX918" fmla="*/ 6862587 w 8938307"/>
              <a:gd name="connsiteY918" fmla="*/ 2432631 h 2993922"/>
              <a:gd name="connsiteX919" fmla="*/ 6830814 w 8938307"/>
              <a:gd name="connsiteY919" fmla="*/ 2443221 h 2993922"/>
              <a:gd name="connsiteX920" fmla="*/ 6809634 w 8938307"/>
              <a:gd name="connsiteY920" fmla="*/ 2453812 h 2993922"/>
              <a:gd name="connsiteX921" fmla="*/ 6788454 w 8938307"/>
              <a:gd name="connsiteY921" fmla="*/ 2443221 h 2993922"/>
              <a:gd name="connsiteX922" fmla="*/ 6756682 w 8938307"/>
              <a:gd name="connsiteY922" fmla="*/ 2422040 h 2993922"/>
              <a:gd name="connsiteX923" fmla="*/ 6767272 w 8938307"/>
              <a:gd name="connsiteY923" fmla="*/ 2427335 h 2993922"/>
              <a:gd name="connsiteX924" fmla="*/ 6809634 w 8938307"/>
              <a:gd name="connsiteY924" fmla="*/ 2432631 h 2993922"/>
              <a:gd name="connsiteX925" fmla="*/ 6830814 w 8938307"/>
              <a:gd name="connsiteY925" fmla="*/ 2422040 h 2993922"/>
              <a:gd name="connsiteX926" fmla="*/ 6820224 w 8938307"/>
              <a:gd name="connsiteY926" fmla="*/ 2422040 h 2993922"/>
              <a:gd name="connsiteX927" fmla="*/ 6809634 w 8938307"/>
              <a:gd name="connsiteY927" fmla="*/ 2411450 h 2993922"/>
              <a:gd name="connsiteX928" fmla="*/ 6820224 w 8938307"/>
              <a:gd name="connsiteY928" fmla="*/ 2400860 h 2993922"/>
              <a:gd name="connsiteX929" fmla="*/ 6825520 w 8938307"/>
              <a:gd name="connsiteY929" fmla="*/ 2400860 h 2993922"/>
              <a:gd name="connsiteX930" fmla="*/ 6830814 w 8938307"/>
              <a:gd name="connsiteY930" fmla="*/ 2390269 h 2993922"/>
              <a:gd name="connsiteX931" fmla="*/ 6830814 w 8938307"/>
              <a:gd name="connsiteY931" fmla="*/ 2379679 h 2993922"/>
              <a:gd name="connsiteX932" fmla="*/ 6814929 w 8938307"/>
              <a:gd name="connsiteY932" fmla="*/ 2374383 h 2993922"/>
              <a:gd name="connsiteX933" fmla="*/ 6809634 w 8938307"/>
              <a:gd name="connsiteY933" fmla="*/ 2384973 h 2993922"/>
              <a:gd name="connsiteX934" fmla="*/ 6799044 w 8938307"/>
              <a:gd name="connsiteY934" fmla="*/ 2384973 h 2993922"/>
              <a:gd name="connsiteX935" fmla="*/ 6783158 w 8938307"/>
              <a:gd name="connsiteY935" fmla="*/ 2390269 h 2993922"/>
              <a:gd name="connsiteX936" fmla="*/ 6761977 w 8938307"/>
              <a:gd name="connsiteY936" fmla="*/ 2400860 h 2993922"/>
              <a:gd name="connsiteX937" fmla="*/ 6735502 w 8938307"/>
              <a:gd name="connsiteY937" fmla="*/ 2390269 h 2993922"/>
              <a:gd name="connsiteX938" fmla="*/ 6724910 w 8938307"/>
              <a:gd name="connsiteY938" fmla="*/ 2390269 h 2993922"/>
              <a:gd name="connsiteX939" fmla="*/ 6640188 w 8938307"/>
              <a:gd name="connsiteY939" fmla="*/ 2379679 h 2993922"/>
              <a:gd name="connsiteX940" fmla="*/ 6587236 w 8938307"/>
              <a:gd name="connsiteY940" fmla="*/ 2358498 h 2993922"/>
              <a:gd name="connsiteX941" fmla="*/ 6555464 w 8938307"/>
              <a:gd name="connsiteY941" fmla="*/ 2347908 h 2993922"/>
              <a:gd name="connsiteX942" fmla="*/ 6534284 w 8938307"/>
              <a:gd name="connsiteY942" fmla="*/ 2347908 h 2993922"/>
              <a:gd name="connsiteX943" fmla="*/ 6544874 w 8938307"/>
              <a:gd name="connsiteY943" fmla="*/ 2369088 h 2993922"/>
              <a:gd name="connsiteX944" fmla="*/ 6534284 w 8938307"/>
              <a:gd name="connsiteY944" fmla="*/ 2379679 h 2993922"/>
              <a:gd name="connsiteX945" fmla="*/ 6513102 w 8938307"/>
              <a:gd name="connsiteY945" fmla="*/ 2369088 h 2993922"/>
              <a:gd name="connsiteX946" fmla="*/ 6523694 w 8938307"/>
              <a:gd name="connsiteY946" fmla="*/ 2369088 h 2993922"/>
              <a:gd name="connsiteX947" fmla="*/ 6523694 w 8938307"/>
              <a:gd name="connsiteY947" fmla="*/ 2358498 h 2993922"/>
              <a:gd name="connsiteX948" fmla="*/ 6523694 w 8938307"/>
              <a:gd name="connsiteY948" fmla="*/ 2347908 h 2993922"/>
              <a:gd name="connsiteX949" fmla="*/ 6513102 w 8938307"/>
              <a:gd name="connsiteY949" fmla="*/ 2347908 h 2993922"/>
              <a:gd name="connsiteX950" fmla="*/ 6502512 w 8938307"/>
              <a:gd name="connsiteY950" fmla="*/ 2358498 h 2993922"/>
              <a:gd name="connsiteX951" fmla="*/ 6491922 w 8938307"/>
              <a:gd name="connsiteY951" fmla="*/ 2347908 h 2993922"/>
              <a:gd name="connsiteX952" fmla="*/ 6491922 w 8938307"/>
              <a:gd name="connsiteY952" fmla="*/ 2337317 h 2993922"/>
              <a:gd name="connsiteX953" fmla="*/ 6470740 w 8938307"/>
              <a:gd name="connsiteY953" fmla="*/ 2326727 h 2993922"/>
              <a:gd name="connsiteX954" fmla="*/ 6460150 w 8938307"/>
              <a:gd name="connsiteY954" fmla="*/ 2326727 h 2993922"/>
              <a:gd name="connsiteX955" fmla="*/ 6460150 w 8938307"/>
              <a:gd name="connsiteY955" fmla="*/ 2337317 h 2993922"/>
              <a:gd name="connsiteX956" fmla="*/ 6470740 w 8938307"/>
              <a:gd name="connsiteY956" fmla="*/ 2337317 h 2993922"/>
              <a:gd name="connsiteX957" fmla="*/ 6386018 w 8938307"/>
              <a:gd name="connsiteY957" fmla="*/ 2337317 h 2993922"/>
              <a:gd name="connsiteX958" fmla="*/ 6343656 w 8938307"/>
              <a:gd name="connsiteY958" fmla="*/ 2337317 h 2993922"/>
              <a:gd name="connsiteX959" fmla="*/ 6327771 w 8938307"/>
              <a:gd name="connsiteY959" fmla="*/ 2332021 h 2993922"/>
              <a:gd name="connsiteX960" fmla="*/ 6301294 w 8938307"/>
              <a:gd name="connsiteY960" fmla="*/ 2321431 h 2993922"/>
              <a:gd name="connsiteX961" fmla="*/ 6280114 w 8938307"/>
              <a:gd name="connsiteY961" fmla="*/ 2316136 h 2993922"/>
              <a:gd name="connsiteX962" fmla="*/ 6269524 w 8938307"/>
              <a:gd name="connsiteY962" fmla="*/ 2316136 h 2993922"/>
              <a:gd name="connsiteX963" fmla="*/ 6264228 w 8938307"/>
              <a:gd name="connsiteY963" fmla="*/ 2316136 h 2993922"/>
              <a:gd name="connsiteX964" fmla="*/ 6248342 w 8938307"/>
              <a:gd name="connsiteY964" fmla="*/ 2305546 h 2993922"/>
              <a:gd name="connsiteX965" fmla="*/ 6264228 w 8938307"/>
              <a:gd name="connsiteY965" fmla="*/ 2305546 h 2993922"/>
              <a:gd name="connsiteX966" fmla="*/ 6258932 w 8938307"/>
              <a:gd name="connsiteY966" fmla="*/ 2294956 h 2993922"/>
              <a:gd name="connsiteX967" fmla="*/ 6290704 w 8938307"/>
              <a:gd name="connsiteY967" fmla="*/ 2294956 h 2993922"/>
              <a:gd name="connsiteX968" fmla="*/ 6317180 w 8938307"/>
              <a:gd name="connsiteY968" fmla="*/ 2300250 h 2993922"/>
              <a:gd name="connsiteX969" fmla="*/ 6343656 w 8938307"/>
              <a:gd name="connsiteY969" fmla="*/ 2305546 h 2993922"/>
              <a:gd name="connsiteX970" fmla="*/ 6407198 w 8938307"/>
              <a:gd name="connsiteY970" fmla="*/ 2316136 h 2993922"/>
              <a:gd name="connsiteX971" fmla="*/ 6438970 w 8938307"/>
              <a:gd name="connsiteY971" fmla="*/ 2316136 h 2993922"/>
              <a:gd name="connsiteX972" fmla="*/ 6428380 w 8938307"/>
              <a:gd name="connsiteY972" fmla="*/ 2300250 h 2993922"/>
              <a:gd name="connsiteX973" fmla="*/ 6428380 w 8938307"/>
              <a:gd name="connsiteY973" fmla="*/ 2294956 h 2993922"/>
              <a:gd name="connsiteX974" fmla="*/ 6438970 w 8938307"/>
              <a:gd name="connsiteY974" fmla="*/ 2305546 h 2993922"/>
              <a:gd name="connsiteX975" fmla="*/ 6449560 w 8938307"/>
              <a:gd name="connsiteY975" fmla="*/ 2300250 h 2993922"/>
              <a:gd name="connsiteX976" fmla="*/ 6449560 w 8938307"/>
              <a:gd name="connsiteY976" fmla="*/ 2294956 h 2993922"/>
              <a:gd name="connsiteX977" fmla="*/ 6438970 w 8938307"/>
              <a:gd name="connsiteY977" fmla="*/ 2294956 h 2993922"/>
              <a:gd name="connsiteX978" fmla="*/ 6428380 w 8938307"/>
              <a:gd name="connsiteY978" fmla="*/ 2294956 h 2993922"/>
              <a:gd name="connsiteX979" fmla="*/ 6417788 w 8938307"/>
              <a:gd name="connsiteY979" fmla="*/ 2284365 h 2993922"/>
              <a:gd name="connsiteX980" fmla="*/ 6401903 w 8938307"/>
              <a:gd name="connsiteY980" fmla="*/ 2279069 h 2993922"/>
              <a:gd name="connsiteX981" fmla="*/ 6396608 w 8938307"/>
              <a:gd name="connsiteY981" fmla="*/ 2263184 h 2993922"/>
              <a:gd name="connsiteX982" fmla="*/ 6401903 w 8938307"/>
              <a:gd name="connsiteY982" fmla="*/ 2252594 h 2993922"/>
              <a:gd name="connsiteX983" fmla="*/ 5994172 w 8938307"/>
              <a:gd name="connsiteY983" fmla="*/ 2252594 h 2993922"/>
              <a:gd name="connsiteX984" fmla="*/ 6004764 w 8938307"/>
              <a:gd name="connsiteY984" fmla="*/ 2252594 h 2993922"/>
              <a:gd name="connsiteX985" fmla="*/ 5994172 w 8938307"/>
              <a:gd name="connsiteY985" fmla="*/ 2263184 h 2993922"/>
              <a:gd name="connsiteX986" fmla="*/ 4702142 w 8938307"/>
              <a:gd name="connsiteY986" fmla="*/ 2252594 h 2993922"/>
              <a:gd name="connsiteX987" fmla="*/ 4723324 w 8938307"/>
              <a:gd name="connsiteY987" fmla="*/ 2252594 h 2993922"/>
              <a:gd name="connsiteX988" fmla="*/ 4765684 w 8938307"/>
              <a:gd name="connsiteY988" fmla="*/ 2273775 h 2993922"/>
              <a:gd name="connsiteX989" fmla="*/ 4765684 w 8938307"/>
              <a:gd name="connsiteY989" fmla="*/ 2284365 h 2993922"/>
              <a:gd name="connsiteX990" fmla="*/ 4744504 w 8938307"/>
              <a:gd name="connsiteY990" fmla="*/ 2279069 h 2993922"/>
              <a:gd name="connsiteX991" fmla="*/ 4733914 w 8938307"/>
              <a:gd name="connsiteY991" fmla="*/ 2273775 h 2993922"/>
              <a:gd name="connsiteX992" fmla="*/ 4702142 w 8938307"/>
              <a:gd name="connsiteY992" fmla="*/ 2263184 h 2993922"/>
              <a:gd name="connsiteX993" fmla="*/ 7847494 w 8938307"/>
              <a:gd name="connsiteY993" fmla="*/ 2242004 h 2993922"/>
              <a:gd name="connsiteX994" fmla="*/ 7858085 w 8938307"/>
              <a:gd name="connsiteY994" fmla="*/ 2242004 h 2993922"/>
              <a:gd name="connsiteX995" fmla="*/ 7847494 w 8938307"/>
              <a:gd name="connsiteY995" fmla="*/ 2252594 h 2993922"/>
              <a:gd name="connsiteX996" fmla="*/ 7720409 w 8938307"/>
              <a:gd name="connsiteY996" fmla="*/ 2242004 h 2993922"/>
              <a:gd name="connsiteX997" fmla="*/ 7773361 w 8938307"/>
              <a:gd name="connsiteY997" fmla="*/ 2252594 h 2993922"/>
              <a:gd name="connsiteX998" fmla="*/ 7741590 w 8938307"/>
              <a:gd name="connsiteY998" fmla="*/ 2252594 h 2993922"/>
              <a:gd name="connsiteX999" fmla="*/ 7720409 w 8938307"/>
              <a:gd name="connsiteY999" fmla="*/ 2242004 h 2993922"/>
              <a:gd name="connsiteX1000" fmla="*/ 7127347 w 8938307"/>
              <a:gd name="connsiteY1000" fmla="*/ 2242004 h 2993922"/>
              <a:gd name="connsiteX1001" fmla="*/ 7127347 w 8938307"/>
              <a:gd name="connsiteY1001" fmla="*/ 2252594 h 2993922"/>
              <a:gd name="connsiteX1002" fmla="*/ 7148526 w 8938307"/>
              <a:gd name="connsiteY1002" fmla="*/ 2252594 h 2993922"/>
              <a:gd name="connsiteX1003" fmla="*/ 7127347 w 8938307"/>
              <a:gd name="connsiteY1003" fmla="*/ 2242004 h 2993922"/>
              <a:gd name="connsiteX1004" fmla="*/ 6904948 w 8938307"/>
              <a:gd name="connsiteY1004" fmla="*/ 2242004 h 2993922"/>
              <a:gd name="connsiteX1005" fmla="*/ 6904948 w 8938307"/>
              <a:gd name="connsiteY1005" fmla="*/ 2252594 h 2993922"/>
              <a:gd name="connsiteX1006" fmla="*/ 6915539 w 8938307"/>
              <a:gd name="connsiteY1006" fmla="*/ 2257889 h 2993922"/>
              <a:gd name="connsiteX1007" fmla="*/ 6915539 w 8938307"/>
              <a:gd name="connsiteY1007" fmla="*/ 2273775 h 2993922"/>
              <a:gd name="connsiteX1008" fmla="*/ 6904948 w 8938307"/>
              <a:gd name="connsiteY1008" fmla="*/ 2279069 h 2993922"/>
              <a:gd name="connsiteX1009" fmla="*/ 6910244 w 8938307"/>
              <a:gd name="connsiteY1009" fmla="*/ 2284365 h 2993922"/>
              <a:gd name="connsiteX1010" fmla="*/ 6920833 w 8938307"/>
              <a:gd name="connsiteY1010" fmla="*/ 2284365 h 2993922"/>
              <a:gd name="connsiteX1011" fmla="*/ 6926129 w 8938307"/>
              <a:gd name="connsiteY1011" fmla="*/ 2279069 h 2993922"/>
              <a:gd name="connsiteX1012" fmla="*/ 6936718 w 8938307"/>
              <a:gd name="connsiteY1012" fmla="*/ 2273775 h 2993922"/>
              <a:gd name="connsiteX1013" fmla="*/ 6947310 w 8938307"/>
              <a:gd name="connsiteY1013" fmla="*/ 2268479 h 2993922"/>
              <a:gd name="connsiteX1014" fmla="*/ 6957900 w 8938307"/>
              <a:gd name="connsiteY1014" fmla="*/ 2263184 h 2993922"/>
              <a:gd name="connsiteX1015" fmla="*/ 6957900 w 8938307"/>
              <a:gd name="connsiteY1015" fmla="*/ 2252594 h 2993922"/>
              <a:gd name="connsiteX1016" fmla="*/ 6947310 w 8938307"/>
              <a:gd name="connsiteY1016" fmla="*/ 2257889 h 2993922"/>
              <a:gd name="connsiteX1017" fmla="*/ 6936718 w 8938307"/>
              <a:gd name="connsiteY1017" fmla="*/ 2252594 h 2993922"/>
              <a:gd name="connsiteX1018" fmla="*/ 6926129 w 8938307"/>
              <a:gd name="connsiteY1018" fmla="*/ 2242004 h 2993922"/>
              <a:gd name="connsiteX1019" fmla="*/ 6915539 w 8938307"/>
              <a:gd name="connsiteY1019" fmla="*/ 2242004 h 2993922"/>
              <a:gd name="connsiteX1020" fmla="*/ 6910244 w 8938307"/>
              <a:gd name="connsiteY1020" fmla="*/ 2242004 h 2993922"/>
              <a:gd name="connsiteX1021" fmla="*/ 6650778 w 8938307"/>
              <a:gd name="connsiteY1021" fmla="*/ 2242004 h 2993922"/>
              <a:gd name="connsiteX1022" fmla="*/ 6661368 w 8938307"/>
              <a:gd name="connsiteY1022" fmla="*/ 2242004 h 2993922"/>
              <a:gd name="connsiteX1023" fmla="*/ 6650778 w 8938307"/>
              <a:gd name="connsiteY1023" fmla="*/ 2252594 h 2993922"/>
              <a:gd name="connsiteX1024" fmla="*/ 6640188 w 8938307"/>
              <a:gd name="connsiteY1024" fmla="*/ 2247298 h 2993922"/>
              <a:gd name="connsiteX1025" fmla="*/ 6650778 w 8938307"/>
              <a:gd name="connsiteY1025" fmla="*/ 2242004 h 2993922"/>
              <a:gd name="connsiteX1026" fmla="*/ 6619006 w 8938307"/>
              <a:gd name="connsiteY1026" fmla="*/ 2242004 h 2993922"/>
              <a:gd name="connsiteX1027" fmla="*/ 6629598 w 8938307"/>
              <a:gd name="connsiteY1027" fmla="*/ 2242004 h 2993922"/>
              <a:gd name="connsiteX1028" fmla="*/ 6629598 w 8938307"/>
              <a:gd name="connsiteY1028" fmla="*/ 2252594 h 2993922"/>
              <a:gd name="connsiteX1029" fmla="*/ 6619006 w 8938307"/>
              <a:gd name="connsiteY1029" fmla="*/ 2242004 h 2993922"/>
              <a:gd name="connsiteX1030" fmla="*/ 6491922 w 8938307"/>
              <a:gd name="connsiteY1030" fmla="*/ 2242004 h 2993922"/>
              <a:gd name="connsiteX1031" fmla="*/ 6523694 w 8938307"/>
              <a:gd name="connsiteY1031" fmla="*/ 2252594 h 2993922"/>
              <a:gd name="connsiteX1032" fmla="*/ 6544874 w 8938307"/>
              <a:gd name="connsiteY1032" fmla="*/ 2252594 h 2993922"/>
              <a:gd name="connsiteX1033" fmla="*/ 6555464 w 8938307"/>
              <a:gd name="connsiteY1033" fmla="*/ 2263184 h 2993922"/>
              <a:gd name="connsiteX1034" fmla="*/ 6566054 w 8938307"/>
              <a:gd name="connsiteY1034" fmla="*/ 2273775 h 2993922"/>
              <a:gd name="connsiteX1035" fmla="*/ 6523694 w 8938307"/>
              <a:gd name="connsiteY1035" fmla="*/ 2263184 h 2993922"/>
              <a:gd name="connsiteX1036" fmla="*/ 6491922 w 8938307"/>
              <a:gd name="connsiteY1036" fmla="*/ 2242004 h 2993922"/>
              <a:gd name="connsiteX1037" fmla="*/ 7815724 w 8938307"/>
              <a:gd name="connsiteY1037" fmla="*/ 2231413 h 2993922"/>
              <a:gd name="connsiteX1038" fmla="*/ 7821019 w 8938307"/>
              <a:gd name="connsiteY1038" fmla="*/ 2236708 h 2993922"/>
              <a:gd name="connsiteX1039" fmla="*/ 7826313 w 8938307"/>
              <a:gd name="connsiteY1039" fmla="*/ 2242004 h 2993922"/>
              <a:gd name="connsiteX1040" fmla="*/ 7815724 w 8938307"/>
              <a:gd name="connsiteY1040" fmla="*/ 2242004 h 2993922"/>
              <a:gd name="connsiteX1041" fmla="*/ 6830814 w 8938307"/>
              <a:gd name="connsiteY1041" fmla="*/ 2231413 h 2993922"/>
              <a:gd name="connsiteX1042" fmla="*/ 6825520 w 8938307"/>
              <a:gd name="connsiteY1042" fmla="*/ 2236708 h 2993922"/>
              <a:gd name="connsiteX1043" fmla="*/ 6857292 w 8938307"/>
              <a:gd name="connsiteY1043" fmla="*/ 2242004 h 2993922"/>
              <a:gd name="connsiteX1044" fmla="*/ 6883766 w 8938307"/>
              <a:gd name="connsiteY1044" fmla="*/ 2236708 h 2993922"/>
              <a:gd name="connsiteX1045" fmla="*/ 6862587 w 8938307"/>
              <a:gd name="connsiteY1045" fmla="*/ 2231413 h 2993922"/>
              <a:gd name="connsiteX1046" fmla="*/ 6830814 w 8938307"/>
              <a:gd name="connsiteY1046" fmla="*/ 2231413 h 2993922"/>
              <a:gd name="connsiteX1047" fmla="*/ 6460150 w 8938307"/>
              <a:gd name="connsiteY1047" fmla="*/ 2231413 h 2993922"/>
              <a:gd name="connsiteX1048" fmla="*/ 6470740 w 8938307"/>
              <a:gd name="connsiteY1048" fmla="*/ 2242004 h 2993922"/>
              <a:gd name="connsiteX1049" fmla="*/ 6460150 w 8938307"/>
              <a:gd name="connsiteY1049" fmla="*/ 2242004 h 2993922"/>
              <a:gd name="connsiteX1050" fmla="*/ 4617420 w 8938307"/>
              <a:gd name="connsiteY1050" fmla="*/ 2231413 h 2993922"/>
              <a:gd name="connsiteX1051" fmla="*/ 4628010 w 8938307"/>
              <a:gd name="connsiteY1051" fmla="*/ 2231413 h 2993922"/>
              <a:gd name="connsiteX1052" fmla="*/ 4649190 w 8938307"/>
              <a:gd name="connsiteY1052" fmla="*/ 2247298 h 2993922"/>
              <a:gd name="connsiteX1053" fmla="*/ 4649190 w 8938307"/>
              <a:gd name="connsiteY1053" fmla="*/ 2252594 h 2993922"/>
              <a:gd name="connsiteX1054" fmla="*/ 4638599 w 8938307"/>
              <a:gd name="connsiteY1054" fmla="*/ 2242004 h 2993922"/>
              <a:gd name="connsiteX1055" fmla="*/ 4617420 w 8938307"/>
              <a:gd name="connsiteY1055" fmla="*/ 2231413 h 2993922"/>
              <a:gd name="connsiteX1056" fmla="*/ 6980404 w 8938307"/>
              <a:gd name="connsiteY1056" fmla="*/ 2214204 h 2993922"/>
              <a:gd name="connsiteX1057" fmla="*/ 6973785 w 8938307"/>
              <a:gd name="connsiteY1057" fmla="*/ 2215527 h 2993922"/>
              <a:gd name="connsiteX1058" fmla="*/ 6952604 w 8938307"/>
              <a:gd name="connsiteY1058" fmla="*/ 2220823 h 2993922"/>
              <a:gd name="connsiteX1059" fmla="*/ 6936718 w 8938307"/>
              <a:gd name="connsiteY1059" fmla="*/ 2220823 h 2993922"/>
              <a:gd name="connsiteX1060" fmla="*/ 6989670 w 8938307"/>
              <a:gd name="connsiteY1060" fmla="*/ 2231413 h 2993922"/>
              <a:gd name="connsiteX1061" fmla="*/ 6989670 w 8938307"/>
              <a:gd name="connsiteY1061" fmla="*/ 2220823 h 2993922"/>
              <a:gd name="connsiteX1062" fmla="*/ 6980404 w 8938307"/>
              <a:gd name="connsiteY1062" fmla="*/ 2214204 h 2993922"/>
              <a:gd name="connsiteX1063" fmla="*/ 7932219 w 8938307"/>
              <a:gd name="connsiteY1063" fmla="*/ 2210232 h 2993922"/>
              <a:gd name="connsiteX1064" fmla="*/ 7937513 w 8938307"/>
              <a:gd name="connsiteY1064" fmla="*/ 2220823 h 2993922"/>
              <a:gd name="connsiteX1065" fmla="*/ 7942808 w 8938307"/>
              <a:gd name="connsiteY1065" fmla="*/ 2215527 h 2993922"/>
              <a:gd name="connsiteX1066" fmla="*/ 7932219 w 8938307"/>
              <a:gd name="connsiteY1066" fmla="*/ 2210232 h 2993922"/>
              <a:gd name="connsiteX1067" fmla="*/ 6857292 w 8938307"/>
              <a:gd name="connsiteY1067" fmla="*/ 2210232 h 2993922"/>
              <a:gd name="connsiteX1068" fmla="*/ 6851996 w 8938307"/>
              <a:gd name="connsiteY1068" fmla="*/ 2220823 h 2993922"/>
              <a:gd name="connsiteX1069" fmla="*/ 6857292 w 8938307"/>
              <a:gd name="connsiteY1069" fmla="*/ 2215527 h 2993922"/>
              <a:gd name="connsiteX1070" fmla="*/ 6857292 w 8938307"/>
              <a:gd name="connsiteY1070" fmla="*/ 2210232 h 2993922"/>
              <a:gd name="connsiteX1071" fmla="*/ 5522900 w 8938307"/>
              <a:gd name="connsiteY1071" fmla="*/ 2210232 h 2993922"/>
              <a:gd name="connsiteX1072" fmla="*/ 5507014 w 8938307"/>
              <a:gd name="connsiteY1072" fmla="*/ 2220823 h 2993922"/>
              <a:gd name="connsiteX1073" fmla="*/ 5517604 w 8938307"/>
              <a:gd name="connsiteY1073" fmla="*/ 2220823 h 2993922"/>
              <a:gd name="connsiteX1074" fmla="*/ 5538785 w 8938307"/>
              <a:gd name="connsiteY1074" fmla="*/ 2220823 h 2993922"/>
              <a:gd name="connsiteX1075" fmla="*/ 5528195 w 8938307"/>
              <a:gd name="connsiteY1075" fmla="*/ 2210232 h 2993922"/>
              <a:gd name="connsiteX1076" fmla="*/ 5522900 w 8938307"/>
              <a:gd name="connsiteY1076" fmla="*/ 2210232 h 2993922"/>
              <a:gd name="connsiteX1077" fmla="*/ 5210482 w 8938307"/>
              <a:gd name="connsiteY1077" fmla="*/ 2210232 h 2993922"/>
              <a:gd name="connsiteX1078" fmla="*/ 5242254 w 8938307"/>
              <a:gd name="connsiteY1078" fmla="*/ 2210232 h 2993922"/>
              <a:gd name="connsiteX1079" fmla="*/ 5263434 w 8938307"/>
              <a:gd name="connsiteY1079" fmla="*/ 2220823 h 2993922"/>
              <a:gd name="connsiteX1080" fmla="*/ 5221073 w 8938307"/>
              <a:gd name="connsiteY1080" fmla="*/ 2220823 h 2993922"/>
              <a:gd name="connsiteX1081" fmla="*/ 7317974 w 8938307"/>
              <a:gd name="connsiteY1081" fmla="*/ 2199642 h 2993922"/>
              <a:gd name="connsiteX1082" fmla="*/ 7360336 w 8938307"/>
              <a:gd name="connsiteY1082" fmla="*/ 2220823 h 2993922"/>
              <a:gd name="connsiteX1083" fmla="*/ 7328564 w 8938307"/>
              <a:gd name="connsiteY1083" fmla="*/ 2210232 h 2993922"/>
              <a:gd name="connsiteX1084" fmla="*/ 6460150 w 8938307"/>
              <a:gd name="connsiteY1084" fmla="*/ 2199642 h 2993922"/>
              <a:gd name="connsiteX1085" fmla="*/ 6513102 w 8938307"/>
              <a:gd name="connsiteY1085" fmla="*/ 2210232 h 2993922"/>
              <a:gd name="connsiteX1086" fmla="*/ 6528988 w 8938307"/>
              <a:gd name="connsiteY1086" fmla="*/ 2204937 h 2993922"/>
              <a:gd name="connsiteX1087" fmla="*/ 6544874 w 8938307"/>
              <a:gd name="connsiteY1087" fmla="*/ 2210232 h 2993922"/>
              <a:gd name="connsiteX1088" fmla="*/ 6544874 w 8938307"/>
              <a:gd name="connsiteY1088" fmla="*/ 2215527 h 2993922"/>
              <a:gd name="connsiteX1089" fmla="*/ 6544874 w 8938307"/>
              <a:gd name="connsiteY1089" fmla="*/ 2220823 h 2993922"/>
              <a:gd name="connsiteX1090" fmla="*/ 6555464 w 8938307"/>
              <a:gd name="connsiteY1090" fmla="*/ 2220823 h 2993922"/>
              <a:gd name="connsiteX1091" fmla="*/ 6566054 w 8938307"/>
              <a:gd name="connsiteY1091" fmla="*/ 2231413 h 2993922"/>
              <a:gd name="connsiteX1092" fmla="*/ 6555464 w 8938307"/>
              <a:gd name="connsiteY1092" fmla="*/ 2231413 h 2993922"/>
              <a:gd name="connsiteX1093" fmla="*/ 6534284 w 8938307"/>
              <a:gd name="connsiteY1093" fmla="*/ 2231413 h 2993922"/>
              <a:gd name="connsiteX1094" fmla="*/ 6523694 w 8938307"/>
              <a:gd name="connsiteY1094" fmla="*/ 2231413 h 2993922"/>
              <a:gd name="connsiteX1095" fmla="*/ 4988084 w 8938307"/>
              <a:gd name="connsiteY1095" fmla="*/ 2199642 h 2993922"/>
              <a:gd name="connsiteX1096" fmla="*/ 4998674 w 8938307"/>
              <a:gd name="connsiteY1096" fmla="*/ 2199642 h 2993922"/>
              <a:gd name="connsiteX1097" fmla="*/ 5009265 w 8938307"/>
              <a:gd name="connsiteY1097" fmla="*/ 2210232 h 2993922"/>
              <a:gd name="connsiteX1098" fmla="*/ 5035740 w 8938307"/>
              <a:gd name="connsiteY1098" fmla="*/ 2204937 h 2993922"/>
              <a:gd name="connsiteX1099" fmla="*/ 5078102 w 8938307"/>
              <a:gd name="connsiteY1099" fmla="*/ 2215527 h 2993922"/>
              <a:gd name="connsiteX1100" fmla="*/ 5115169 w 8938307"/>
              <a:gd name="connsiteY1100" fmla="*/ 2231413 h 2993922"/>
              <a:gd name="connsiteX1101" fmla="*/ 5104578 w 8938307"/>
              <a:gd name="connsiteY1101" fmla="*/ 2231413 h 2993922"/>
              <a:gd name="connsiteX1102" fmla="*/ 5104578 w 8938307"/>
              <a:gd name="connsiteY1102" fmla="*/ 2242004 h 2993922"/>
              <a:gd name="connsiteX1103" fmla="*/ 5115169 w 8938307"/>
              <a:gd name="connsiteY1103" fmla="*/ 2231413 h 2993922"/>
              <a:gd name="connsiteX1104" fmla="*/ 5157530 w 8938307"/>
              <a:gd name="connsiteY1104" fmla="*/ 2242004 h 2993922"/>
              <a:gd name="connsiteX1105" fmla="*/ 5221073 w 8938307"/>
              <a:gd name="connsiteY1105" fmla="*/ 2252594 h 2993922"/>
              <a:gd name="connsiteX1106" fmla="*/ 5263434 w 8938307"/>
              <a:gd name="connsiteY1106" fmla="*/ 2263184 h 2993922"/>
              <a:gd name="connsiteX1107" fmla="*/ 5263434 w 8938307"/>
              <a:gd name="connsiteY1107" fmla="*/ 2294956 h 2993922"/>
              <a:gd name="connsiteX1108" fmla="*/ 5284614 w 8938307"/>
              <a:gd name="connsiteY1108" fmla="*/ 2305546 h 2993922"/>
              <a:gd name="connsiteX1109" fmla="*/ 5295206 w 8938307"/>
              <a:gd name="connsiteY1109" fmla="*/ 2305546 h 2993922"/>
              <a:gd name="connsiteX1110" fmla="*/ 5316386 w 8938307"/>
              <a:gd name="connsiteY1110" fmla="*/ 2305546 h 2993922"/>
              <a:gd name="connsiteX1111" fmla="*/ 5321681 w 8938307"/>
              <a:gd name="connsiteY1111" fmla="*/ 2316136 h 2993922"/>
              <a:gd name="connsiteX1112" fmla="*/ 5326977 w 8938307"/>
              <a:gd name="connsiteY1112" fmla="*/ 2316136 h 2993922"/>
              <a:gd name="connsiteX1113" fmla="*/ 5337566 w 8938307"/>
              <a:gd name="connsiteY1113" fmla="*/ 2316136 h 2993922"/>
              <a:gd name="connsiteX1114" fmla="*/ 5422291 w 8938307"/>
              <a:gd name="connsiteY1114" fmla="*/ 2337317 h 2993922"/>
              <a:gd name="connsiteX1115" fmla="*/ 5432881 w 8938307"/>
              <a:gd name="connsiteY1115" fmla="*/ 2342612 h 2993922"/>
              <a:gd name="connsiteX1116" fmla="*/ 5422291 w 8938307"/>
              <a:gd name="connsiteY1116" fmla="*/ 2353202 h 2993922"/>
              <a:gd name="connsiteX1117" fmla="*/ 5390518 w 8938307"/>
              <a:gd name="connsiteY1117" fmla="*/ 2353202 h 2993922"/>
              <a:gd name="connsiteX1118" fmla="*/ 5348158 w 8938307"/>
              <a:gd name="connsiteY1118" fmla="*/ 2342612 h 2993922"/>
              <a:gd name="connsiteX1119" fmla="*/ 5316386 w 8938307"/>
              <a:gd name="connsiteY1119" fmla="*/ 2326727 h 2993922"/>
              <a:gd name="connsiteX1120" fmla="*/ 5274025 w 8938307"/>
              <a:gd name="connsiteY1120" fmla="*/ 2316136 h 2993922"/>
              <a:gd name="connsiteX1121" fmla="*/ 5252844 w 8938307"/>
              <a:gd name="connsiteY1121" fmla="*/ 2305546 h 2993922"/>
              <a:gd name="connsiteX1122" fmla="*/ 5221073 w 8938307"/>
              <a:gd name="connsiteY1122" fmla="*/ 2294956 h 2993922"/>
              <a:gd name="connsiteX1123" fmla="*/ 5173416 w 8938307"/>
              <a:gd name="connsiteY1123" fmla="*/ 2289660 h 2993922"/>
              <a:gd name="connsiteX1124" fmla="*/ 5125758 w 8938307"/>
              <a:gd name="connsiteY1124" fmla="*/ 2279069 h 2993922"/>
              <a:gd name="connsiteX1125" fmla="*/ 5083398 w 8938307"/>
              <a:gd name="connsiteY1125" fmla="*/ 2263184 h 2993922"/>
              <a:gd name="connsiteX1126" fmla="*/ 5056921 w 8938307"/>
              <a:gd name="connsiteY1126" fmla="*/ 2257889 h 2993922"/>
              <a:gd name="connsiteX1127" fmla="*/ 5041036 w 8938307"/>
              <a:gd name="connsiteY1127" fmla="*/ 2252594 h 2993922"/>
              <a:gd name="connsiteX1128" fmla="*/ 4966902 w 8938307"/>
              <a:gd name="connsiteY1128" fmla="*/ 2220823 h 2993922"/>
              <a:gd name="connsiteX1129" fmla="*/ 4966902 w 8938307"/>
              <a:gd name="connsiteY1129" fmla="*/ 2210232 h 2993922"/>
              <a:gd name="connsiteX1130" fmla="*/ 4977492 w 8938307"/>
              <a:gd name="connsiteY1130" fmla="*/ 2210232 h 2993922"/>
              <a:gd name="connsiteX1131" fmla="*/ 4988084 w 8938307"/>
              <a:gd name="connsiteY1131" fmla="*/ 2210232 h 2993922"/>
              <a:gd name="connsiteX1132" fmla="*/ 4670372 w 8938307"/>
              <a:gd name="connsiteY1132" fmla="*/ 2199642 h 2993922"/>
              <a:gd name="connsiteX1133" fmla="*/ 4675666 w 8938307"/>
              <a:gd name="connsiteY1133" fmla="*/ 2204937 h 2993922"/>
              <a:gd name="connsiteX1134" fmla="*/ 4691551 w 8938307"/>
              <a:gd name="connsiteY1134" fmla="*/ 2210232 h 2993922"/>
              <a:gd name="connsiteX1135" fmla="*/ 4680962 w 8938307"/>
              <a:gd name="connsiteY1135" fmla="*/ 2210232 h 2993922"/>
              <a:gd name="connsiteX1136" fmla="*/ 4670372 w 8938307"/>
              <a:gd name="connsiteY1136" fmla="*/ 2210232 h 2993922"/>
              <a:gd name="connsiteX1137" fmla="*/ 5925334 w 8938307"/>
              <a:gd name="connsiteY1137" fmla="*/ 2194346 h 2993922"/>
              <a:gd name="connsiteX1138" fmla="*/ 5920039 w 8938307"/>
              <a:gd name="connsiteY1138" fmla="*/ 2199642 h 2993922"/>
              <a:gd name="connsiteX1139" fmla="*/ 5930630 w 8938307"/>
              <a:gd name="connsiteY1139" fmla="*/ 2199642 h 2993922"/>
              <a:gd name="connsiteX1140" fmla="*/ 5941220 w 8938307"/>
              <a:gd name="connsiteY1140" fmla="*/ 2199642 h 2993922"/>
              <a:gd name="connsiteX1141" fmla="*/ 5925334 w 8938307"/>
              <a:gd name="connsiteY1141" fmla="*/ 2194346 h 2993922"/>
              <a:gd name="connsiteX1142" fmla="*/ 7476830 w 8938307"/>
              <a:gd name="connsiteY1142" fmla="*/ 2189051 h 2993922"/>
              <a:gd name="connsiteX1143" fmla="*/ 7487420 w 8938307"/>
              <a:gd name="connsiteY1143" fmla="*/ 2189051 h 2993922"/>
              <a:gd name="connsiteX1144" fmla="*/ 7487420 w 8938307"/>
              <a:gd name="connsiteY1144" fmla="*/ 2199642 h 2993922"/>
              <a:gd name="connsiteX1145" fmla="*/ 7476830 w 8938307"/>
              <a:gd name="connsiteY1145" fmla="*/ 2189051 h 2993922"/>
              <a:gd name="connsiteX1146" fmla="*/ 6682550 w 8938307"/>
              <a:gd name="connsiteY1146" fmla="*/ 2189051 h 2993922"/>
              <a:gd name="connsiteX1147" fmla="*/ 6682550 w 8938307"/>
              <a:gd name="connsiteY1147" fmla="*/ 2199642 h 2993922"/>
              <a:gd name="connsiteX1148" fmla="*/ 6671958 w 8938307"/>
              <a:gd name="connsiteY1148" fmla="*/ 2199642 h 2993922"/>
              <a:gd name="connsiteX1149" fmla="*/ 6491922 w 8938307"/>
              <a:gd name="connsiteY1149" fmla="*/ 2189051 h 2993922"/>
              <a:gd name="connsiteX1150" fmla="*/ 6502512 w 8938307"/>
              <a:gd name="connsiteY1150" fmla="*/ 2199642 h 2993922"/>
              <a:gd name="connsiteX1151" fmla="*/ 6497217 w 8938307"/>
              <a:gd name="connsiteY1151" fmla="*/ 2199642 h 2993922"/>
              <a:gd name="connsiteX1152" fmla="*/ 6491922 w 8938307"/>
              <a:gd name="connsiteY1152" fmla="*/ 2194346 h 2993922"/>
              <a:gd name="connsiteX1153" fmla="*/ 6491922 w 8938307"/>
              <a:gd name="connsiteY1153" fmla="*/ 2189051 h 2993922"/>
              <a:gd name="connsiteX1154" fmla="*/ 6301294 w 8938307"/>
              <a:gd name="connsiteY1154" fmla="*/ 2189051 h 2993922"/>
              <a:gd name="connsiteX1155" fmla="*/ 6311884 w 8938307"/>
              <a:gd name="connsiteY1155" fmla="*/ 2189051 h 2993922"/>
              <a:gd name="connsiteX1156" fmla="*/ 6311884 w 8938307"/>
              <a:gd name="connsiteY1156" fmla="*/ 2199642 h 2993922"/>
              <a:gd name="connsiteX1157" fmla="*/ 6301294 w 8938307"/>
              <a:gd name="connsiteY1157" fmla="*/ 2189051 h 2993922"/>
              <a:gd name="connsiteX1158" fmla="*/ 5909449 w 8938307"/>
              <a:gd name="connsiteY1158" fmla="*/ 2189051 h 2993922"/>
              <a:gd name="connsiteX1159" fmla="*/ 5909449 w 8938307"/>
              <a:gd name="connsiteY1159" fmla="*/ 2199642 h 2993922"/>
              <a:gd name="connsiteX1160" fmla="*/ 5920039 w 8938307"/>
              <a:gd name="connsiteY1160" fmla="*/ 2189051 h 2993922"/>
              <a:gd name="connsiteX1161" fmla="*/ 5909449 w 8938307"/>
              <a:gd name="connsiteY1161" fmla="*/ 2189051 h 2993922"/>
              <a:gd name="connsiteX1162" fmla="*/ 4903360 w 8938307"/>
              <a:gd name="connsiteY1162" fmla="*/ 2189051 h 2993922"/>
              <a:gd name="connsiteX1163" fmla="*/ 4913950 w 8938307"/>
              <a:gd name="connsiteY1163" fmla="*/ 2189051 h 2993922"/>
              <a:gd name="connsiteX1164" fmla="*/ 4924540 w 8938307"/>
              <a:gd name="connsiteY1164" fmla="*/ 2199642 h 2993922"/>
              <a:gd name="connsiteX1165" fmla="*/ 4903360 w 8938307"/>
              <a:gd name="connsiteY1165" fmla="*/ 2199642 h 2993922"/>
              <a:gd name="connsiteX1166" fmla="*/ 4204393 w 8938307"/>
              <a:gd name="connsiteY1166" fmla="*/ 2189051 h 2993922"/>
              <a:gd name="connsiteX1167" fmla="*/ 4257345 w 8938307"/>
              <a:gd name="connsiteY1167" fmla="*/ 2204937 h 2993922"/>
              <a:gd name="connsiteX1168" fmla="*/ 4289116 w 8938307"/>
              <a:gd name="connsiteY1168" fmla="*/ 2220823 h 2993922"/>
              <a:gd name="connsiteX1169" fmla="*/ 4225574 w 8938307"/>
              <a:gd name="connsiteY1169" fmla="*/ 2210232 h 2993922"/>
              <a:gd name="connsiteX1170" fmla="*/ 4204393 w 8938307"/>
              <a:gd name="connsiteY1170" fmla="*/ 2189051 h 2993922"/>
              <a:gd name="connsiteX1171" fmla="*/ 7868675 w 8938307"/>
              <a:gd name="connsiteY1171" fmla="*/ 2178461 h 2993922"/>
              <a:gd name="connsiteX1172" fmla="*/ 7879267 w 8938307"/>
              <a:gd name="connsiteY1172" fmla="*/ 2183756 h 2993922"/>
              <a:gd name="connsiteX1173" fmla="*/ 7868675 w 8938307"/>
              <a:gd name="connsiteY1173" fmla="*/ 2189051 h 2993922"/>
              <a:gd name="connsiteX1174" fmla="*/ 7858085 w 8938307"/>
              <a:gd name="connsiteY1174" fmla="*/ 2183756 h 2993922"/>
              <a:gd name="connsiteX1175" fmla="*/ 7868675 w 8938307"/>
              <a:gd name="connsiteY1175" fmla="*/ 2178461 h 2993922"/>
              <a:gd name="connsiteX1176" fmla="*/ 7635686 w 8938307"/>
              <a:gd name="connsiteY1176" fmla="*/ 2178461 h 2993922"/>
              <a:gd name="connsiteX1177" fmla="*/ 7625096 w 8938307"/>
              <a:gd name="connsiteY1177" fmla="*/ 2189051 h 2993922"/>
              <a:gd name="connsiteX1178" fmla="*/ 7635686 w 8938307"/>
              <a:gd name="connsiteY1178" fmla="*/ 2189051 h 2993922"/>
              <a:gd name="connsiteX1179" fmla="*/ 6936718 w 8938307"/>
              <a:gd name="connsiteY1179" fmla="*/ 2178461 h 2993922"/>
              <a:gd name="connsiteX1180" fmla="*/ 6936718 w 8938307"/>
              <a:gd name="connsiteY1180" fmla="*/ 2189051 h 2993922"/>
              <a:gd name="connsiteX1181" fmla="*/ 6947310 w 8938307"/>
              <a:gd name="connsiteY1181" fmla="*/ 2178461 h 2993922"/>
              <a:gd name="connsiteX1182" fmla="*/ 6703730 w 8938307"/>
              <a:gd name="connsiteY1182" fmla="*/ 2178461 h 2993922"/>
              <a:gd name="connsiteX1183" fmla="*/ 6724910 w 8938307"/>
              <a:gd name="connsiteY1183" fmla="*/ 2189051 h 2993922"/>
              <a:gd name="connsiteX1184" fmla="*/ 6703730 w 8938307"/>
              <a:gd name="connsiteY1184" fmla="*/ 2189051 h 2993922"/>
              <a:gd name="connsiteX1185" fmla="*/ 5867087 w 8938307"/>
              <a:gd name="connsiteY1185" fmla="*/ 2178461 h 2993922"/>
              <a:gd name="connsiteX1186" fmla="*/ 5867087 w 8938307"/>
              <a:gd name="connsiteY1186" fmla="*/ 2189051 h 2993922"/>
              <a:gd name="connsiteX1187" fmla="*/ 5888268 w 8938307"/>
              <a:gd name="connsiteY1187" fmla="*/ 2189051 h 2993922"/>
              <a:gd name="connsiteX1188" fmla="*/ 5867087 w 8938307"/>
              <a:gd name="connsiteY1188" fmla="*/ 2178461 h 2993922"/>
              <a:gd name="connsiteX1189" fmla="*/ 7720409 w 8938307"/>
              <a:gd name="connsiteY1189" fmla="*/ 2167871 h 2993922"/>
              <a:gd name="connsiteX1190" fmla="*/ 7720409 w 8938307"/>
              <a:gd name="connsiteY1190" fmla="*/ 2178461 h 2993922"/>
              <a:gd name="connsiteX1191" fmla="*/ 7720409 w 8938307"/>
              <a:gd name="connsiteY1191" fmla="*/ 2189051 h 2993922"/>
              <a:gd name="connsiteX1192" fmla="*/ 7709820 w 8938307"/>
              <a:gd name="connsiteY1192" fmla="*/ 2178461 h 2993922"/>
              <a:gd name="connsiteX1193" fmla="*/ 7720409 w 8938307"/>
              <a:gd name="connsiteY1193" fmla="*/ 2167871 h 2993922"/>
              <a:gd name="connsiteX1194" fmla="*/ 6121257 w 8938307"/>
              <a:gd name="connsiteY1194" fmla="*/ 2157280 h 2993922"/>
              <a:gd name="connsiteX1195" fmla="*/ 6121257 w 8938307"/>
              <a:gd name="connsiteY1195" fmla="*/ 2167871 h 2993922"/>
              <a:gd name="connsiteX1196" fmla="*/ 6153028 w 8938307"/>
              <a:gd name="connsiteY1196" fmla="*/ 2178461 h 2993922"/>
              <a:gd name="connsiteX1197" fmla="*/ 6142438 w 8938307"/>
              <a:gd name="connsiteY1197" fmla="*/ 2167871 h 2993922"/>
              <a:gd name="connsiteX1198" fmla="*/ 6121257 w 8938307"/>
              <a:gd name="connsiteY1198" fmla="*/ 2157280 h 2993922"/>
              <a:gd name="connsiteX1199" fmla="*/ 7564202 w 8938307"/>
              <a:gd name="connsiteY1199" fmla="*/ 2150660 h 2993922"/>
              <a:gd name="connsiteX1200" fmla="*/ 7561553 w 8938307"/>
              <a:gd name="connsiteY1200" fmla="*/ 2151985 h 2993922"/>
              <a:gd name="connsiteX1201" fmla="*/ 7572144 w 8938307"/>
              <a:gd name="connsiteY1201" fmla="*/ 2167871 h 2993922"/>
              <a:gd name="connsiteX1202" fmla="*/ 7582734 w 8938307"/>
              <a:gd name="connsiteY1202" fmla="*/ 2167871 h 2993922"/>
              <a:gd name="connsiteX1203" fmla="*/ 7572144 w 8938307"/>
              <a:gd name="connsiteY1203" fmla="*/ 2157280 h 2993922"/>
              <a:gd name="connsiteX1204" fmla="*/ 7564202 w 8938307"/>
              <a:gd name="connsiteY1204" fmla="*/ 2150660 h 2993922"/>
              <a:gd name="connsiteX1205" fmla="*/ 7805134 w 8938307"/>
              <a:gd name="connsiteY1205" fmla="*/ 2146690 h 2993922"/>
              <a:gd name="connsiteX1206" fmla="*/ 7783952 w 8938307"/>
              <a:gd name="connsiteY1206" fmla="*/ 2157280 h 2993922"/>
              <a:gd name="connsiteX1207" fmla="*/ 7805134 w 8938307"/>
              <a:gd name="connsiteY1207" fmla="*/ 2157280 h 2993922"/>
              <a:gd name="connsiteX1208" fmla="*/ 7805134 w 8938307"/>
              <a:gd name="connsiteY1208" fmla="*/ 2146690 h 2993922"/>
              <a:gd name="connsiteX1209" fmla="*/ 6957900 w 8938307"/>
              <a:gd name="connsiteY1209" fmla="*/ 2146690 h 2993922"/>
              <a:gd name="connsiteX1210" fmla="*/ 6968491 w 8938307"/>
              <a:gd name="connsiteY1210" fmla="*/ 2157280 h 2993922"/>
              <a:gd name="connsiteX1211" fmla="*/ 6957900 w 8938307"/>
              <a:gd name="connsiteY1211" fmla="*/ 2157280 h 2993922"/>
              <a:gd name="connsiteX1212" fmla="*/ 4331478 w 8938307"/>
              <a:gd name="connsiteY1212" fmla="*/ 2146690 h 2993922"/>
              <a:gd name="connsiteX1213" fmla="*/ 4395020 w 8938307"/>
              <a:gd name="connsiteY1213" fmla="*/ 2167871 h 2993922"/>
              <a:gd name="connsiteX1214" fmla="*/ 4426791 w 8938307"/>
              <a:gd name="connsiteY1214" fmla="*/ 2178461 h 2993922"/>
              <a:gd name="connsiteX1215" fmla="*/ 4458562 w 8938307"/>
              <a:gd name="connsiteY1215" fmla="*/ 2189051 h 2993922"/>
              <a:gd name="connsiteX1216" fmla="*/ 4447972 w 8938307"/>
              <a:gd name="connsiteY1216" fmla="*/ 2199642 h 2993922"/>
              <a:gd name="connsiteX1217" fmla="*/ 4426791 w 8938307"/>
              <a:gd name="connsiteY1217" fmla="*/ 2210232 h 2993922"/>
              <a:gd name="connsiteX1218" fmla="*/ 4384430 w 8938307"/>
              <a:gd name="connsiteY1218" fmla="*/ 2189051 h 2993922"/>
              <a:gd name="connsiteX1219" fmla="*/ 4352658 w 8938307"/>
              <a:gd name="connsiteY1219" fmla="*/ 2167871 h 2993922"/>
              <a:gd name="connsiteX1220" fmla="*/ 4342068 w 8938307"/>
              <a:gd name="connsiteY1220" fmla="*/ 2157280 h 2993922"/>
              <a:gd name="connsiteX1221" fmla="*/ 7519192 w 8938307"/>
              <a:gd name="connsiteY1221" fmla="*/ 2136099 h 2993922"/>
              <a:gd name="connsiteX1222" fmla="*/ 7508601 w 8938307"/>
              <a:gd name="connsiteY1222" fmla="*/ 2146690 h 2993922"/>
              <a:gd name="connsiteX1223" fmla="*/ 7519192 w 8938307"/>
              <a:gd name="connsiteY1223" fmla="*/ 2157280 h 2993922"/>
              <a:gd name="connsiteX1224" fmla="*/ 7519192 w 8938307"/>
              <a:gd name="connsiteY1224" fmla="*/ 2146690 h 2993922"/>
              <a:gd name="connsiteX1225" fmla="*/ 6301294 w 8938307"/>
              <a:gd name="connsiteY1225" fmla="*/ 2136099 h 2993922"/>
              <a:gd name="connsiteX1226" fmla="*/ 6311884 w 8938307"/>
              <a:gd name="connsiteY1226" fmla="*/ 2136099 h 2993922"/>
              <a:gd name="connsiteX1227" fmla="*/ 6311884 w 8938307"/>
              <a:gd name="connsiteY1227" fmla="*/ 2157280 h 2993922"/>
              <a:gd name="connsiteX1228" fmla="*/ 6290704 w 8938307"/>
              <a:gd name="connsiteY1228" fmla="*/ 2157280 h 2993922"/>
              <a:gd name="connsiteX1229" fmla="*/ 6280114 w 8938307"/>
              <a:gd name="connsiteY1229" fmla="*/ 2146690 h 2993922"/>
              <a:gd name="connsiteX1230" fmla="*/ 6290704 w 8938307"/>
              <a:gd name="connsiteY1230" fmla="*/ 2146690 h 2993922"/>
              <a:gd name="connsiteX1231" fmla="*/ 6295998 w 8938307"/>
              <a:gd name="connsiteY1231" fmla="*/ 2146690 h 2993922"/>
              <a:gd name="connsiteX1232" fmla="*/ 6301294 w 8938307"/>
              <a:gd name="connsiteY1232" fmla="*/ 2136099 h 2993922"/>
              <a:gd name="connsiteX1233" fmla="*/ 5814135 w 8938307"/>
              <a:gd name="connsiteY1233" fmla="*/ 2136099 h 2993922"/>
              <a:gd name="connsiteX1234" fmla="*/ 5819430 w 8938307"/>
              <a:gd name="connsiteY1234" fmla="*/ 2141394 h 2993922"/>
              <a:gd name="connsiteX1235" fmla="*/ 5835316 w 8938307"/>
              <a:gd name="connsiteY1235" fmla="*/ 2146690 h 2993922"/>
              <a:gd name="connsiteX1236" fmla="*/ 5856497 w 8938307"/>
              <a:gd name="connsiteY1236" fmla="*/ 2146690 h 2993922"/>
              <a:gd name="connsiteX1237" fmla="*/ 5867087 w 8938307"/>
              <a:gd name="connsiteY1237" fmla="*/ 2157280 h 2993922"/>
              <a:gd name="connsiteX1238" fmla="*/ 5920039 w 8938307"/>
              <a:gd name="connsiteY1238" fmla="*/ 2178461 h 2993922"/>
              <a:gd name="connsiteX1239" fmla="*/ 5930630 w 8938307"/>
              <a:gd name="connsiteY1239" fmla="*/ 2178461 h 2993922"/>
              <a:gd name="connsiteX1240" fmla="*/ 5962401 w 8938307"/>
              <a:gd name="connsiteY1240" fmla="*/ 2189051 h 2993922"/>
              <a:gd name="connsiteX1241" fmla="*/ 5972991 w 8938307"/>
              <a:gd name="connsiteY1241" fmla="*/ 2189051 h 2993922"/>
              <a:gd name="connsiteX1242" fmla="*/ 5983582 w 8938307"/>
              <a:gd name="connsiteY1242" fmla="*/ 2189051 h 2993922"/>
              <a:gd name="connsiteX1243" fmla="*/ 5983582 w 8938307"/>
              <a:gd name="connsiteY1243" fmla="*/ 2178461 h 2993922"/>
              <a:gd name="connsiteX1244" fmla="*/ 5972991 w 8938307"/>
              <a:gd name="connsiteY1244" fmla="*/ 2178461 h 2993922"/>
              <a:gd name="connsiteX1245" fmla="*/ 5930630 w 8938307"/>
              <a:gd name="connsiteY1245" fmla="*/ 2167871 h 2993922"/>
              <a:gd name="connsiteX1246" fmla="*/ 5909449 w 8938307"/>
              <a:gd name="connsiteY1246" fmla="*/ 2146690 h 2993922"/>
              <a:gd name="connsiteX1247" fmla="*/ 5898860 w 8938307"/>
              <a:gd name="connsiteY1247" fmla="*/ 2146690 h 2993922"/>
              <a:gd name="connsiteX1248" fmla="*/ 5861792 w 8938307"/>
              <a:gd name="connsiteY1248" fmla="*/ 2141394 h 2993922"/>
              <a:gd name="connsiteX1249" fmla="*/ 5824726 w 8938307"/>
              <a:gd name="connsiteY1249" fmla="*/ 2136099 h 2993922"/>
              <a:gd name="connsiteX1250" fmla="*/ 5194596 w 8938307"/>
              <a:gd name="connsiteY1250" fmla="*/ 2136099 h 2993922"/>
              <a:gd name="connsiteX1251" fmla="*/ 5178710 w 8938307"/>
              <a:gd name="connsiteY1251" fmla="*/ 2141394 h 2993922"/>
              <a:gd name="connsiteX1252" fmla="*/ 5178710 w 8938307"/>
              <a:gd name="connsiteY1252" fmla="*/ 2146690 h 2993922"/>
              <a:gd name="connsiteX1253" fmla="*/ 5231662 w 8938307"/>
              <a:gd name="connsiteY1253" fmla="*/ 2157280 h 2993922"/>
              <a:gd name="connsiteX1254" fmla="*/ 5252844 w 8938307"/>
              <a:gd name="connsiteY1254" fmla="*/ 2157280 h 2993922"/>
              <a:gd name="connsiteX1255" fmla="*/ 5231662 w 8938307"/>
              <a:gd name="connsiteY1255" fmla="*/ 2151985 h 2993922"/>
              <a:gd name="connsiteX1256" fmla="*/ 5210482 w 8938307"/>
              <a:gd name="connsiteY1256" fmla="*/ 2141394 h 2993922"/>
              <a:gd name="connsiteX1257" fmla="*/ 5194596 w 8938307"/>
              <a:gd name="connsiteY1257" fmla="*/ 2136099 h 2993922"/>
              <a:gd name="connsiteX1258" fmla="*/ 6460150 w 8938307"/>
              <a:gd name="connsiteY1258" fmla="*/ 2135216 h 2993922"/>
              <a:gd name="connsiteX1259" fmla="*/ 6460150 w 8938307"/>
              <a:gd name="connsiteY1259" fmla="*/ 2136099 h 2993922"/>
              <a:gd name="connsiteX1260" fmla="*/ 6450884 w 8938307"/>
              <a:gd name="connsiteY1260" fmla="*/ 2138747 h 2993922"/>
              <a:gd name="connsiteX1261" fmla="*/ 6454855 w 8938307"/>
              <a:gd name="connsiteY1261" fmla="*/ 2136099 h 2993922"/>
              <a:gd name="connsiteX1262" fmla="*/ 5092664 w 8938307"/>
              <a:gd name="connsiteY1262" fmla="*/ 2129481 h 2993922"/>
              <a:gd name="connsiteX1263" fmla="*/ 5088692 w 8938307"/>
              <a:gd name="connsiteY1263" fmla="*/ 2130804 h 2993922"/>
              <a:gd name="connsiteX1264" fmla="*/ 5093988 w 8938307"/>
              <a:gd name="connsiteY1264" fmla="*/ 2136099 h 2993922"/>
              <a:gd name="connsiteX1265" fmla="*/ 5092664 w 8938307"/>
              <a:gd name="connsiteY1265" fmla="*/ 2129481 h 2993922"/>
              <a:gd name="connsiteX1266" fmla="*/ 7466240 w 8938307"/>
              <a:gd name="connsiteY1266" fmla="*/ 2128156 h 2993922"/>
              <a:gd name="connsiteX1267" fmla="*/ 7471534 w 8938307"/>
              <a:gd name="connsiteY1267" fmla="*/ 2130804 h 2993922"/>
              <a:gd name="connsiteX1268" fmla="*/ 7476830 w 8938307"/>
              <a:gd name="connsiteY1268" fmla="*/ 2136099 h 2993922"/>
              <a:gd name="connsiteX1269" fmla="*/ 7468888 w 8938307"/>
              <a:gd name="connsiteY1269" fmla="*/ 2146690 h 2993922"/>
              <a:gd name="connsiteX1270" fmla="*/ 7466240 w 8938307"/>
              <a:gd name="connsiteY1270" fmla="*/ 2136099 h 2993922"/>
              <a:gd name="connsiteX1271" fmla="*/ 7460944 w 8938307"/>
              <a:gd name="connsiteY1271" fmla="*/ 2130804 h 2993922"/>
              <a:gd name="connsiteX1272" fmla="*/ 7466240 w 8938307"/>
              <a:gd name="connsiteY1272" fmla="*/ 2128156 h 2993922"/>
              <a:gd name="connsiteX1273" fmla="*/ 6408522 w 8938307"/>
              <a:gd name="connsiteY1273" fmla="*/ 2128156 h 2993922"/>
              <a:gd name="connsiteX1274" fmla="*/ 6417788 w 8938307"/>
              <a:gd name="connsiteY1274" fmla="*/ 2130804 h 2993922"/>
              <a:gd name="connsiteX1275" fmla="*/ 6428380 w 8938307"/>
              <a:gd name="connsiteY1275" fmla="*/ 2136099 h 2993922"/>
              <a:gd name="connsiteX1276" fmla="*/ 6446250 w 8938307"/>
              <a:gd name="connsiteY1276" fmla="*/ 2140071 h 2993922"/>
              <a:gd name="connsiteX1277" fmla="*/ 6450884 w 8938307"/>
              <a:gd name="connsiteY1277" fmla="*/ 2138747 h 2993922"/>
              <a:gd name="connsiteX1278" fmla="*/ 6449560 w 8938307"/>
              <a:gd name="connsiteY1278" fmla="*/ 2146690 h 2993922"/>
              <a:gd name="connsiteX1279" fmla="*/ 6396608 w 8938307"/>
              <a:gd name="connsiteY1279" fmla="*/ 2146690 h 2993922"/>
              <a:gd name="connsiteX1280" fmla="*/ 6401903 w 8938307"/>
              <a:gd name="connsiteY1280" fmla="*/ 2130804 h 2993922"/>
              <a:gd name="connsiteX1281" fmla="*/ 6408522 w 8938307"/>
              <a:gd name="connsiteY1281" fmla="*/ 2128156 h 2993922"/>
              <a:gd name="connsiteX1282" fmla="*/ 6336324 w 8938307"/>
              <a:gd name="connsiteY1282" fmla="*/ 2126731 h 2993922"/>
              <a:gd name="connsiteX1283" fmla="*/ 6333066 w 8938307"/>
              <a:gd name="connsiteY1283" fmla="*/ 2130804 h 2993922"/>
              <a:gd name="connsiteX1284" fmla="*/ 6335714 w 8938307"/>
              <a:gd name="connsiteY1284" fmla="*/ 2126832 h 2993922"/>
              <a:gd name="connsiteX1285" fmla="*/ 7794542 w 8938307"/>
              <a:gd name="connsiteY1285" fmla="*/ 2125509 h 2993922"/>
              <a:gd name="connsiteX1286" fmla="*/ 7789248 w 8938307"/>
              <a:gd name="connsiteY1286" fmla="*/ 2136099 h 2993922"/>
              <a:gd name="connsiteX1287" fmla="*/ 7815724 w 8938307"/>
              <a:gd name="connsiteY1287" fmla="*/ 2146690 h 2993922"/>
              <a:gd name="connsiteX1288" fmla="*/ 7836904 w 8938307"/>
              <a:gd name="connsiteY1288" fmla="*/ 2157280 h 2993922"/>
              <a:gd name="connsiteX1289" fmla="*/ 7836904 w 8938307"/>
              <a:gd name="connsiteY1289" fmla="*/ 2167871 h 2993922"/>
              <a:gd name="connsiteX1290" fmla="*/ 7836904 w 8938307"/>
              <a:gd name="connsiteY1290" fmla="*/ 2178461 h 2993922"/>
              <a:gd name="connsiteX1291" fmla="*/ 7836904 w 8938307"/>
              <a:gd name="connsiteY1291" fmla="*/ 2183756 h 2993922"/>
              <a:gd name="connsiteX1292" fmla="*/ 7847494 w 8938307"/>
              <a:gd name="connsiteY1292" fmla="*/ 2199642 h 2993922"/>
              <a:gd name="connsiteX1293" fmla="*/ 7900446 w 8938307"/>
              <a:gd name="connsiteY1293" fmla="*/ 2199642 h 2993922"/>
              <a:gd name="connsiteX1294" fmla="*/ 7932219 w 8938307"/>
              <a:gd name="connsiteY1294" fmla="*/ 2199642 h 2993922"/>
              <a:gd name="connsiteX1295" fmla="*/ 7942808 w 8938307"/>
              <a:gd name="connsiteY1295" fmla="*/ 2189051 h 2993922"/>
              <a:gd name="connsiteX1296" fmla="*/ 7921627 w 8938307"/>
              <a:gd name="connsiteY1296" fmla="*/ 2178461 h 2993922"/>
              <a:gd name="connsiteX1297" fmla="*/ 7905742 w 8938307"/>
              <a:gd name="connsiteY1297" fmla="*/ 2173165 h 2993922"/>
              <a:gd name="connsiteX1298" fmla="*/ 7889856 w 8938307"/>
              <a:gd name="connsiteY1298" fmla="*/ 2167871 h 2993922"/>
              <a:gd name="connsiteX1299" fmla="*/ 7873971 w 8938307"/>
              <a:gd name="connsiteY1299" fmla="*/ 2167871 h 2993922"/>
              <a:gd name="connsiteX1300" fmla="*/ 7858085 w 8938307"/>
              <a:gd name="connsiteY1300" fmla="*/ 2157280 h 2993922"/>
              <a:gd name="connsiteX1301" fmla="*/ 7858085 w 8938307"/>
              <a:gd name="connsiteY1301" fmla="*/ 2146690 h 2993922"/>
              <a:gd name="connsiteX1302" fmla="*/ 7847494 w 8938307"/>
              <a:gd name="connsiteY1302" fmla="*/ 2146690 h 2993922"/>
              <a:gd name="connsiteX1303" fmla="*/ 7826313 w 8938307"/>
              <a:gd name="connsiteY1303" fmla="*/ 2136099 h 2993922"/>
              <a:gd name="connsiteX1304" fmla="*/ 7805134 w 8938307"/>
              <a:gd name="connsiteY1304" fmla="*/ 2125509 h 2993922"/>
              <a:gd name="connsiteX1305" fmla="*/ 7794542 w 8938307"/>
              <a:gd name="connsiteY1305" fmla="*/ 2125509 h 2993922"/>
              <a:gd name="connsiteX1306" fmla="*/ 5051626 w 8938307"/>
              <a:gd name="connsiteY1306" fmla="*/ 2125509 h 2993922"/>
              <a:gd name="connsiteX1307" fmla="*/ 5051626 w 8938307"/>
              <a:gd name="connsiteY1307" fmla="*/ 2136099 h 2993922"/>
              <a:gd name="connsiteX1308" fmla="*/ 5062217 w 8938307"/>
              <a:gd name="connsiteY1308" fmla="*/ 2125509 h 2993922"/>
              <a:gd name="connsiteX1309" fmla="*/ 4310297 w 8938307"/>
              <a:gd name="connsiteY1309" fmla="*/ 2125509 h 2993922"/>
              <a:gd name="connsiteX1310" fmla="*/ 4320887 w 8938307"/>
              <a:gd name="connsiteY1310" fmla="*/ 2136099 h 2993922"/>
              <a:gd name="connsiteX1311" fmla="*/ 4299706 w 8938307"/>
              <a:gd name="connsiteY1311" fmla="*/ 2136099 h 2993922"/>
              <a:gd name="connsiteX1312" fmla="*/ 4310297 w 8938307"/>
              <a:gd name="connsiteY1312" fmla="*/ 2125509 h 2993922"/>
              <a:gd name="connsiteX1313" fmla="*/ 6109342 w 8938307"/>
              <a:gd name="connsiteY1313" fmla="*/ 2122200 h 2993922"/>
              <a:gd name="connsiteX1314" fmla="*/ 6121257 w 8938307"/>
              <a:gd name="connsiteY1314" fmla="*/ 2136099 h 2993922"/>
              <a:gd name="connsiteX1315" fmla="*/ 6100076 w 8938307"/>
              <a:gd name="connsiteY1315" fmla="*/ 2136099 h 2993922"/>
              <a:gd name="connsiteX1316" fmla="*/ 6100076 w 8938307"/>
              <a:gd name="connsiteY1316" fmla="*/ 2125509 h 2993922"/>
              <a:gd name="connsiteX1317" fmla="*/ 6109342 w 8938307"/>
              <a:gd name="connsiteY1317" fmla="*/ 2122200 h 2993922"/>
              <a:gd name="connsiteX1318" fmla="*/ 6237752 w 8938307"/>
              <a:gd name="connsiteY1318" fmla="*/ 2120213 h 2993922"/>
              <a:gd name="connsiteX1319" fmla="*/ 6243046 w 8938307"/>
              <a:gd name="connsiteY1319" fmla="*/ 2125509 h 2993922"/>
              <a:gd name="connsiteX1320" fmla="*/ 6248342 w 8938307"/>
              <a:gd name="connsiteY1320" fmla="*/ 2136099 h 2993922"/>
              <a:gd name="connsiteX1321" fmla="*/ 6248342 w 8938307"/>
              <a:gd name="connsiteY1321" fmla="*/ 2146690 h 2993922"/>
              <a:gd name="connsiteX1322" fmla="*/ 6237752 w 8938307"/>
              <a:gd name="connsiteY1322" fmla="*/ 2130804 h 2993922"/>
              <a:gd name="connsiteX1323" fmla="*/ 6237752 w 8938307"/>
              <a:gd name="connsiteY1323" fmla="*/ 2124185 h 2993922"/>
              <a:gd name="connsiteX1324" fmla="*/ 5681756 w 8938307"/>
              <a:gd name="connsiteY1324" fmla="*/ 2120213 h 2993922"/>
              <a:gd name="connsiteX1325" fmla="*/ 5676460 w 8938307"/>
              <a:gd name="connsiteY1325" fmla="*/ 2125509 h 2993922"/>
              <a:gd name="connsiteX1326" fmla="*/ 5687051 w 8938307"/>
              <a:gd name="connsiteY1326" fmla="*/ 2130804 h 2993922"/>
              <a:gd name="connsiteX1327" fmla="*/ 5708232 w 8938307"/>
              <a:gd name="connsiteY1327" fmla="*/ 2136099 h 2993922"/>
              <a:gd name="connsiteX1328" fmla="*/ 5697641 w 8938307"/>
              <a:gd name="connsiteY1328" fmla="*/ 2125509 h 2993922"/>
              <a:gd name="connsiteX1329" fmla="*/ 5681756 w 8938307"/>
              <a:gd name="connsiteY1329" fmla="*/ 2120213 h 2993922"/>
              <a:gd name="connsiteX1330" fmla="*/ 7370926 w 8938307"/>
              <a:gd name="connsiteY1330" fmla="*/ 2114919 h 2993922"/>
              <a:gd name="connsiteX1331" fmla="*/ 7376222 w 8938307"/>
              <a:gd name="connsiteY1331" fmla="*/ 2120213 h 2993922"/>
              <a:gd name="connsiteX1332" fmla="*/ 7376222 w 8938307"/>
              <a:gd name="connsiteY1332" fmla="*/ 2125509 h 2993922"/>
              <a:gd name="connsiteX1333" fmla="*/ 7386812 w 8938307"/>
              <a:gd name="connsiteY1333" fmla="*/ 2130804 h 2993922"/>
              <a:gd name="connsiteX1334" fmla="*/ 7392107 w 8938307"/>
              <a:gd name="connsiteY1334" fmla="*/ 2146690 h 2993922"/>
              <a:gd name="connsiteX1335" fmla="*/ 7376222 w 8938307"/>
              <a:gd name="connsiteY1335" fmla="*/ 2130804 h 2993922"/>
              <a:gd name="connsiteX1336" fmla="*/ 7360336 w 8938307"/>
              <a:gd name="connsiteY1336" fmla="*/ 2125509 h 2993922"/>
              <a:gd name="connsiteX1337" fmla="*/ 7349745 w 8938307"/>
              <a:gd name="connsiteY1337" fmla="*/ 2125509 h 2993922"/>
              <a:gd name="connsiteX1338" fmla="*/ 7370926 w 8938307"/>
              <a:gd name="connsiteY1338" fmla="*/ 2114919 h 2993922"/>
              <a:gd name="connsiteX1339" fmla="*/ 6947310 w 8938307"/>
              <a:gd name="connsiteY1339" fmla="*/ 2114919 h 2993922"/>
              <a:gd name="connsiteX1340" fmla="*/ 6968491 w 8938307"/>
              <a:gd name="connsiteY1340" fmla="*/ 2114919 h 2993922"/>
              <a:gd name="connsiteX1341" fmla="*/ 6989670 w 8938307"/>
              <a:gd name="connsiteY1341" fmla="*/ 2114919 h 2993922"/>
              <a:gd name="connsiteX1342" fmla="*/ 6979081 w 8938307"/>
              <a:gd name="connsiteY1342" fmla="*/ 2125509 h 2993922"/>
              <a:gd name="connsiteX1343" fmla="*/ 6989670 w 8938307"/>
              <a:gd name="connsiteY1343" fmla="*/ 2136099 h 2993922"/>
              <a:gd name="connsiteX1344" fmla="*/ 7032033 w 8938307"/>
              <a:gd name="connsiteY1344" fmla="*/ 2157280 h 2993922"/>
              <a:gd name="connsiteX1345" fmla="*/ 7000262 w 8938307"/>
              <a:gd name="connsiteY1345" fmla="*/ 2146690 h 2993922"/>
              <a:gd name="connsiteX1346" fmla="*/ 6957900 w 8938307"/>
              <a:gd name="connsiteY1346" fmla="*/ 2125509 h 2993922"/>
              <a:gd name="connsiteX1347" fmla="*/ 6947310 w 8938307"/>
              <a:gd name="connsiteY1347" fmla="*/ 2114919 h 2993922"/>
              <a:gd name="connsiteX1348" fmla="*/ 6894358 w 8938307"/>
              <a:gd name="connsiteY1348" fmla="*/ 2114919 h 2993922"/>
              <a:gd name="connsiteX1349" fmla="*/ 6926129 w 8938307"/>
              <a:gd name="connsiteY1349" fmla="*/ 2125509 h 2993922"/>
              <a:gd name="connsiteX1350" fmla="*/ 6894358 w 8938307"/>
              <a:gd name="connsiteY1350" fmla="*/ 2125509 h 2993922"/>
              <a:gd name="connsiteX1351" fmla="*/ 6894358 w 8938307"/>
              <a:gd name="connsiteY1351" fmla="*/ 2114919 h 2993922"/>
              <a:gd name="connsiteX1352" fmla="*/ 6534284 w 8938307"/>
              <a:gd name="connsiteY1352" fmla="*/ 2114919 h 2993922"/>
              <a:gd name="connsiteX1353" fmla="*/ 6534284 w 8938307"/>
              <a:gd name="connsiteY1353" fmla="*/ 2125509 h 2993922"/>
              <a:gd name="connsiteX1354" fmla="*/ 6544874 w 8938307"/>
              <a:gd name="connsiteY1354" fmla="*/ 2114919 h 2993922"/>
              <a:gd name="connsiteX1355" fmla="*/ 6534284 w 8938307"/>
              <a:gd name="connsiteY1355" fmla="*/ 2114919 h 2993922"/>
              <a:gd name="connsiteX1356" fmla="*/ 7159118 w 8938307"/>
              <a:gd name="connsiteY1356" fmla="*/ 2104328 h 2993922"/>
              <a:gd name="connsiteX1357" fmla="*/ 7212070 w 8938307"/>
              <a:gd name="connsiteY1357" fmla="*/ 2125509 h 2993922"/>
              <a:gd name="connsiteX1358" fmla="*/ 7227956 w 8938307"/>
              <a:gd name="connsiteY1358" fmla="*/ 2141394 h 2993922"/>
              <a:gd name="connsiteX1359" fmla="*/ 7243841 w 8938307"/>
              <a:gd name="connsiteY1359" fmla="*/ 2136099 h 2993922"/>
              <a:gd name="connsiteX1360" fmla="*/ 7265022 w 8938307"/>
              <a:gd name="connsiteY1360" fmla="*/ 2146690 h 2993922"/>
              <a:gd name="connsiteX1361" fmla="*/ 7270318 w 8938307"/>
              <a:gd name="connsiteY1361" fmla="*/ 2157280 h 2993922"/>
              <a:gd name="connsiteX1362" fmla="*/ 7275612 w 8938307"/>
              <a:gd name="connsiteY1362" fmla="*/ 2157280 h 2993922"/>
              <a:gd name="connsiteX1363" fmla="*/ 7291498 w 8938307"/>
              <a:gd name="connsiteY1363" fmla="*/ 2151985 h 2993922"/>
              <a:gd name="connsiteX1364" fmla="*/ 7307384 w 8938307"/>
              <a:gd name="connsiteY1364" fmla="*/ 2157280 h 2993922"/>
              <a:gd name="connsiteX1365" fmla="*/ 7328564 w 8938307"/>
              <a:gd name="connsiteY1365" fmla="*/ 2167871 h 2993922"/>
              <a:gd name="connsiteX1366" fmla="*/ 7339155 w 8938307"/>
              <a:gd name="connsiteY1366" fmla="*/ 2167871 h 2993922"/>
              <a:gd name="connsiteX1367" fmla="*/ 7344450 w 8938307"/>
              <a:gd name="connsiteY1367" fmla="*/ 2157280 h 2993922"/>
              <a:gd name="connsiteX1368" fmla="*/ 7349745 w 8938307"/>
              <a:gd name="connsiteY1368" fmla="*/ 2167871 h 2993922"/>
              <a:gd name="connsiteX1369" fmla="*/ 7381516 w 8938307"/>
              <a:gd name="connsiteY1369" fmla="*/ 2178461 h 2993922"/>
              <a:gd name="connsiteX1370" fmla="*/ 7402697 w 8938307"/>
              <a:gd name="connsiteY1370" fmla="*/ 2178461 h 2993922"/>
              <a:gd name="connsiteX1371" fmla="*/ 7423878 w 8938307"/>
              <a:gd name="connsiteY1371" fmla="*/ 2189051 h 2993922"/>
              <a:gd name="connsiteX1372" fmla="*/ 7445059 w 8938307"/>
              <a:gd name="connsiteY1372" fmla="*/ 2199642 h 2993922"/>
              <a:gd name="connsiteX1373" fmla="*/ 7466240 w 8938307"/>
              <a:gd name="connsiteY1373" fmla="*/ 2199642 h 2993922"/>
              <a:gd name="connsiteX1374" fmla="*/ 7445059 w 8938307"/>
              <a:gd name="connsiteY1374" fmla="*/ 2210232 h 2993922"/>
              <a:gd name="connsiteX1375" fmla="*/ 7423878 w 8938307"/>
              <a:gd name="connsiteY1375" fmla="*/ 2199642 h 2993922"/>
              <a:gd name="connsiteX1376" fmla="*/ 7397403 w 8938307"/>
              <a:gd name="connsiteY1376" fmla="*/ 2194346 h 2993922"/>
              <a:gd name="connsiteX1377" fmla="*/ 7381516 w 8938307"/>
              <a:gd name="connsiteY1377" fmla="*/ 2189051 h 2993922"/>
              <a:gd name="connsiteX1378" fmla="*/ 7376222 w 8938307"/>
              <a:gd name="connsiteY1378" fmla="*/ 2194346 h 2993922"/>
              <a:gd name="connsiteX1379" fmla="*/ 7365630 w 8938307"/>
              <a:gd name="connsiteY1379" fmla="*/ 2189051 h 2993922"/>
              <a:gd name="connsiteX1380" fmla="*/ 7349745 w 8938307"/>
              <a:gd name="connsiteY1380" fmla="*/ 2189051 h 2993922"/>
              <a:gd name="connsiteX1381" fmla="*/ 7339155 w 8938307"/>
              <a:gd name="connsiteY1381" fmla="*/ 2189051 h 2993922"/>
              <a:gd name="connsiteX1382" fmla="*/ 7296793 w 8938307"/>
              <a:gd name="connsiteY1382" fmla="*/ 2178461 h 2993922"/>
              <a:gd name="connsiteX1383" fmla="*/ 7222660 w 8938307"/>
              <a:gd name="connsiteY1383" fmla="*/ 2146690 h 2993922"/>
              <a:gd name="connsiteX1384" fmla="*/ 7217366 w 8938307"/>
              <a:gd name="connsiteY1384" fmla="*/ 2141394 h 2993922"/>
              <a:gd name="connsiteX1385" fmla="*/ 7201480 w 8938307"/>
              <a:gd name="connsiteY1385" fmla="*/ 2136099 h 2993922"/>
              <a:gd name="connsiteX1386" fmla="*/ 7185593 w 8938307"/>
              <a:gd name="connsiteY1386" fmla="*/ 2141394 h 2993922"/>
              <a:gd name="connsiteX1387" fmla="*/ 7169708 w 8938307"/>
              <a:gd name="connsiteY1387" fmla="*/ 2146690 h 2993922"/>
              <a:gd name="connsiteX1388" fmla="*/ 7148526 w 8938307"/>
              <a:gd name="connsiteY1388" fmla="*/ 2146690 h 2993922"/>
              <a:gd name="connsiteX1389" fmla="*/ 7137937 w 8938307"/>
              <a:gd name="connsiteY1389" fmla="*/ 2146690 h 2993922"/>
              <a:gd name="connsiteX1390" fmla="*/ 7137937 w 8938307"/>
              <a:gd name="connsiteY1390" fmla="*/ 2136099 h 2993922"/>
              <a:gd name="connsiteX1391" fmla="*/ 7137937 w 8938307"/>
              <a:gd name="connsiteY1391" fmla="*/ 2125509 h 2993922"/>
              <a:gd name="connsiteX1392" fmla="*/ 7143232 w 8938307"/>
              <a:gd name="connsiteY1392" fmla="*/ 2125509 h 2993922"/>
              <a:gd name="connsiteX1393" fmla="*/ 7159118 w 8938307"/>
              <a:gd name="connsiteY1393" fmla="*/ 2125509 h 2993922"/>
              <a:gd name="connsiteX1394" fmla="*/ 7164414 w 8938307"/>
              <a:gd name="connsiteY1394" fmla="*/ 2120213 h 2993922"/>
              <a:gd name="connsiteX1395" fmla="*/ 7159118 w 8938307"/>
              <a:gd name="connsiteY1395" fmla="*/ 2114919 h 2993922"/>
              <a:gd name="connsiteX1396" fmla="*/ 6915539 w 8938307"/>
              <a:gd name="connsiteY1396" fmla="*/ 2104328 h 2993922"/>
              <a:gd name="connsiteX1397" fmla="*/ 6920833 w 8938307"/>
              <a:gd name="connsiteY1397" fmla="*/ 2104328 h 2993922"/>
              <a:gd name="connsiteX1398" fmla="*/ 6926129 w 8938307"/>
              <a:gd name="connsiteY1398" fmla="*/ 2114919 h 2993922"/>
              <a:gd name="connsiteX1399" fmla="*/ 6904948 w 8938307"/>
              <a:gd name="connsiteY1399" fmla="*/ 2114919 h 2993922"/>
              <a:gd name="connsiteX1400" fmla="*/ 4755094 w 8938307"/>
              <a:gd name="connsiteY1400" fmla="*/ 2104328 h 2993922"/>
              <a:gd name="connsiteX1401" fmla="*/ 4765684 w 8938307"/>
              <a:gd name="connsiteY1401" fmla="*/ 2114919 h 2993922"/>
              <a:gd name="connsiteX1402" fmla="*/ 4755094 w 8938307"/>
              <a:gd name="connsiteY1402" fmla="*/ 2114919 h 2993922"/>
              <a:gd name="connsiteX1403" fmla="*/ 4755094 w 8938307"/>
              <a:gd name="connsiteY1403" fmla="*/ 2104328 h 2993922"/>
              <a:gd name="connsiteX1404" fmla="*/ 3918452 w 8938307"/>
              <a:gd name="connsiteY1404" fmla="*/ 2104328 h 2993922"/>
              <a:gd name="connsiteX1405" fmla="*/ 3939633 w 8938307"/>
              <a:gd name="connsiteY1405" fmla="*/ 2109623 h 2993922"/>
              <a:gd name="connsiteX1406" fmla="*/ 3960812 w 8938307"/>
              <a:gd name="connsiteY1406" fmla="*/ 2125509 h 2993922"/>
              <a:gd name="connsiteX1407" fmla="*/ 3934338 w 8938307"/>
              <a:gd name="connsiteY1407" fmla="*/ 2114919 h 2993922"/>
              <a:gd name="connsiteX1408" fmla="*/ 3923746 w 8938307"/>
              <a:gd name="connsiteY1408" fmla="*/ 2109623 h 2993922"/>
              <a:gd name="connsiteX1409" fmla="*/ 3918452 w 8938307"/>
              <a:gd name="connsiteY1409" fmla="*/ 2104328 h 2993922"/>
              <a:gd name="connsiteX1410" fmla="*/ 8800632 w 8938307"/>
              <a:gd name="connsiteY1410" fmla="*/ 2093738 h 2993922"/>
              <a:gd name="connsiteX1411" fmla="*/ 8800632 w 8938307"/>
              <a:gd name="connsiteY1411" fmla="*/ 2104328 h 2993922"/>
              <a:gd name="connsiteX1412" fmla="*/ 8790041 w 8938307"/>
              <a:gd name="connsiteY1412" fmla="*/ 2104328 h 2993922"/>
              <a:gd name="connsiteX1413" fmla="*/ 8800632 w 8938307"/>
              <a:gd name="connsiteY1413" fmla="*/ 2093738 h 2993922"/>
              <a:gd name="connsiteX1414" fmla="*/ 7942808 w 8938307"/>
              <a:gd name="connsiteY1414" fmla="*/ 2093738 h 2993922"/>
              <a:gd name="connsiteX1415" fmla="*/ 7953398 w 8938307"/>
              <a:gd name="connsiteY1415" fmla="*/ 2093738 h 2993922"/>
              <a:gd name="connsiteX1416" fmla="*/ 7953398 w 8938307"/>
              <a:gd name="connsiteY1416" fmla="*/ 2104328 h 2993922"/>
              <a:gd name="connsiteX1417" fmla="*/ 7937513 w 8938307"/>
              <a:gd name="connsiteY1417" fmla="*/ 2099033 h 2993922"/>
              <a:gd name="connsiteX1418" fmla="*/ 7942808 w 8938307"/>
              <a:gd name="connsiteY1418" fmla="*/ 2093738 h 2993922"/>
              <a:gd name="connsiteX1419" fmla="*/ 7021443 w 8938307"/>
              <a:gd name="connsiteY1419" fmla="*/ 2093738 h 2993922"/>
              <a:gd name="connsiteX1420" fmla="*/ 7032033 w 8938307"/>
              <a:gd name="connsiteY1420" fmla="*/ 2104328 h 2993922"/>
              <a:gd name="connsiteX1421" fmla="*/ 7021443 w 8938307"/>
              <a:gd name="connsiteY1421" fmla="*/ 2104328 h 2993922"/>
              <a:gd name="connsiteX1422" fmla="*/ 6830814 w 8938307"/>
              <a:gd name="connsiteY1422" fmla="*/ 2093738 h 2993922"/>
              <a:gd name="connsiteX1423" fmla="*/ 6841406 w 8938307"/>
              <a:gd name="connsiteY1423" fmla="*/ 2093738 h 2993922"/>
              <a:gd name="connsiteX1424" fmla="*/ 6851996 w 8938307"/>
              <a:gd name="connsiteY1424" fmla="*/ 2093738 h 2993922"/>
              <a:gd name="connsiteX1425" fmla="*/ 6851996 w 8938307"/>
              <a:gd name="connsiteY1425" fmla="*/ 2114919 h 2993922"/>
              <a:gd name="connsiteX1426" fmla="*/ 6830814 w 8938307"/>
              <a:gd name="connsiteY1426" fmla="*/ 2104328 h 2993922"/>
              <a:gd name="connsiteX1427" fmla="*/ 6820224 w 8938307"/>
              <a:gd name="connsiteY1427" fmla="*/ 2104328 h 2993922"/>
              <a:gd name="connsiteX1428" fmla="*/ 6830814 w 8938307"/>
              <a:gd name="connsiteY1428" fmla="*/ 2093738 h 2993922"/>
              <a:gd name="connsiteX1429" fmla="*/ 5517604 w 8938307"/>
              <a:gd name="connsiteY1429" fmla="*/ 2093738 h 2993922"/>
              <a:gd name="connsiteX1430" fmla="*/ 5538785 w 8938307"/>
              <a:gd name="connsiteY1430" fmla="*/ 2104328 h 2993922"/>
              <a:gd name="connsiteX1431" fmla="*/ 5554670 w 8938307"/>
              <a:gd name="connsiteY1431" fmla="*/ 2104328 h 2993922"/>
              <a:gd name="connsiteX1432" fmla="*/ 5559966 w 8938307"/>
              <a:gd name="connsiteY1432" fmla="*/ 2114919 h 2993922"/>
              <a:gd name="connsiteX1433" fmla="*/ 5581147 w 8938307"/>
              <a:gd name="connsiteY1433" fmla="*/ 2114919 h 2993922"/>
              <a:gd name="connsiteX1434" fmla="*/ 5644689 w 8938307"/>
              <a:gd name="connsiteY1434" fmla="*/ 2136099 h 2993922"/>
              <a:gd name="connsiteX1435" fmla="*/ 5655279 w 8938307"/>
              <a:gd name="connsiteY1435" fmla="*/ 2136099 h 2993922"/>
              <a:gd name="connsiteX1436" fmla="*/ 5665870 w 8938307"/>
              <a:gd name="connsiteY1436" fmla="*/ 2141394 h 2993922"/>
              <a:gd name="connsiteX1437" fmla="*/ 5671166 w 8938307"/>
              <a:gd name="connsiteY1437" fmla="*/ 2146690 h 2993922"/>
              <a:gd name="connsiteX1438" fmla="*/ 5687051 w 8938307"/>
              <a:gd name="connsiteY1438" fmla="*/ 2146690 h 2993922"/>
              <a:gd name="connsiteX1439" fmla="*/ 5761183 w 8938307"/>
              <a:gd name="connsiteY1439" fmla="*/ 2167871 h 2993922"/>
              <a:gd name="connsiteX1440" fmla="*/ 5824726 w 8938307"/>
              <a:gd name="connsiteY1440" fmla="*/ 2178461 h 2993922"/>
              <a:gd name="connsiteX1441" fmla="*/ 5819430 w 8938307"/>
              <a:gd name="connsiteY1441" fmla="*/ 2167871 h 2993922"/>
              <a:gd name="connsiteX1442" fmla="*/ 5814135 w 8938307"/>
              <a:gd name="connsiteY1442" fmla="*/ 2162575 h 2993922"/>
              <a:gd name="connsiteX1443" fmla="*/ 5803545 w 8938307"/>
              <a:gd name="connsiteY1443" fmla="*/ 2167871 h 2993922"/>
              <a:gd name="connsiteX1444" fmla="*/ 5792954 w 8938307"/>
              <a:gd name="connsiteY1444" fmla="*/ 2167871 h 2993922"/>
              <a:gd name="connsiteX1445" fmla="*/ 5782364 w 8938307"/>
              <a:gd name="connsiteY1445" fmla="*/ 2157280 h 2993922"/>
              <a:gd name="connsiteX1446" fmla="*/ 5761183 w 8938307"/>
              <a:gd name="connsiteY1446" fmla="*/ 2162575 h 2993922"/>
              <a:gd name="connsiteX1447" fmla="*/ 5740002 w 8938307"/>
              <a:gd name="connsiteY1447" fmla="*/ 2157280 h 2993922"/>
              <a:gd name="connsiteX1448" fmla="*/ 5665870 w 8938307"/>
              <a:gd name="connsiteY1448" fmla="*/ 2125509 h 2993922"/>
              <a:gd name="connsiteX1449" fmla="*/ 5665870 w 8938307"/>
              <a:gd name="connsiteY1449" fmla="*/ 2114919 h 2993922"/>
              <a:gd name="connsiteX1450" fmla="*/ 5655279 w 8938307"/>
              <a:gd name="connsiteY1450" fmla="*/ 2114919 h 2993922"/>
              <a:gd name="connsiteX1451" fmla="*/ 5665870 w 8938307"/>
              <a:gd name="connsiteY1451" fmla="*/ 2125509 h 2993922"/>
              <a:gd name="connsiteX1452" fmla="*/ 5634099 w 8938307"/>
              <a:gd name="connsiteY1452" fmla="*/ 2114919 h 2993922"/>
              <a:gd name="connsiteX1453" fmla="*/ 5644689 w 8938307"/>
              <a:gd name="connsiteY1453" fmla="*/ 2114919 h 2993922"/>
              <a:gd name="connsiteX1454" fmla="*/ 5644689 w 8938307"/>
              <a:gd name="connsiteY1454" fmla="*/ 2104328 h 2993922"/>
              <a:gd name="connsiteX1455" fmla="*/ 5639394 w 8938307"/>
              <a:gd name="connsiteY1455" fmla="*/ 2104328 h 2993922"/>
              <a:gd name="connsiteX1456" fmla="*/ 5634099 w 8938307"/>
              <a:gd name="connsiteY1456" fmla="*/ 2114919 h 2993922"/>
              <a:gd name="connsiteX1457" fmla="*/ 5581147 w 8938307"/>
              <a:gd name="connsiteY1457" fmla="*/ 2114919 h 2993922"/>
              <a:gd name="connsiteX1458" fmla="*/ 5549375 w 8938307"/>
              <a:gd name="connsiteY1458" fmla="*/ 2093738 h 2993922"/>
              <a:gd name="connsiteX1459" fmla="*/ 5522900 w 8938307"/>
              <a:gd name="connsiteY1459" fmla="*/ 2093738 h 2993922"/>
              <a:gd name="connsiteX1460" fmla="*/ 5517604 w 8938307"/>
              <a:gd name="connsiteY1460" fmla="*/ 2093738 h 2993922"/>
              <a:gd name="connsiteX1461" fmla="*/ 4331478 w 8938307"/>
              <a:gd name="connsiteY1461" fmla="*/ 2093738 h 2993922"/>
              <a:gd name="connsiteX1462" fmla="*/ 4331478 w 8938307"/>
              <a:gd name="connsiteY1462" fmla="*/ 2104328 h 2993922"/>
              <a:gd name="connsiteX1463" fmla="*/ 4342068 w 8938307"/>
              <a:gd name="connsiteY1463" fmla="*/ 2104328 h 2993922"/>
              <a:gd name="connsiteX1464" fmla="*/ 4331478 w 8938307"/>
              <a:gd name="connsiteY1464" fmla="*/ 2093738 h 2993922"/>
              <a:gd name="connsiteX1465" fmla="*/ 8091075 w 8938307"/>
              <a:gd name="connsiteY1465" fmla="*/ 2083146 h 2993922"/>
              <a:gd name="connsiteX1466" fmla="*/ 8091075 w 8938307"/>
              <a:gd name="connsiteY1466" fmla="*/ 2093738 h 2993922"/>
              <a:gd name="connsiteX1467" fmla="*/ 8080483 w 8938307"/>
              <a:gd name="connsiteY1467" fmla="*/ 2093738 h 2993922"/>
              <a:gd name="connsiteX1468" fmla="*/ 7911038 w 8938307"/>
              <a:gd name="connsiteY1468" fmla="*/ 2083146 h 2993922"/>
              <a:gd name="connsiteX1469" fmla="*/ 7921627 w 8938307"/>
              <a:gd name="connsiteY1469" fmla="*/ 2083146 h 2993922"/>
              <a:gd name="connsiteX1470" fmla="*/ 7926923 w 8938307"/>
              <a:gd name="connsiteY1470" fmla="*/ 2083146 h 2993922"/>
              <a:gd name="connsiteX1471" fmla="*/ 7921627 w 8938307"/>
              <a:gd name="connsiteY1471" fmla="*/ 2093738 h 2993922"/>
              <a:gd name="connsiteX1472" fmla="*/ 7911038 w 8938307"/>
              <a:gd name="connsiteY1472" fmla="*/ 2083146 h 2993922"/>
              <a:gd name="connsiteX1473" fmla="*/ 7466240 w 8938307"/>
              <a:gd name="connsiteY1473" fmla="*/ 2083146 h 2993922"/>
              <a:gd name="connsiteX1474" fmla="*/ 7476830 w 8938307"/>
              <a:gd name="connsiteY1474" fmla="*/ 2083146 h 2993922"/>
              <a:gd name="connsiteX1475" fmla="*/ 7476830 w 8938307"/>
              <a:gd name="connsiteY1475" fmla="*/ 2093738 h 2993922"/>
              <a:gd name="connsiteX1476" fmla="*/ 7032033 w 8938307"/>
              <a:gd name="connsiteY1476" fmla="*/ 2083146 h 2993922"/>
              <a:gd name="connsiteX1477" fmla="*/ 7042622 w 8938307"/>
              <a:gd name="connsiteY1477" fmla="*/ 2083146 h 2993922"/>
              <a:gd name="connsiteX1478" fmla="*/ 7042622 w 8938307"/>
              <a:gd name="connsiteY1478" fmla="*/ 2093738 h 2993922"/>
              <a:gd name="connsiteX1479" fmla="*/ 6566054 w 8938307"/>
              <a:gd name="connsiteY1479" fmla="*/ 2083146 h 2993922"/>
              <a:gd name="connsiteX1480" fmla="*/ 6555464 w 8938307"/>
              <a:gd name="connsiteY1480" fmla="*/ 2093738 h 2993922"/>
              <a:gd name="connsiteX1481" fmla="*/ 6566054 w 8938307"/>
              <a:gd name="connsiteY1481" fmla="*/ 2093738 h 2993922"/>
              <a:gd name="connsiteX1482" fmla="*/ 6566054 w 8938307"/>
              <a:gd name="connsiteY1482" fmla="*/ 2083146 h 2993922"/>
              <a:gd name="connsiteX1483" fmla="*/ 5702936 w 8938307"/>
              <a:gd name="connsiteY1483" fmla="*/ 2083146 h 2993922"/>
              <a:gd name="connsiteX1484" fmla="*/ 5687051 w 8938307"/>
              <a:gd name="connsiteY1484" fmla="*/ 2093738 h 2993922"/>
              <a:gd name="connsiteX1485" fmla="*/ 5697641 w 8938307"/>
              <a:gd name="connsiteY1485" fmla="*/ 2104328 h 2993922"/>
              <a:gd name="connsiteX1486" fmla="*/ 5718822 w 8938307"/>
              <a:gd name="connsiteY1486" fmla="*/ 2104328 h 2993922"/>
              <a:gd name="connsiteX1487" fmla="*/ 5724116 w 8938307"/>
              <a:gd name="connsiteY1487" fmla="*/ 2088442 h 2993922"/>
              <a:gd name="connsiteX1488" fmla="*/ 5702936 w 8938307"/>
              <a:gd name="connsiteY1488" fmla="*/ 2083146 h 2993922"/>
              <a:gd name="connsiteX1489" fmla="*/ 4808046 w 8938307"/>
              <a:gd name="connsiteY1489" fmla="*/ 2083146 h 2993922"/>
              <a:gd name="connsiteX1490" fmla="*/ 4829228 w 8938307"/>
              <a:gd name="connsiteY1490" fmla="*/ 2088442 h 2993922"/>
              <a:gd name="connsiteX1491" fmla="*/ 4839818 w 8938307"/>
              <a:gd name="connsiteY1491" fmla="*/ 2093738 h 2993922"/>
              <a:gd name="connsiteX1492" fmla="*/ 4797456 w 8938307"/>
              <a:gd name="connsiteY1492" fmla="*/ 2093738 h 2993922"/>
              <a:gd name="connsiteX1493" fmla="*/ 4765684 w 8938307"/>
              <a:gd name="connsiteY1493" fmla="*/ 2083146 h 2993922"/>
              <a:gd name="connsiteX1494" fmla="*/ 4776276 w 8938307"/>
              <a:gd name="connsiteY1494" fmla="*/ 2083146 h 2993922"/>
              <a:gd name="connsiteX1495" fmla="*/ 4765684 w 8938307"/>
              <a:gd name="connsiteY1495" fmla="*/ 2093738 h 2993922"/>
              <a:gd name="connsiteX1496" fmla="*/ 4755094 w 8938307"/>
              <a:gd name="connsiteY1496" fmla="*/ 2088442 h 2993922"/>
              <a:gd name="connsiteX1497" fmla="*/ 4765684 w 8938307"/>
              <a:gd name="connsiteY1497" fmla="*/ 2083146 h 2993922"/>
              <a:gd name="connsiteX1498" fmla="*/ 4628010 w 8938307"/>
              <a:gd name="connsiteY1498" fmla="*/ 2083146 h 2993922"/>
              <a:gd name="connsiteX1499" fmla="*/ 4638599 w 8938307"/>
              <a:gd name="connsiteY1499" fmla="*/ 2093738 h 2993922"/>
              <a:gd name="connsiteX1500" fmla="*/ 4628010 w 8938307"/>
              <a:gd name="connsiteY1500" fmla="*/ 2093738 h 2993922"/>
              <a:gd name="connsiteX1501" fmla="*/ 4628010 w 8938307"/>
              <a:gd name="connsiteY1501" fmla="*/ 2083146 h 2993922"/>
              <a:gd name="connsiteX1502" fmla="*/ 4328830 w 8938307"/>
              <a:gd name="connsiteY1502" fmla="*/ 2080169 h 2993922"/>
              <a:gd name="connsiteX1503" fmla="*/ 4352658 w 8938307"/>
              <a:gd name="connsiteY1503" fmla="*/ 2099033 h 2993922"/>
              <a:gd name="connsiteX1504" fmla="*/ 4384430 w 8938307"/>
              <a:gd name="connsiteY1504" fmla="*/ 2114919 h 2993922"/>
              <a:gd name="connsiteX1505" fmla="*/ 4447972 w 8938307"/>
              <a:gd name="connsiteY1505" fmla="*/ 2114919 h 2993922"/>
              <a:gd name="connsiteX1506" fmla="*/ 4511514 w 8938307"/>
              <a:gd name="connsiteY1506" fmla="*/ 2146690 h 2993922"/>
              <a:gd name="connsiteX1507" fmla="*/ 4553876 w 8938307"/>
              <a:gd name="connsiteY1507" fmla="*/ 2167871 h 2993922"/>
              <a:gd name="connsiteX1508" fmla="*/ 4585647 w 8938307"/>
              <a:gd name="connsiteY1508" fmla="*/ 2178461 h 2993922"/>
              <a:gd name="connsiteX1509" fmla="*/ 4659780 w 8938307"/>
              <a:gd name="connsiteY1509" fmla="*/ 2199642 h 2993922"/>
              <a:gd name="connsiteX1510" fmla="*/ 4575058 w 8938307"/>
              <a:gd name="connsiteY1510" fmla="*/ 2189051 h 2993922"/>
              <a:gd name="connsiteX1511" fmla="*/ 4342068 w 8938307"/>
              <a:gd name="connsiteY1511" fmla="*/ 2125509 h 2993922"/>
              <a:gd name="connsiteX1512" fmla="*/ 4299706 w 8938307"/>
              <a:gd name="connsiteY1512" fmla="*/ 2104328 h 2993922"/>
              <a:gd name="connsiteX1513" fmla="*/ 4289116 w 8938307"/>
              <a:gd name="connsiteY1513" fmla="*/ 2104328 h 2993922"/>
              <a:gd name="connsiteX1514" fmla="*/ 4278526 w 8938307"/>
              <a:gd name="connsiteY1514" fmla="*/ 2093738 h 2993922"/>
              <a:gd name="connsiteX1515" fmla="*/ 4289116 w 8938307"/>
              <a:gd name="connsiteY1515" fmla="*/ 2093738 h 2993922"/>
              <a:gd name="connsiteX1516" fmla="*/ 4310297 w 8938307"/>
              <a:gd name="connsiteY1516" fmla="*/ 2083146 h 2993922"/>
              <a:gd name="connsiteX1517" fmla="*/ 4328830 w 8938307"/>
              <a:gd name="connsiteY1517" fmla="*/ 2080169 h 2993922"/>
              <a:gd name="connsiteX1518" fmla="*/ 7529782 w 8938307"/>
              <a:gd name="connsiteY1518" fmla="*/ 2072557 h 2993922"/>
              <a:gd name="connsiteX1519" fmla="*/ 7540374 w 8938307"/>
              <a:gd name="connsiteY1519" fmla="*/ 2083146 h 2993922"/>
              <a:gd name="connsiteX1520" fmla="*/ 7529782 w 8938307"/>
              <a:gd name="connsiteY1520" fmla="*/ 2083146 h 2993922"/>
              <a:gd name="connsiteX1521" fmla="*/ 7370926 w 8938307"/>
              <a:gd name="connsiteY1521" fmla="*/ 2072557 h 2993922"/>
              <a:gd name="connsiteX1522" fmla="*/ 7381516 w 8938307"/>
              <a:gd name="connsiteY1522" fmla="*/ 2072557 h 2993922"/>
              <a:gd name="connsiteX1523" fmla="*/ 7370926 w 8938307"/>
              <a:gd name="connsiteY1523" fmla="*/ 2083146 h 2993922"/>
              <a:gd name="connsiteX1524" fmla="*/ 7376222 w 8938307"/>
              <a:gd name="connsiteY1524" fmla="*/ 2093738 h 2993922"/>
              <a:gd name="connsiteX1525" fmla="*/ 7392107 w 8938307"/>
              <a:gd name="connsiteY1525" fmla="*/ 2093738 h 2993922"/>
              <a:gd name="connsiteX1526" fmla="*/ 7413288 w 8938307"/>
              <a:gd name="connsiteY1526" fmla="*/ 2099033 h 2993922"/>
              <a:gd name="connsiteX1527" fmla="*/ 7423878 w 8938307"/>
              <a:gd name="connsiteY1527" fmla="*/ 2104328 h 2993922"/>
              <a:gd name="connsiteX1528" fmla="*/ 7413288 w 8938307"/>
              <a:gd name="connsiteY1528" fmla="*/ 2114919 h 2993922"/>
              <a:gd name="connsiteX1529" fmla="*/ 7392107 w 8938307"/>
              <a:gd name="connsiteY1529" fmla="*/ 2104328 h 2993922"/>
              <a:gd name="connsiteX1530" fmla="*/ 7349745 w 8938307"/>
              <a:gd name="connsiteY1530" fmla="*/ 2104328 h 2993922"/>
              <a:gd name="connsiteX1531" fmla="*/ 7349745 w 8938307"/>
              <a:gd name="connsiteY1531" fmla="*/ 2093738 h 2993922"/>
              <a:gd name="connsiteX1532" fmla="*/ 7360336 w 8938307"/>
              <a:gd name="connsiteY1532" fmla="*/ 2083146 h 2993922"/>
              <a:gd name="connsiteX1533" fmla="*/ 7370926 w 8938307"/>
              <a:gd name="connsiteY1533" fmla="*/ 2072557 h 2993922"/>
              <a:gd name="connsiteX1534" fmla="*/ 7296793 w 8938307"/>
              <a:gd name="connsiteY1534" fmla="*/ 2072557 h 2993922"/>
              <a:gd name="connsiteX1535" fmla="*/ 7323270 w 8938307"/>
              <a:gd name="connsiteY1535" fmla="*/ 2083146 h 2993922"/>
              <a:gd name="connsiteX1536" fmla="*/ 7328564 w 8938307"/>
              <a:gd name="connsiteY1536" fmla="*/ 2093738 h 2993922"/>
              <a:gd name="connsiteX1537" fmla="*/ 7307384 w 8938307"/>
              <a:gd name="connsiteY1537" fmla="*/ 2083146 h 2993922"/>
              <a:gd name="connsiteX1538" fmla="*/ 6195390 w 8938307"/>
              <a:gd name="connsiteY1538" fmla="*/ 2072557 h 2993922"/>
              <a:gd name="connsiteX1539" fmla="*/ 6184800 w 8938307"/>
              <a:gd name="connsiteY1539" fmla="*/ 2104328 h 2993922"/>
              <a:gd name="connsiteX1540" fmla="*/ 6195390 w 8938307"/>
              <a:gd name="connsiteY1540" fmla="*/ 2114919 h 2993922"/>
              <a:gd name="connsiteX1541" fmla="*/ 6205980 w 8938307"/>
              <a:gd name="connsiteY1541" fmla="*/ 2104328 h 2993922"/>
              <a:gd name="connsiteX1542" fmla="*/ 6205980 w 8938307"/>
              <a:gd name="connsiteY1542" fmla="*/ 2083146 h 2993922"/>
              <a:gd name="connsiteX1543" fmla="*/ 6195390 w 8938307"/>
              <a:gd name="connsiteY1543" fmla="*/ 2072557 h 2993922"/>
              <a:gd name="connsiteX1544" fmla="*/ 5655279 w 8938307"/>
              <a:gd name="connsiteY1544" fmla="*/ 2072557 h 2993922"/>
              <a:gd name="connsiteX1545" fmla="*/ 5660574 w 8938307"/>
              <a:gd name="connsiteY1545" fmla="*/ 2088442 h 2993922"/>
              <a:gd name="connsiteX1546" fmla="*/ 5665870 w 8938307"/>
              <a:gd name="connsiteY1546" fmla="*/ 2088442 h 2993922"/>
              <a:gd name="connsiteX1547" fmla="*/ 5665870 w 8938307"/>
              <a:gd name="connsiteY1547" fmla="*/ 2072557 h 2993922"/>
              <a:gd name="connsiteX1548" fmla="*/ 5655279 w 8938307"/>
              <a:gd name="connsiteY1548" fmla="*/ 2072557 h 2993922"/>
              <a:gd name="connsiteX1549" fmla="*/ 7567510 w 8938307"/>
              <a:gd name="connsiteY1549" fmla="*/ 2069248 h 2993922"/>
              <a:gd name="connsiteX1550" fmla="*/ 7572144 w 8938307"/>
              <a:gd name="connsiteY1550" fmla="*/ 2072557 h 2993922"/>
              <a:gd name="connsiteX1551" fmla="*/ 7593326 w 8938307"/>
              <a:gd name="connsiteY1551" fmla="*/ 2083146 h 2993922"/>
              <a:gd name="connsiteX1552" fmla="*/ 7609211 w 8938307"/>
              <a:gd name="connsiteY1552" fmla="*/ 2083146 h 2993922"/>
              <a:gd name="connsiteX1553" fmla="*/ 7614505 w 8938307"/>
              <a:gd name="connsiteY1553" fmla="*/ 2083146 h 2993922"/>
              <a:gd name="connsiteX1554" fmla="*/ 7625096 w 8938307"/>
              <a:gd name="connsiteY1554" fmla="*/ 2093738 h 2993922"/>
              <a:gd name="connsiteX1555" fmla="*/ 7635686 w 8938307"/>
              <a:gd name="connsiteY1555" fmla="*/ 2083146 h 2993922"/>
              <a:gd name="connsiteX1556" fmla="*/ 7646278 w 8938307"/>
              <a:gd name="connsiteY1556" fmla="*/ 2083146 h 2993922"/>
              <a:gd name="connsiteX1557" fmla="*/ 7656867 w 8938307"/>
              <a:gd name="connsiteY1557" fmla="*/ 2093738 h 2993922"/>
              <a:gd name="connsiteX1558" fmla="*/ 7667457 w 8938307"/>
              <a:gd name="connsiteY1558" fmla="*/ 2093738 h 2993922"/>
              <a:gd name="connsiteX1559" fmla="*/ 7678048 w 8938307"/>
              <a:gd name="connsiteY1559" fmla="*/ 2104328 h 2993922"/>
              <a:gd name="connsiteX1560" fmla="*/ 7688638 w 8938307"/>
              <a:gd name="connsiteY1560" fmla="*/ 2114919 h 2993922"/>
              <a:gd name="connsiteX1561" fmla="*/ 7699230 w 8938307"/>
              <a:gd name="connsiteY1561" fmla="*/ 2125509 h 2993922"/>
              <a:gd name="connsiteX1562" fmla="*/ 7699230 w 8938307"/>
              <a:gd name="connsiteY1562" fmla="*/ 2114919 h 2993922"/>
              <a:gd name="connsiteX1563" fmla="*/ 7709820 w 8938307"/>
              <a:gd name="connsiteY1563" fmla="*/ 2114919 h 2993922"/>
              <a:gd name="connsiteX1564" fmla="*/ 7720409 w 8938307"/>
              <a:gd name="connsiteY1564" fmla="*/ 2125509 h 2993922"/>
              <a:gd name="connsiteX1565" fmla="*/ 7720409 w 8938307"/>
              <a:gd name="connsiteY1565" fmla="*/ 2136099 h 2993922"/>
              <a:gd name="connsiteX1566" fmla="*/ 7731000 w 8938307"/>
              <a:gd name="connsiteY1566" fmla="*/ 2136099 h 2993922"/>
              <a:gd name="connsiteX1567" fmla="*/ 7731000 w 8938307"/>
              <a:gd name="connsiteY1567" fmla="*/ 2141394 h 2993922"/>
              <a:gd name="connsiteX1568" fmla="*/ 7725704 w 8938307"/>
              <a:gd name="connsiteY1568" fmla="*/ 2146690 h 2993922"/>
              <a:gd name="connsiteX1569" fmla="*/ 7720409 w 8938307"/>
              <a:gd name="connsiteY1569" fmla="*/ 2146690 h 2993922"/>
              <a:gd name="connsiteX1570" fmla="*/ 7709820 w 8938307"/>
              <a:gd name="connsiteY1570" fmla="*/ 2157280 h 2993922"/>
              <a:gd name="connsiteX1571" fmla="*/ 7699230 w 8938307"/>
              <a:gd name="connsiteY1571" fmla="*/ 2146690 h 2993922"/>
              <a:gd name="connsiteX1572" fmla="*/ 7667457 w 8938307"/>
              <a:gd name="connsiteY1572" fmla="*/ 2114919 h 2993922"/>
              <a:gd name="connsiteX1573" fmla="*/ 7678048 w 8938307"/>
              <a:gd name="connsiteY1573" fmla="*/ 2125509 h 2993922"/>
              <a:gd name="connsiteX1574" fmla="*/ 7656867 w 8938307"/>
              <a:gd name="connsiteY1574" fmla="*/ 2125509 h 2993922"/>
              <a:gd name="connsiteX1575" fmla="*/ 7646278 w 8938307"/>
              <a:gd name="connsiteY1575" fmla="*/ 2136099 h 2993922"/>
              <a:gd name="connsiteX1576" fmla="*/ 7656867 w 8938307"/>
              <a:gd name="connsiteY1576" fmla="*/ 2141394 h 2993922"/>
              <a:gd name="connsiteX1577" fmla="*/ 7646278 w 8938307"/>
              <a:gd name="connsiteY1577" fmla="*/ 2157280 h 2993922"/>
              <a:gd name="connsiteX1578" fmla="*/ 7635686 w 8938307"/>
              <a:gd name="connsiteY1578" fmla="*/ 2167871 h 2993922"/>
              <a:gd name="connsiteX1579" fmla="*/ 7646278 w 8938307"/>
              <a:gd name="connsiteY1579" fmla="*/ 2167871 h 2993922"/>
              <a:gd name="connsiteX1580" fmla="*/ 7672752 w 8938307"/>
              <a:gd name="connsiteY1580" fmla="*/ 2162575 h 2993922"/>
              <a:gd name="connsiteX1581" fmla="*/ 7678048 w 8938307"/>
              <a:gd name="connsiteY1581" fmla="*/ 2189051 h 2993922"/>
              <a:gd name="connsiteX1582" fmla="*/ 7688638 w 8938307"/>
              <a:gd name="connsiteY1582" fmla="*/ 2220823 h 2993922"/>
              <a:gd name="connsiteX1583" fmla="*/ 7667457 w 8938307"/>
              <a:gd name="connsiteY1583" fmla="*/ 2231413 h 2993922"/>
              <a:gd name="connsiteX1584" fmla="*/ 7646278 w 8938307"/>
              <a:gd name="connsiteY1584" fmla="*/ 2242004 h 2993922"/>
              <a:gd name="connsiteX1585" fmla="*/ 7656867 w 8938307"/>
              <a:gd name="connsiteY1585" fmla="*/ 2247298 h 2993922"/>
              <a:gd name="connsiteX1586" fmla="*/ 7656867 w 8938307"/>
              <a:gd name="connsiteY1586" fmla="*/ 2252594 h 2993922"/>
              <a:gd name="connsiteX1587" fmla="*/ 7646278 w 8938307"/>
              <a:gd name="connsiteY1587" fmla="*/ 2252594 h 2993922"/>
              <a:gd name="connsiteX1588" fmla="*/ 7635686 w 8938307"/>
              <a:gd name="connsiteY1588" fmla="*/ 2252594 h 2993922"/>
              <a:gd name="connsiteX1589" fmla="*/ 7625096 w 8938307"/>
              <a:gd name="connsiteY1589" fmla="*/ 2252594 h 2993922"/>
              <a:gd name="connsiteX1590" fmla="*/ 7603915 w 8938307"/>
              <a:gd name="connsiteY1590" fmla="*/ 2252594 h 2993922"/>
              <a:gd name="connsiteX1591" fmla="*/ 7561553 w 8938307"/>
              <a:gd name="connsiteY1591" fmla="*/ 2242004 h 2993922"/>
              <a:gd name="connsiteX1592" fmla="*/ 7550963 w 8938307"/>
              <a:gd name="connsiteY1592" fmla="*/ 2231413 h 2993922"/>
              <a:gd name="connsiteX1593" fmla="*/ 7561553 w 8938307"/>
              <a:gd name="connsiteY1593" fmla="*/ 2231413 h 2993922"/>
              <a:gd name="connsiteX1594" fmla="*/ 7598620 w 8938307"/>
              <a:gd name="connsiteY1594" fmla="*/ 2236708 h 2993922"/>
              <a:gd name="connsiteX1595" fmla="*/ 7635686 w 8938307"/>
              <a:gd name="connsiteY1595" fmla="*/ 2231413 h 2993922"/>
              <a:gd name="connsiteX1596" fmla="*/ 7635686 w 8938307"/>
              <a:gd name="connsiteY1596" fmla="*/ 2220823 h 2993922"/>
              <a:gd name="connsiteX1597" fmla="*/ 7646278 w 8938307"/>
              <a:gd name="connsiteY1597" fmla="*/ 2220823 h 2993922"/>
              <a:gd name="connsiteX1598" fmla="*/ 7656867 w 8938307"/>
              <a:gd name="connsiteY1598" fmla="*/ 2210232 h 2993922"/>
              <a:gd name="connsiteX1599" fmla="*/ 7635686 w 8938307"/>
              <a:gd name="connsiteY1599" fmla="*/ 2199642 h 2993922"/>
              <a:gd name="connsiteX1600" fmla="*/ 7603915 w 8938307"/>
              <a:gd name="connsiteY1600" fmla="*/ 2194346 h 2993922"/>
              <a:gd name="connsiteX1601" fmla="*/ 7577438 w 8938307"/>
              <a:gd name="connsiteY1601" fmla="*/ 2189051 h 2993922"/>
              <a:gd name="connsiteX1602" fmla="*/ 7572144 w 8938307"/>
              <a:gd name="connsiteY1602" fmla="*/ 2178461 h 2993922"/>
              <a:gd name="connsiteX1603" fmla="*/ 7572144 w 8938307"/>
              <a:gd name="connsiteY1603" fmla="*/ 2189051 h 2993922"/>
              <a:gd name="connsiteX1604" fmla="*/ 7572144 w 8938307"/>
              <a:gd name="connsiteY1604" fmla="*/ 2210232 h 2993922"/>
              <a:gd name="connsiteX1605" fmla="*/ 7566848 w 8938307"/>
              <a:gd name="connsiteY1605" fmla="*/ 2210232 h 2993922"/>
              <a:gd name="connsiteX1606" fmla="*/ 7561553 w 8938307"/>
              <a:gd name="connsiteY1606" fmla="*/ 2199642 h 2993922"/>
              <a:gd name="connsiteX1607" fmla="*/ 7556259 w 8938307"/>
              <a:gd name="connsiteY1607" fmla="*/ 2189051 h 2993922"/>
              <a:gd name="connsiteX1608" fmla="*/ 7540374 w 8938307"/>
              <a:gd name="connsiteY1608" fmla="*/ 2183756 h 2993922"/>
              <a:gd name="connsiteX1609" fmla="*/ 7498011 w 8938307"/>
              <a:gd name="connsiteY1609" fmla="*/ 2178461 h 2993922"/>
              <a:gd name="connsiteX1610" fmla="*/ 7423878 w 8938307"/>
              <a:gd name="connsiteY1610" fmla="*/ 2157280 h 2993922"/>
              <a:gd name="connsiteX1611" fmla="*/ 7407992 w 8938307"/>
              <a:gd name="connsiteY1611" fmla="*/ 2157280 h 2993922"/>
              <a:gd name="connsiteX1612" fmla="*/ 7402697 w 8938307"/>
              <a:gd name="connsiteY1612" fmla="*/ 2146690 h 2993922"/>
              <a:gd name="connsiteX1613" fmla="*/ 7413288 w 8938307"/>
              <a:gd name="connsiteY1613" fmla="*/ 2136099 h 2993922"/>
              <a:gd name="connsiteX1614" fmla="*/ 7423878 w 8938307"/>
              <a:gd name="connsiteY1614" fmla="*/ 2136099 h 2993922"/>
              <a:gd name="connsiteX1615" fmla="*/ 7423878 w 8938307"/>
              <a:gd name="connsiteY1615" fmla="*/ 2125509 h 2993922"/>
              <a:gd name="connsiteX1616" fmla="*/ 7445059 w 8938307"/>
              <a:gd name="connsiteY1616" fmla="*/ 2136099 h 2993922"/>
              <a:gd name="connsiteX1617" fmla="*/ 7434468 w 8938307"/>
              <a:gd name="connsiteY1617" fmla="*/ 2136099 h 2993922"/>
              <a:gd name="connsiteX1618" fmla="*/ 7423878 w 8938307"/>
              <a:gd name="connsiteY1618" fmla="*/ 2146690 h 2993922"/>
              <a:gd name="connsiteX1619" fmla="*/ 7468888 w 8938307"/>
              <a:gd name="connsiteY1619" fmla="*/ 2146690 h 2993922"/>
              <a:gd name="connsiteX1620" fmla="*/ 7487420 w 8938307"/>
              <a:gd name="connsiteY1620" fmla="*/ 2146690 h 2993922"/>
              <a:gd name="connsiteX1621" fmla="*/ 7487420 w 8938307"/>
              <a:gd name="connsiteY1621" fmla="*/ 2125509 h 2993922"/>
              <a:gd name="connsiteX1622" fmla="*/ 7508601 w 8938307"/>
              <a:gd name="connsiteY1622" fmla="*/ 2125509 h 2993922"/>
              <a:gd name="connsiteX1623" fmla="*/ 7508601 w 8938307"/>
              <a:gd name="connsiteY1623" fmla="*/ 2114919 h 2993922"/>
              <a:gd name="connsiteX1624" fmla="*/ 7498011 w 8938307"/>
              <a:gd name="connsiteY1624" fmla="*/ 2104328 h 2993922"/>
              <a:gd name="connsiteX1625" fmla="*/ 7508601 w 8938307"/>
              <a:gd name="connsiteY1625" fmla="*/ 2104328 h 2993922"/>
              <a:gd name="connsiteX1626" fmla="*/ 7519192 w 8938307"/>
              <a:gd name="connsiteY1626" fmla="*/ 2104328 h 2993922"/>
              <a:gd name="connsiteX1627" fmla="*/ 7524486 w 8938307"/>
              <a:gd name="connsiteY1627" fmla="*/ 2125509 h 2993922"/>
              <a:gd name="connsiteX1628" fmla="*/ 7535078 w 8938307"/>
              <a:gd name="connsiteY1628" fmla="*/ 2130804 h 2993922"/>
              <a:gd name="connsiteX1629" fmla="*/ 7540374 w 8938307"/>
              <a:gd name="connsiteY1629" fmla="*/ 2114919 h 2993922"/>
              <a:gd name="connsiteX1630" fmla="*/ 7561553 w 8938307"/>
              <a:gd name="connsiteY1630" fmla="*/ 2125509 h 2993922"/>
              <a:gd name="connsiteX1631" fmla="*/ 7603915 w 8938307"/>
              <a:gd name="connsiteY1631" fmla="*/ 2136099 h 2993922"/>
              <a:gd name="connsiteX1632" fmla="*/ 7603915 w 8938307"/>
              <a:gd name="connsiteY1632" fmla="*/ 2125509 h 2993922"/>
              <a:gd name="connsiteX1633" fmla="*/ 7603915 w 8938307"/>
              <a:gd name="connsiteY1633" fmla="*/ 2114919 h 2993922"/>
              <a:gd name="connsiteX1634" fmla="*/ 7625096 w 8938307"/>
              <a:gd name="connsiteY1634" fmla="*/ 2120213 h 2993922"/>
              <a:gd name="connsiteX1635" fmla="*/ 7630390 w 8938307"/>
              <a:gd name="connsiteY1635" fmla="*/ 2109623 h 2993922"/>
              <a:gd name="connsiteX1636" fmla="*/ 7614505 w 8938307"/>
              <a:gd name="connsiteY1636" fmla="*/ 2104328 h 2993922"/>
              <a:gd name="connsiteX1637" fmla="*/ 7598620 w 8938307"/>
              <a:gd name="connsiteY1637" fmla="*/ 2099033 h 2993922"/>
              <a:gd name="connsiteX1638" fmla="*/ 7593326 w 8938307"/>
              <a:gd name="connsiteY1638" fmla="*/ 2093738 h 2993922"/>
              <a:gd name="connsiteX1639" fmla="*/ 7561553 w 8938307"/>
              <a:gd name="connsiteY1639" fmla="*/ 2083146 h 2993922"/>
              <a:gd name="connsiteX1640" fmla="*/ 7567510 w 8938307"/>
              <a:gd name="connsiteY1640" fmla="*/ 2069248 h 2993922"/>
              <a:gd name="connsiteX1641" fmla="*/ 7413288 w 8938307"/>
              <a:gd name="connsiteY1641" fmla="*/ 2067261 h 2993922"/>
              <a:gd name="connsiteX1642" fmla="*/ 7418582 w 8938307"/>
              <a:gd name="connsiteY1642" fmla="*/ 2072557 h 2993922"/>
              <a:gd name="connsiteX1643" fmla="*/ 7413288 w 8938307"/>
              <a:gd name="connsiteY1643" fmla="*/ 2083146 h 2993922"/>
              <a:gd name="connsiteX1644" fmla="*/ 7407992 w 8938307"/>
              <a:gd name="connsiteY1644" fmla="*/ 2072557 h 2993922"/>
              <a:gd name="connsiteX1645" fmla="*/ 7413288 w 8938307"/>
              <a:gd name="connsiteY1645" fmla="*/ 2067261 h 2993922"/>
              <a:gd name="connsiteX1646" fmla="*/ 7593326 w 8938307"/>
              <a:gd name="connsiteY1646" fmla="*/ 2061967 h 2993922"/>
              <a:gd name="connsiteX1647" fmla="*/ 7603915 w 8938307"/>
              <a:gd name="connsiteY1647" fmla="*/ 2061967 h 2993922"/>
              <a:gd name="connsiteX1648" fmla="*/ 7593326 w 8938307"/>
              <a:gd name="connsiteY1648" fmla="*/ 2072557 h 2993922"/>
              <a:gd name="connsiteX1649" fmla="*/ 7593326 w 8938307"/>
              <a:gd name="connsiteY1649" fmla="*/ 2061967 h 2993922"/>
              <a:gd name="connsiteX1650" fmla="*/ 7487420 w 8938307"/>
              <a:gd name="connsiteY1650" fmla="*/ 2061967 h 2993922"/>
              <a:gd name="connsiteX1651" fmla="*/ 7487420 w 8938307"/>
              <a:gd name="connsiteY1651" fmla="*/ 2072557 h 2993922"/>
              <a:gd name="connsiteX1652" fmla="*/ 7476830 w 8938307"/>
              <a:gd name="connsiteY1652" fmla="*/ 2072557 h 2993922"/>
              <a:gd name="connsiteX1653" fmla="*/ 6153028 w 8938307"/>
              <a:gd name="connsiteY1653" fmla="*/ 2061967 h 2993922"/>
              <a:gd name="connsiteX1654" fmla="*/ 6131847 w 8938307"/>
              <a:gd name="connsiteY1654" fmla="*/ 2072557 h 2993922"/>
              <a:gd name="connsiteX1655" fmla="*/ 6147734 w 8938307"/>
              <a:gd name="connsiteY1655" fmla="*/ 2072557 h 2993922"/>
              <a:gd name="connsiteX1656" fmla="*/ 6153028 w 8938307"/>
              <a:gd name="connsiteY1656" fmla="*/ 2072557 h 2993922"/>
              <a:gd name="connsiteX1657" fmla="*/ 4977492 w 8938307"/>
              <a:gd name="connsiteY1657" fmla="*/ 2061967 h 2993922"/>
              <a:gd name="connsiteX1658" fmla="*/ 4988084 w 8938307"/>
              <a:gd name="connsiteY1658" fmla="*/ 2072557 h 2993922"/>
              <a:gd name="connsiteX1659" fmla="*/ 4998674 w 8938307"/>
              <a:gd name="connsiteY1659" fmla="*/ 2072557 h 2993922"/>
              <a:gd name="connsiteX1660" fmla="*/ 4988084 w 8938307"/>
              <a:gd name="connsiteY1660" fmla="*/ 2061967 h 2993922"/>
              <a:gd name="connsiteX1661" fmla="*/ 4977492 w 8938307"/>
              <a:gd name="connsiteY1661" fmla="*/ 2061967 h 2993922"/>
              <a:gd name="connsiteX1662" fmla="*/ 7329889 w 8938307"/>
              <a:gd name="connsiteY1662" fmla="*/ 2056671 h 2993922"/>
              <a:gd name="connsiteX1663" fmla="*/ 7333860 w 8938307"/>
              <a:gd name="connsiteY1663" fmla="*/ 2061967 h 2993922"/>
              <a:gd name="connsiteX1664" fmla="*/ 7349745 w 8938307"/>
              <a:gd name="connsiteY1664" fmla="*/ 2067261 h 2993922"/>
              <a:gd name="connsiteX1665" fmla="*/ 7360336 w 8938307"/>
              <a:gd name="connsiteY1665" fmla="*/ 2072557 h 2993922"/>
              <a:gd name="connsiteX1666" fmla="*/ 7339155 w 8938307"/>
              <a:gd name="connsiteY1666" fmla="*/ 2072557 h 2993922"/>
              <a:gd name="connsiteX1667" fmla="*/ 7317974 w 8938307"/>
              <a:gd name="connsiteY1667" fmla="*/ 2072557 h 2993922"/>
              <a:gd name="connsiteX1668" fmla="*/ 7328564 w 8938307"/>
              <a:gd name="connsiteY1668" fmla="*/ 2061967 h 2993922"/>
              <a:gd name="connsiteX1669" fmla="*/ 7329889 w 8938307"/>
              <a:gd name="connsiteY1669" fmla="*/ 2056671 h 2993922"/>
              <a:gd name="connsiteX1670" fmla="*/ 6674607 w 8938307"/>
              <a:gd name="connsiteY1670" fmla="*/ 2055348 h 2993922"/>
              <a:gd name="connsiteX1671" fmla="*/ 6682550 w 8938307"/>
              <a:gd name="connsiteY1671" fmla="*/ 2061967 h 2993922"/>
              <a:gd name="connsiteX1672" fmla="*/ 6682550 w 8938307"/>
              <a:gd name="connsiteY1672" fmla="*/ 2072557 h 2993922"/>
              <a:gd name="connsiteX1673" fmla="*/ 6682550 w 8938307"/>
              <a:gd name="connsiteY1673" fmla="*/ 2083146 h 2993922"/>
              <a:gd name="connsiteX1674" fmla="*/ 6682550 w 8938307"/>
              <a:gd name="connsiteY1674" fmla="*/ 2093738 h 2993922"/>
              <a:gd name="connsiteX1675" fmla="*/ 6650778 w 8938307"/>
              <a:gd name="connsiteY1675" fmla="*/ 2093738 h 2993922"/>
              <a:gd name="connsiteX1676" fmla="*/ 6650778 w 8938307"/>
              <a:gd name="connsiteY1676" fmla="*/ 2083146 h 2993922"/>
              <a:gd name="connsiteX1677" fmla="*/ 6666664 w 8938307"/>
              <a:gd name="connsiteY1677" fmla="*/ 2083146 h 2993922"/>
              <a:gd name="connsiteX1678" fmla="*/ 6671958 w 8938307"/>
              <a:gd name="connsiteY1678" fmla="*/ 2083146 h 2993922"/>
              <a:gd name="connsiteX1679" fmla="*/ 6671958 w 8938307"/>
              <a:gd name="connsiteY1679" fmla="*/ 2072557 h 2993922"/>
              <a:gd name="connsiteX1680" fmla="*/ 6671958 w 8938307"/>
              <a:gd name="connsiteY1680" fmla="*/ 2061967 h 2993922"/>
              <a:gd name="connsiteX1681" fmla="*/ 6671958 w 8938307"/>
              <a:gd name="connsiteY1681" fmla="*/ 2056671 h 2993922"/>
              <a:gd name="connsiteX1682" fmla="*/ 6674607 w 8938307"/>
              <a:gd name="connsiteY1682" fmla="*/ 2055348 h 2993922"/>
              <a:gd name="connsiteX1683" fmla="*/ 5559966 w 8938307"/>
              <a:gd name="connsiteY1683" fmla="*/ 2051376 h 2993922"/>
              <a:gd name="connsiteX1684" fmla="*/ 5570556 w 8938307"/>
              <a:gd name="connsiteY1684" fmla="*/ 2061967 h 2993922"/>
              <a:gd name="connsiteX1685" fmla="*/ 5570556 w 8938307"/>
              <a:gd name="connsiteY1685" fmla="*/ 2051376 h 2993922"/>
              <a:gd name="connsiteX1686" fmla="*/ 5559966 w 8938307"/>
              <a:gd name="connsiteY1686" fmla="*/ 2051376 h 2993922"/>
              <a:gd name="connsiteX1687" fmla="*/ 4045537 w 8938307"/>
              <a:gd name="connsiteY1687" fmla="*/ 2051376 h 2993922"/>
              <a:gd name="connsiteX1688" fmla="*/ 4087898 w 8938307"/>
              <a:gd name="connsiteY1688" fmla="*/ 2061967 h 2993922"/>
              <a:gd name="connsiteX1689" fmla="*/ 4077308 w 8938307"/>
              <a:gd name="connsiteY1689" fmla="*/ 2072557 h 2993922"/>
              <a:gd name="connsiteX1690" fmla="*/ 4045537 w 8938307"/>
              <a:gd name="connsiteY1690" fmla="*/ 2072557 h 2993922"/>
              <a:gd name="connsiteX1691" fmla="*/ 4045537 w 8938307"/>
              <a:gd name="connsiteY1691" fmla="*/ 2061967 h 2993922"/>
              <a:gd name="connsiteX1692" fmla="*/ 7768067 w 8938307"/>
              <a:gd name="connsiteY1692" fmla="*/ 2040786 h 2993922"/>
              <a:gd name="connsiteX1693" fmla="*/ 7773361 w 8938307"/>
              <a:gd name="connsiteY1693" fmla="*/ 2051376 h 2993922"/>
              <a:gd name="connsiteX1694" fmla="*/ 7762772 w 8938307"/>
              <a:gd name="connsiteY1694" fmla="*/ 2046080 h 2993922"/>
              <a:gd name="connsiteX1695" fmla="*/ 7768067 w 8938307"/>
              <a:gd name="connsiteY1695" fmla="*/ 2040786 h 2993922"/>
              <a:gd name="connsiteX1696" fmla="*/ 6142438 w 8938307"/>
              <a:gd name="connsiteY1696" fmla="*/ 2040786 h 2993922"/>
              <a:gd name="connsiteX1697" fmla="*/ 6142438 w 8938307"/>
              <a:gd name="connsiteY1697" fmla="*/ 2046080 h 2993922"/>
              <a:gd name="connsiteX1698" fmla="*/ 6153028 w 8938307"/>
              <a:gd name="connsiteY1698" fmla="*/ 2040786 h 2993922"/>
              <a:gd name="connsiteX1699" fmla="*/ 6153028 w 8938307"/>
              <a:gd name="connsiteY1699" fmla="*/ 2051376 h 2993922"/>
              <a:gd name="connsiteX1700" fmla="*/ 6174209 w 8938307"/>
              <a:gd name="connsiteY1700" fmla="*/ 2051376 h 2993922"/>
              <a:gd name="connsiteX1701" fmla="*/ 6195390 w 8938307"/>
              <a:gd name="connsiteY1701" fmla="*/ 2061967 h 2993922"/>
              <a:gd name="connsiteX1702" fmla="*/ 6216572 w 8938307"/>
              <a:gd name="connsiteY1702" fmla="*/ 2072557 h 2993922"/>
              <a:gd name="connsiteX1703" fmla="*/ 6216572 w 8938307"/>
              <a:gd name="connsiteY1703" fmla="*/ 2061967 h 2993922"/>
              <a:gd name="connsiteX1704" fmla="*/ 6195390 w 8938307"/>
              <a:gd name="connsiteY1704" fmla="*/ 2056671 h 2993922"/>
              <a:gd name="connsiteX1705" fmla="*/ 6174209 w 8938307"/>
              <a:gd name="connsiteY1705" fmla="*/ 2051376 h 2993922"/>
              <a:gd name="connsiteX1706" fmla="*/ 6163620 w 8938307"/>
              <a:gd name="connsiteY1706" fmla="*/ 2046080 h 2993922"/>
              <a:gd name="connsiteX1707" fmla="*/ 6163620 w 8938307"/>
              <a:gd name="connsiteY1707" fmla="*/ 2040786 h 2993922"/>
              <a:gd name="connsiteX1708" fmla="*/ 6153028 w 8938307"/>
              <a:gd name="connsiteY1708" fmla="*/ 2040786 h 2993922"/>
              <a:gd name="connsiteX1709" fmla="*/ 6142438 w 8938307"/>
              <a:gd name="connsiteY1709" fmla="*/ 2040786 h 2993922"/>
              <a:gd name="connsiteX1710" fmla="*/ 4691551 w 8938307"/>
              <a:gd name="connsiteY1710" fmla="*/ 2040786 h 2993922"/>
              <a:gd name="connsiteX1711" fmla="*/ 4691551 w 8938307"/>
              <a:gd name="connsiteY1711" fmla="*/ 2051376 h 2993922"/>
              <a:gd name="connsiteX1712" fmla="*/ 4702142 w 8938307"/>
              <a:gd name="connsiteY1712" fmla="*/ 2051376 h 2993922"/>
              <a:gd name="connsiteX1713" fmla="*/ 4702142 w 8938307"/>
              <a:gd name="connsiteY1713" fmla="*/ 2061967 h 2993922"/>
              <a:gd name="connsiteX1714" fmla="*/ 4670372 w 8938307"/>
              <a:gd name="connsiteY1714" fmla="*/ 2061967 h 2993922"/>
              <a:gd name="connsiteX1715" fmla="*/ 4691551 w 8938307"/>
              <a:gd name="connsiteY1715" fmla="*/ 2040786 h 2993922"/>
              <a:gd name="connsiteX1716" fmla="*/ 4649190 w 8938307"/>
              <a:gd name="connsiteY1716" fmla="*/ 2040786 h 2993922"/>
              <a:gd name="connsiteX1717" fmla="*/ 4659780 w 8938307"/>
              <a:gd name="connsiteY1717" fmla="*/ 2061967 h 2993922"/>
              <a:gd name="connsiteX1718" fmla="*/ 4638599 w 8938307"/>
              <a:gd name="connsiteY1718" fmla="*/ 2061967 h 2993922"/>
              <a:gd name="connsiteX1719" fmla="*/ 4649190 w 8938307"/>
              <a:gd name="connsiteY1719" fmla="*/ 2040786 h 2993922"/>
              <a:gd name="connsiteX1720" fmla="*/ 7171032 w 8938307"/>
              <a:gd name="connsiteY1720" fmla="*/ 2034167 h 2993922"/>
              <a:gd name="connsiteX1721" fmla="*/ 7169708 w 8938307"/>
              <a:gd name="connsiteY1721" fmla="*/ 2040786 h 2993922"/>
              <a:gd name="connsiteX1722" fmla="*/ 7180299 w 8938307"/>
              <a:gd name="connsiteY1722" fmla="*/ 2040786 h 2993922"/>
              <a:gd name="connsiteX1723" fmla="*/ 7180299 w 8938307"/>
              <a:gd name="connsiteY1723" fmla="*/ 2051376 h 2993922"/>
              <a:gd name="connsiteX1724" fmla="*/ 7212070 w 8938307"/>
              <a:gd name="connsiteY1724" fmla="*/ 2051376 h 2993922"/>
              <a:gd name="connsiteX1725" fmla="*/ 7212070 w 8938307"/>
              <a:gd name="connsiteY1725" fmla="*/ 2040786 h 2993922"/>
              <a:gd name="connsiteX1726" fmla="*/ 7201480 w 8938307"/>
              <a:gd name="connsiteY1726" fmla="*/ 2040786 h 2993922"/>
              <a:gd name="connsiteX1727" fmla="*/ 7190889 w 8938307"/>
              <a:gd name="connsiteY1727" fmla="*/ 2040786 h 2993922"/>
              <a:gd name="connsiteX1728" fmla="*/ 7175004 w 8938307"/>
              <a:gd name="connsiteY1728" fmla="*/ 2035490 h 2993922"/>
              <a:gd name="connsiteX1729" fmla="*/ 7171032 w 8938307"/>
              <a:gd name="connsiteY1729" fmla="*/ 2034167 h 2993922"/>
              <a:gd name="connsiteX1730" fmla="*/ 7783952 w 8938307"/>
              <a:gd name="connsiteY1730" fmla="*/ 2030194 h 2993922"/>
              <a:gd name="connsiteX1731" fmla="*/ 7789248 w 8938307"/>
              <a:gd name="connsiteY1731" fmla="*/ 2030194 h 2993922"/>
              <a:gd name="connsiteX1732" fmla="*/ 7794542 w 8938307"/>
              <a:gd name="connsiteY1732" fmla="*/ 2040786 h 2993922"/>
              <a:gd name="connsiteX1733" fmla="*/ 7783952 w 8938307"/>
              <a:gd name="connsiteY1733" fmla="*/ 2040786 h 2993922"/>
              <a:gd name="connsiteX1734" fmla="*/ 7413288 w 8938307"/>
              <a:gd name="connsiteY1734" fmla="*/ 2030194 h 2993922"/>
              <a:gd name="connsiteX1735" fmla="*/ 7423878 w 8938307"/>
              <a:gd name="connsiteY1735" fmla="*/ 2030194 h 2993922"/>
              <a:gd name="connsiteX1736" fmla="*/ 7429174 w 8938307"/>
              <a:gd name="connsiteY1736" fmla="*/ 2035490 h 2993922"/>
              <a:gd name="connsiteX1737" fmla="*/ 7434468 w 8938307"/>
              <a:gd name="connsiteY1737" fmla="*/ 2040786 h 2993922"/>
              <a:gd name="connsiteX1738" fmla="*/ 7423878 w 8938307"/>
              <a:gd name="connsiteY1738" fmla="*/ 2051376 h 2993922"/>
              <a:gd name="connsiteX1739" fmla="*/ 7423878 w 8938307"/>
              <a:gd name="connsiteY1739" fmla="*/ 2061967 h 2993922"/>
              <a:gd name="connsiteX1740" fmla="*/ 7413288 w 8938307"/>
              <a:gd name="connsiteY1740" fmla="*/ 2061967 h 2993922"/>
              <a:gd name="connsiteX1741" fmla="*/ 7402697 w 8938307"/>
              <a:gd name="connsiteY1741" fmla="*/ 2061967 h 2993922"/>
              <a:gd name="connsiteX1742" fmla="*/ 7407992 w 8938307"/>
              <a:gd name="connsiteY1742" fmla="*/ 2056671 h 2993922"/>
              <a:gd name="connsiteX1743" fmla="*/ 7407992 w 8938307"/>
              <a:gd name="connsiteY1743" fmla="*/ 2046080 h 2993922"/>
              <a:gd name="connsiteX1744" fmla="*/ 7413288 w 8938307"/>
              <a:gd name="connsiteY1744" fmla="*/ 2030194 h 2993922"/>
              <a:gd name="connsiteX1745" fmla="*/ 6587236 w 8938307"/>
              <a:gd name="connsiteY1745" fmla="*/ 2030194 h 2993922"/>
              <a:gd name="connsiteX1746" fmla="*/ 6597826 w 8938307"/>
              <a:gd name="connsiteY1746" fmla="*/ 2030194 h 2993922"/>
              <a:gd name="connsiteX1747" fmla="*/ 6597826 w 8938307"/>
              <a:gd name="connsiteY1747" fmla="*/ 2040786 h 2993922"/>
              <a:gd name="connsiteX1748" fmla="*/ 5507014 w 8938307"/>
              <a:gd name="connsiteY1748" fmla="*/ 2030194 h 2993922"/>
              <a:gd name="connsiteX1749" fmla="*/ 5517604 w 8938307"/>
              <a:gd name="connsiteY1749" fmla="*/ 2051376 h 2993922"/>
              <a:gd name="connsiteX1750" fmla="*/ 5528195 w 8938307"/>
              <a:gd name="connsiteY1750" fmla="*/ 2040786 h 2993922"/>
              <a:gd name="connsiteX1751" fmla="*/ 5522900 w 8938307"/>
              <a:gd name="connsiteY1751" fmla="*/ 2035490 h 2993922"/>
              <a:gd name="connsiteX1752" fmla="*/ 5507014 w 8938307"/>
              <a:gd name="connsiteY1752" fmla="*/ 2030194 h 2993922"/>
              <a:gd name="connsiteX1753" fmla="*/ 4034946 w 8938307"/>
              <a:gd name="connsiteY1753" fmla="*/ 2030194 h 2993922"/>
              <a:gd name="connsiteX1754" fmla="*/ 4045537 w 8938307"/>
              <a:gd name="connsiteY1754" fmla="*/ 2030194 h 2993922"/>
              <a:gd name="connsiteX1755" fmla="*/ 4045537 w 8938307"/>
              <a:gd name="connsiteY1755" fmla="*/ 2040786 h 2993922"/>
              <a:gd name="connsiteX1756" fmla="*/ 3918452 w 8938307"/>
              <a:gd name="connsiteY1756" fmla="*/ 2030194 h 2993922"/>
              <a:gd name="connsiteX1757" fmla="*/ 3929042 w 8938307"/>
              <a:gd name="connsiteY1757" fmla="*/ 2030194 h 2993922"/>
              <a:gd name="connsiteX1758" fmla="*/ 3939633 w 8938307"/>
              <a:gd name="connsiteY1758" fmla="*/ 2040786 h 2993922"/>
              <a:gd name="connsiteX1759" fmla="*/ 3929042 w 8938307"/>
              <a:gd name="connsiteY1759" fmla="*/ 2040786 h 2993922"/>
              <a:gd name="connsiteX1760" fmla="*/ 3918452 w 8938307"/>
              <a:gd name="connsiteY1760" fmla="*/ 2030194 h 2993922"/>
              <a:gd name="connsiteX1761" fmla="*/ 5403757 w 8938307"/>
              <a:gd name="connsiteY1761" fmla="*/ 2024900 h 2993922"/>
              <a:gd name="connsiteX1762" fmla="*/ 5401110 w 8938307"/>
              <a:gd name="connsiteY1762" fmla="*/ 2030194 h 2993922"/>
              <a:gd name="connsiteX1763" fmla="*/ 5411700 w 8938307"/>
              <a:gd name="connsiteY1763" fmla="*/ 2030194 h 2993922"/>
              <a:gd name="connsiteX1764" fmla="*/ 5403757 w 8938307"/>
              <a:gd name="connsiteY1764" fmla="*/ 2024900 h 2993922"/>
              <a:gd name="connsiteX1765" fmla="*/ 7741590 w 8938307"/>
              <a:gd name="connsiteY1765" fmla="*/ 2019605 h 2993922"/>
              <a:gd name="connsiteX1766" fmla="*/ 7762772 w 8938307"/>
              <a:gd name="connsiteY1766" fmla="*/ 2040786 h 2993922"/>
              <a:gd name="connsiteX1767" fmla="*/ 7752182 w 8938307"/>
              <a:gd name="connsiteY1767" fmla="*/ 2040786 h 2993922"/>
              <a:gd name="connsiteX1768" fmla="*/ 7736296 w 8938307"/>
              <a:gd name="connsiteY1768" fmla="*/ 2035490 h 2993922"/>
              <a:gd name="connsiteX1769" fmla="*/ 7720409 w 8938307"/>
              <a:gd name="connsiteY1769" fmla="*/ 2024900 h 2993922"/>
              <a:gd name="connsiteX1770" fmla="*/ 7741590 w 8938307"/>
              <a:gd name="connsiteY1770" fmla="*/ 2019605 h 2993922"/>
              <a:gd name="connsiteX1771" fmla="*/ 7243841 w 8938307"/>
              <a:gd name="connsiteY1771" fmla="*/ 2019605 h 2993922"/>
              <a:gd name="connsiteX1772" fmla="*/ 7254432 w 8938307"/>
              <a:gd name="connsiteY1772" fmla="*/ 2024900 h 2993922"/>
              <a:gd name="connsiteX1773" fmla="*/ 7249136 w 8938307"/>
              <a:gd name="connsiteY1773" fmla="*/ 2030194 h 2993922"/>
              <a:gd name="connsiteX1774" fmla="*/ 7243841 w 8938307"/>
              <a:gd name="connsiteY1774" fmla="*/ 2019605 h 2993922"/>
              <a:gd name="connsiteX1775" fmla="*/ 5734708 w 8938307"/>
              <a:gd name="connsiteY1775" fmla="*/ 2019605 h 2993922"/>
              <a:gd name="connsiteX1776" fmla="*/ 5740002 w 8938307"/>
              <a:gd name="connsiteY1776" fmla="*/ 2030194 h 2993922"/>
              <a:gd name="connsiteX1777" fmla="*/ 5729412 w 8938307"/>
              <a:gd name="connsiteY1777" fmla="*/ 2030194 h 2993922"/>
              <a:gd name="connsiteX1778" fmla="*/ 5734708 w 8938307"/>
              <a:gd name="connsiteY1778" fmla="*/ 2019605 h 2993922"/>
              <a:gd name="connsiteX1779" fmla="*/ 3950223 w 8938307"/>
              <a:gd name="connsiteY1779" fmla="*/ 2019605 h 2993922"/>
              <a:gd name="connsiteX1780" fmla="*/ 4003175 w 8938307"/>
              <a:gd name="connsiteY1780" fmla="*/ 2030194 h 2993922"/>
              <a:gd name="connsiteX1781" fmla="*/ 4013765 w 8938307"/>
              <a:gd name="connsiteY1781" fmla="*/ 2051376 h 2993922"/>
              <a:gd name="connsiteX1782" fmla="*/ 3971404 w 8938307"/>
              <a:gd name="connsiteY1782" fmla="*/ 2030194 h 2993922"/>
              <a:gd name="connsiteX1783" fmla="*/ 7341802 w 8938307"/>
              <a:gd name="connsiteY1783" fmla="*/ 2012985 h 2993922"/>
              <a:gd name="connsiteX1784" fmla="*/ 7349745 w 8938307"/>
              <a:gd name="connsiteY1784" fmla="*/ 2014309 h 2993922"/>
              <a:gd name="connsiteX1785" fmla="*/ 7360336 w 8938307"/>
              <a:gd name="connsiteY1785" fmla="*/ 2019605 h 2993922"/>
              <a:gd name="connsiteX1786" fmla="*/ 7370926 w 8938307"/>
              <a:gd name="connsiteY1786" fmla="*/ 2040786 h 2993922"/>
              <a:gd name="connsiteX1787" fmla="*/ 7355040 w 8938307"/>
              <a:gd name="connsiteY1787" fmla="*/ 2040786 h 2993922"/>
              <a:gd name="connsiteX1788" fmla="*/ 7349745 w 8938307"/>
              <a:gd name="connsiteY1788" fmla="*/ 2030194 h 2993922"/>
              <a:gd name="connsiteX1789" fmla="*/ 7339155 w 8938307"/>
              <a:gd name="connsiteY1789" fmla="*/ 2019605 h 2993922"/>
              <a:gd name="connsiteX1790" fmla="*/ 7341802 w 8938307"/>
              <a:gd name="connsiteY1790" fmla="*/ 2012985 h 2993922"/>
              <a:gd name="connsiteX1791" fmla="*/ 7762772 w 8938307"/>
              <a:gd name="connsiteY1791" fmla="*/ 2009015 h 2993922"/>
              <a:gd name="connsiteX1792" fmla="*/ 7773361 w 8938307"/>
              <a:gd name="connsiteY1792" fmla="*/ 2009015 h 2993922"/>
              <a:gd name="connsiteX1793" fmla="*/ 7762772 w 8938307"/>
              <a:gd name="connsiteY1793" fmla="*/ 2019605 h 2993922"/>
              <a:gd name="connsiteX1794" fmla="*/ 7317974 w 8938307"/>
              <a:gd name="connsiteY1794" fmla="*/ 2009015 h 2993922"/>
              <a:gd name="connsiteX1795" fmla="*/ 7328564 w 8938307"/>
              <a:gd name="connsiteY1795" fmla="*/ 2019605 h 2993922"/>
              <a:gd name="connsiteX1796" fmla="*/ 7328564 w 8938307"/>
              <a:gd name="connsiteY1796" fmla="*/ 2030194 h 2993922"/>
              <a:gd name="connsiteX1797" fmla="*/ 7317974 w 8938307"/>
              <a:gd name="connsiteY1797" fmla="*/ 2030194 h 2993922"/>
              <a:gd name="connsiteX1798" fmla="*/ 7317974 w 8938307"/>
              <a:gd name="connsiteY1798" fmla="*/ 2019605 h 2993922"/>
              <a:gd name="connsiteX1799" fmla="*/ 6650778 w 8938307"/>
              <a:gd name="connsiteY1799" fmla="*/ 2009015 h 2993922"/>
              <a:gd name="connsiteX1800" fmla="*/ 6650778 w 8938307"/>
              <a:gd name="connsiteY1800" fmla="*/ 2019605 h 2993922"/>
              <a:gd name="connsiteX1801" fmla="*/ 6671958 w 8938307"/>
              <a:gd name="connsiteY1801" fmla="*/ 2009015 h 2993922"/>
              <a:gd name="connsiteX1802" fmla="*/ 6333066 w 8938307"/>
              <a:gd name="connsiteY1802" fmla="*/ 2009015 h 2993922"/>
              <a:gd name="connsiteX1803" fmla="*/ 6311884 w 8938307"/>
              <a:gd name="connsiteY1803" fmla="*/ 2019605 h 2993922"/>
              <a:gd name="connsiteX1804" fmla="*/ 6311884 w 8938307"/>
              <a:gd name="connsiteY1804" fmla="*/ 2030194 h 2993922"/>
              <a:gd name="connsiteX1805" fmla="*/ 6343656 w 8938307"/>
              <a:gd name="connsiteY1805" fmla="*/ 2035490 h 2993922"/>
              <a:gd name="connsiteX1806" fmla="*/ 6364836 w 8938307"/>
              <a:gd name="connsiteY1806" fmla="*/ 2040786 h 2993922"/>
              <a:gd name="connsiteX1807" fmla="*/ 6386018 w 8938307"/>
              <a:gd name="connsiteY1807" fmla="*/ 2040786 h 2993922"/>
              <a:gd name="connsiteX1808" fmla="*/ 6386018 w 8938307"/>
              <a:gd name="connsiteY1808" fmla="*/ 2030194 h 2993922"/>
              <a:gd name="connsiteX1809" fmla="*/ 6386018 w 8938307"/>
              <a:gd name="connsiteY1809" fmla="*/ 2019605 h 2993922"/>
              <a:gd name="connsiteX1810" fmla="*/ 6370132 w 8938307"/>
              <a:gd name="connsiteY1810" fmla="*/ 2014309 h 2993922"/>
              <a:gd name="connsiteX1811" fmla="*/ 6354246 w 8938307"/>
              <a:gd name="connsiteY1811" fmla="*/ 2019605 h 2993922"/>
              <a:gd name="connsiteX1812" fmla="*/ 6333066 w 8938307"/>
              <a:gd name="connsiteY1812" fmla="*/ 2009015 h 2993922"/>
              <a:gd name="connsiteX1813" fmla="*/ 5263434 w 8938307"/>
              <a:gd name="connsiteY1813" fmla="*/ 2009015 h 2993922"/>
              <a:gd name="connsiteX1814" fmla="*/ 5274025 w 8938307"/>
              <a:gd name="connsiteY1814" fmla="*/ 2009015 h 2993922"/>
              <a:gd name="connsiteX1815" fmla="*/ 5263434 w 8938307"/>
              <a:gd name="connsiteY1815" fmla="*/ 2019605 h 2993922"/>
              <a:gd name="connsiteX1816" fmla="*/ 3783424 w 8938307"/>
              <a:gd name="connsiteY1816" fmla="*/ 2001072 h 2993922"/>
              <a:gd name="connsiteX1817" fmla="*/ 3791367 w 8938307"/>
              <a:gd name="connsiteY1817" fmla="*/ 2003719 h 2993922"/>
              <a:gd name="connsiteX1818" fmla="*/ 3801956 w 8938307"/>
              <a:gd name="connsiteY1818" fmla="*/ 2009015 h 2993922"/>
              <a:gd name="connsiteX1819" fmla="*/ 3780776 w 8938307"/>
              <a:gd name="connsiteY1819" fmla="*/ 2009015 h 2993922"/>
              <a:gd name="connsiteX1820" fmla="*/ 3780776 w 8938307"/>
              <a:gd name="connsiteY1820" fmla="*/ 2003719 h 2993922"/>
              <a:gd name="connsiteX1821" fmla="*/ 3783424 w 8938307"/>
              <a:gd name="connsiteY1821" fmla="*/ 2001072 h 2993922"/>
              <a:gd name="connsiteX1822" fmla="*/ 7540374 w 8938307"/>
              <a:gd name="connsiteY1822" fmla="*/ 1998424 h 2993922"/>
              <a:gd name="connsiteX1823" fmla="*/ 7550963 w 8938307"/>
              <a:gd name="connsiteY1823" fmla="*/ 1998424 h 2993922"/>
              <a:gd name="connsiteX1824" fmla="*/ 7540374 w 8938307"/>
              <a:gd name="connsiteY1824" fmla="*/ 2009015 h 2993922"/>
              <a:gd name="connsiteX1825" fmla="*/ 7540374 w 8938307"/>
              <a:gd name="connsiteY1825" fmla="*/ 1998424 h 2993922"/>
              <a:gd name="connsiteX1826" fmla="*/ 7339155 w 8938307"/>
              <a:gd name="connsiteY1826" fmla="*/ 1998424 h 2993922"/>
              <a:gd name="connsiteX1827" fmla="*/ 7349745 w 8938307"/>
              <a:gd name="connsiteY1827" fmla="*/ 1998424 h 2993922"/>
              <a:gd name="connsiteX1828" fmla="*/ 7339155 w 8938307"/>
              <a:gd name="connsiteY1828" fmla="*/ 2009015 h 2993922"/>
              <a:gd name="connsiteX1829" fmla="*/ 7047918 w 8938307"/>
              <a:gd name="connsiteY1829" fmla="*/ 1998424 h 2993922"/>
              <a:gd name="connsiteX1830" fmla="*/ 7047918 w 8938307"/>
              <a:gd name="connsiteY1830" fmla="*/ 2003719 h 2993922"/>
              <a:gd name="connsiteX1831" fmla="*/ 7074395 w 8938307"/>
              <a:gd name="connsiteY1831" fmla="*/ 2014309 h 2993922"/>
              <a:gd name="connsiteX1832" fmla="*/ 7100870 w 8938307"/>
              <a:gd name="connsiteY1832" fmla="*/ 2019605 h 2993922"/>
              <a:gd name="connsiteX1833" fmla="*/ 7116756 w 8938307"/>
              <a:gd name="connsiteY1833" fmla="*/ 2019605 h 2993922"/>
              <a:gd name="connsiteX1834" fmla="*/ 7127347 w 8938307"/>
              <a:gd name="connsiteY1834" fmla="*/ 2019605 h 2993922"/>
              <a:gd name="connsiteX1835" fmla="*/ 7127347 w 8938307"/>
              <a:gd name="connsiteY1835" fmla="*/ 2009015 h 2993922"/>
              <a:gd name="connsiteX1836" fmla="*/ 7137937 w 8938307"/>
              <a:gd name="connsiteY1836" fmla="*/ 2009015 h 2993922"/>
              <a:gd name="connsiteX1837" fmla="*/ 7095574 w 8938307"/>
              <a:gd name="connsiteY1837" fmla="*/ 1998424 h 2993922"/>
              <a:gd name="connsiteX1838" fmla="*/ 7074395 w 8938307"/>
              <a:gd name="connsiteY1838" fmla="*/ 1998424 h 2993922"/>
              <a:gd name="connsiteX1839" fmla="*/ 7053214 w 8938307"/>
              <a:gd name="connsiteY1839" fmla="*/ 1998424 h 2993922"/>
              <a:gd name="connsiteX1840" fmla="*/ 7047918 w 8938307"/>
              <a:gd name="connsiteY1840" fmla="*/ 1998424 h 2993922"/>
              <a:gd name="connsiteX1841" fmla="*/ 8493510 w 8938307"/>
              <a:gd name="connsiteY1841" fmla="*/ 1987834 h 2993922"/>
              <a:gd name="connsiteX1842" fmla="*/ 8504100 w 8938307"/>
              <a:gd name="connsiteY1842" fmla="*/ 1987834 h 2993922"/>
              <a:gd name="connsiteX1843" fmla="*/ 8514691 w 8938307"/>
              <a:gd name="connsiteY1843" fmla="*/ 1987834 h 2993922"/>
              <a:gd name="connsiteX1844" fmla="*/ 8525281 w 8938307"/>
              <a:gd name="connsiteY1844" fmla="*/ 1987834 h 2993922"/>
              <a:gd name="connsiteX1845" fmla="*/ 8541166 w 8938307"/>
              <a:gd name="connsiteY1845" fmla="*/ 1998424 h 2993922"/>
              <a:gd name="connsiteX1846" fmla="*/ 8546462 w 8938307"/>
              <a:gd name="connsiteY1846" fmla="*/ 1998424 h 2993922"/>
              <a:gd name="connsiteX1847" fmla="*/ 8631185 w 8938307"/>
              <a:gd name="connsiteY1847" fmla="*/ 2030194 h 2993922"/>
              <a:gd name="connsiteX1848" fmla="*/ 8647070 w 8938307"/>
              <a:gd name="connsiteY1848" fmla="*/ 2035490 h 2993922"/>
              <a:gd name="connsiteX1849" fmla="*/ 8662957 w 8938307"/>
              <a:gd name="connsiteY1849" fmla="*/ 2040786 h 2993922"/>
              <a:gd name="connsiteX1850" fmla="*/ 8673545 w 8938307"/>
              <a:gd name="connsiteY1850" fmla="*/ 2040786 h 2993922"/>
              <a:gd name="connsiteX1851" fmla="*/ 8694728 w 8938307"/>
              <a:gd name="connsiteY1851" fmla="*/ 2061967 h 2993922"/>
              <a:gd name="connsiteX1852" fmla="*/ 8715908 w 8938307"/>
              <a:gd name="connsiteY1852" fmla="*/ 2072557 h 2993922"/>
              <a:gd name="connsiteX1853" fmla="*/ 8684137 w 8938307"/>
              <a:gd name="connsiteY1853" fmla="*/ 2072557 h 2993922"/>
              <a:gd name="connsiteX1854" fmla="*/ 8641775 w 8938307"/>
              <a:gd name="connsiteY1854" fmla="*/ 2051376 h 2993922"/>
              <a:gd name="connsiteX1855" fmla="*/ 8610004 w 8938307"/>
              <a:gd name="connsiteY1855" fmla="*/ 2040786 h 2993922"/>
              <a:gd name="connsiteX1856" fmla="*/ 8578233 w 8938307"/>
              <a:gd name="connsiteY1856" fmla="*/ 2030194 h 2993922"/>
              <a:gd name="connsiteX1857" fmla="*/ 8567641 w 8938307"/>
              <a:gd name="connsiteY1857" fmla="*/ 2024900 h 2993922"/>
              <a:gd name="connsiteX1858" fmla="*/ 8514691 w 8938307"/>
              <a:gd name="connsiteY1858" fmla="*/ 2009015 h 2993922"/>
              <a:gd name="connsiteX1859" fmla="*/ 7423878 w 8938307"/>
              <a:gd name="connsiteY1859" fmla="*/ 1987834 h 2993922"/>
              <a:gd name="connsiteX1860" fmla="*/ 7434468 w 8938307"/>
              <a:gd name="connsiteY1860" fmla="*/ 1993128 h 2993922"/>
              <a:gd name="connsiteX1861" fmla="*/ 7423878 w 8938307"/>
              <a:gd name="connsiteY1861" fmla="*/ 1998424 h 2993922"/>
              <a:gd name="connsiteX1862" fmla="*/ 7413288 w 8938307"/>
              <a:gd name="connsiteY1862" fmla="*/ 1998424 h 2993922"/>
              <a:gd name="connsiteX1863" fmla="*/ 7423878 w 8938307"/>
              <a:gd name="connsiteY1863" fmla="*/ 1987834 h 2993922"/>
              <a:gd name="connsiteX1864" fmla="*/ 5972991 w 8938307"/>
              <a:gd name="connsiteY1864" fmla="*/ 1987834 h 2993922"/>
              <a:gd name="connsiteX1865" fmla="*/ 5972991 w 8938307"/>
              <a:gd name="connsiteY1865" fmla="*/ 2009015 h 2993922"/>
              <a:gd name="connsiteX1866" fmla="*/ 6036534 w 8938307"/>
              <a:gd name="connsiteY1866" fmla="*/ 2030194 h 2993922"/>
              <a:gd name="connsiteX1867" fmla="*/ 6057716 w 8938307"/>
              <a:gd name="connsiteY1867" fmla="*/ 2019605 h 2993922"/>
              <a:gd name="connsiteX1868" fmla="*/ 6068305 w 8938307"/>
              <a:gd name="connsiteY1868" fmla="*/ 2030194 h 2993922"/>
              <a:gd name="connsiteX1869" fmla="*/ 6089486 w 8938307"/>
              <a:gd name="connsiteY1869" fmla="*/ 2030194 h 2993922"/>
              <a:gd name="connsiteX1870" fmla="*/ 6036534 w 8938307"/>
              <a:gd name="connsiteY1870" fmla="*/ 2009015 h 2993922"/>
              <a:gd name="connsiteX1871" fmla="*/ 6025943 w 8938307"/>
              <a:gd name="connsiteY1871" fmla="*/ 2009015 h 2993922"/>
              <a:gd name="connsiteX1872" fmla="*/ 6015353 w 8938307"/>
              <a:gd name="connsiteY1872" fmla="*/ 2003719 h 2993922"/>
              <a:gd name="connsiteX1873" fmla="*/ 6025943 w 8938307"/>
              <a:gd name="connsiteY1873" fmla="*/ 1998424 h 2993922"/>
              <a:gd name="connsiteX1874" fmla="*/ 5994172 w 8938307"/>
              <a:gd name="connsiteY1874" fmla="*/ 1987834 h 2993922"/>
              <a:gd name="connsiteX1875" fmla="*/ 5379929 w 8938307"/>
              <a:gd name="connsiteY1875" fmla="*/ 1987834 h 2993922"/>
              <a:gd name="connsiteX1876" fmla="*/ 5369339 w 8938307"/>
              <a:gd name="connsiteY1876" fmla="*/ 1993128 h 2993922"/>
              <a:gd name="connsiteX1877" fmla="*/ 5379929 w 8938307"/>
              <a:gd name="connsiteY1877" fmla="*/ 1998424 h 2993922"/>
              <a:gd name="connsiteX1878" fmla="*/ 5401110 w 8938307"/>
              <a:gd name="connsiteY1878" fmla="*/ 2009015 h 2993922"/>
              <a:gd name="connsiteX1879" fmla="*/ 5411700 w 8938307"/>
              <a:gd name="connsiteY1879" fmla="*/ 2014309 h 2993922"/>
              <a:gd name="connsiteX1880" fmla="*/ 5432881 w 8938307"/>
              <a:gd name="connsiteY1880" fmla="*/ 2019605 h 2993922"/>
              <a:gd name="connsiteX1881" fmla="*/ 5454062 w 8938307"/>
              <a:gd name="connsiteY1881" fmla="*/ 2019605 h 2993922"/>
              <a:gd name="connsiteX1882" fmla="*/ 5443471 w 8938307"/>
              <a:gd name="connsiteY1882" fmla="*/ 2014309 h 2993922"/>
              <a:gd name="connsiteX1883" fmla="*/ 5422291 w 8938307"/>
              <a:gd name="connsiteY1883" fmla="*/ 2009015 h 2993922"/>
              <a:gd name="connsiteX1884" fmla="*/ 5395814 w 8938307"/>
              <a:gd name="connsiteY1884" fmla="*/ 1993128 h 2993922"/>
              <a:gd name="connsiteX1885" fmla="*/ 5379929 w 8938307"/>
              <a:gd name="connsiteY1885" fmla="*/ 1987834 h 2993922"/>
              <a:gd name="connsiteX1886" fmla="*/ 4490334 w 8938307"/>
              <a:gd name="connsiteY1886" fmla="*/ 1987834 h 2993922"/>
              <a:gd name="connsiteX1887" fmla="*/ 4490334 w 8938307"/>
              <a:gd name="connsiteY1887" fmla="*/ 1998424 h 2993922"/>
              <a:gd name="connsiteX1888" fmla="*/ 4479743 w 8938307"/>
              <a:gd name="connsiteY1888" fmla="*/ 1998424 h 2993922"/>
              <a:gd name="connsiteX1889" fmla="*/ 4479743 w 8938307"/>
              <a:gd name="connsiteY1889" fmla="*/ 1993128 h 2993922"/>
              <a:gd name="connsiteX1890" fmla="*/ 4490334 w 8938307"/>
              <a:gd name="connsiteY1890" fmla="*/ 1987834 h 2993922"/>
              <a:gd name="connsiteX1891" fmla="*/ 4426791 w 8938307"/>
              <a:gd name="connsiteY1891" fmla="*/ 1987834 h 2993922"/>
              <a:gd name="connsiteX1892" fmla="*/ 4458562 w 8938307"/>
              <a:gd name="connsiteY1892" fmla="*/ 2009015 h 2993922"/>
              <a:gd name="connsiteX1893" fmla="*/ 4426791 w 8938307"/>
              <a:gd name="connsiteY1893" fmla="*/ 2009015 h 2993922"/>
              <a:gd name="connsiteX1894" fmla="*/ 7339155 w 8938307"/>
              <a:gd name="connsiteY1894" fmla="*/ 1977242 h 2993922"/>
              <a:gd name="connsiteX1895" fmla="*/ 7349745 w 8938307"/>
              <a:gd name="connsiteY1895" fmla="*/ 1977242 h 2993922"/>
              <a:gd name="connsiteX1896" fmla="*/ 7360336 w 8938307"/>
              <a:gd name="connsiteY1896" fmla="*/ 1977242 h 2993922"/>
              <a:gd name="connsiteX1897" fmla="*/ 7360336 w 8938307"/>
              <a:gd name="connsiteY1897" fmla="*/ 1982538 h 2993922"/>
              <a:gd name="connsiteX1898" fmla="*/ 7349745 w 8938307"/>
              <a:gd name="connsiteY1898" fmla="*/ 1987834 h 2993922"/>
              <a:gd name="connsiteX1899" fmla="*/ 7339155 w 8938307"/>
              <a:gd name="connsiteY1899" fmla="*/ 1977242 h 2993922"/>
              <a:gd name="connsiteX1900" fmla="*/ 6550169 w 8938307"/>
              <a:gd name="connsiteY1900" fmla="*/ 1977242 h 2993922"/>
              <a:gd name="connsiteX1901" fmla="*/ 6566054 w 8938307"/>
              <a:gd name="connsiteY1901" fmla="*/ 1977242 h 2993922"/>
              <a:gd name="connsiteX1902" fmla="*/ 6576646 w 8938307"/>
              <a:gd name="connsiteY1902" fmla="*/ 1977242 h 2993922"/>
              <a:gd name="connsiteX1903" fmla="*/ 6576646 w 8938307"/>
              <a:gd name="connsiteY1903" fmla="*/ 1987834 h 2993922"/>
              <a:gd name="connsiteX1904" fmla="*/ 6566054 w 8938307"/>
              <a:gd name="connsiteY1904" fmla="*/ 1987834 h 2993922"/>
              <a:gd name="connsiteX1905" fmla="*/ 6550169 w 8938307"/>
              <a:gd name="connsiteY1905" fmla="*/ 1977242 h 2993922"/>
              <a:gd name="connsiteX1906" fmla="*/ 6428380 w 8938307"/>
              <a:gd name="connsiteY1906" fmla="*/ 1977242 h 2993922"/>
              <a:gd name="connsiteX1907" fmla="*/ 6438970 w 8938307"/>
              <a:gd name="connsiteY1907" fmla="*/ 1977242 h 2993922"/>
              <a:gd name="connsiteX1908" fmla="*/ 6481332 w 8938307"/>
              <a:gd name="connsiteY1908" fmla="*/ 1977242 h 2993922"/>
              <a:gd name="connsiteX1909" fmla="*/ 6523694 w 8938307"/>
              <a:gd name="connsiteY1909" fmla="*/ 1977242 h 2993922"/>
              <a:gd name="connsiteX1910" fmla="*/ 6534284 w 8938307"/>
              <a:gd name="connsiteY1910" fmla="*/ 1977242 h 2993922"/>
              <a:gd name="connsiteX1911" fmla="*/ 6544874 w 8938307"/>
              <a:gd name="connsiteY1911" fmla="*/ 1977242 h 2993922"/>
              <a:gd name="connsiteX1912" fmla="*/ 6550169 w 8938307"/>
              <a:gd name="connsiteY1912" fmla="*/ 1977242 h 2993922"/>
              <a:gd name="connsiteX1913" fmla="*/ 6534284 w 8938307"/>
              <a:gd name="connsiteY1913" fmla="*/ 1982538 h 2993922"/>
              <a:gd name="connsiteX1914" fmla="*/ 6539579 w 8938307"/>
              <a:gd name="connsiteY1914" fmla="*/ 1987834 h 2993922"/>
              <a:gd name="connsiteX1915" fmla="*/ 6544874 w 8938307"/>
              <a:gd name="connsiteY1915" fmla="*/ 1998424 h 2993922"/>
              <a:gd name="connsiteX1916" fmla="*/ 6555464 w 8938307"/>
              <a:gd name="connsiteY1916" fmla="*/ 2009015 h 2993922"/>
              <a:gd name="connsiteX1917" fmla="*/ 6560759 w 8938307"/>
              <a:gd name="connsiteY1917" fmla="*/ 2014309 h 2993922"/>
              <a:gd name="connsiteX1918" fmla="*/ 6534284 w 8938307"/>
              <a:gd name="connsiteY1918" fmla="*/ 2009015 h 2993922"/>
              <a:gd name="connsiteX1919" fmla="*/ 6491922 w 8938307"/>
              <a:gd name="connsiteY1919" fmla="*/ 1998424 h 2993922"/>
              <a:gd name="connsiteX1920" fmla="*/ 6476036 w 8938307"/>
              <a:gd name="connsiteY1920" fmla="*/ 1993128 h 2993922"/>
              <a:gd name="connsiteX1921" fmla="*/ 6470740 w 8938307"/>
              <a:gd name="connsiteY1921" fmla="*/ 1987834 h 2993922"/>
              <a:gd name="connsiteX1922" fmla="*/ 6470740 w 8938307"/>
              <a:gd name="connsiteY1922" fmla="*/ 1998424 h 2993922"/>
              <a:gd name="connsiteX1923" fmla="*/ 6470740 w 8938307"/>
              <a:gd name="connsiteY1923" fmla="*/ 2009015 h 2993922"/>
              <a:gd name="connsiteX1924" fmla="*/ 6449560 w 8938307"/>
              <a:gd name="connsiteY1924" fmla="*/ 1993128 h 2993922"/>
              <a:gd name="connsiteX1925" fmla="*/ 6428380 w 8938307"/>
              <a:gd name="connsiteY1925" fmla="*/ 1977242 h 2993922"/>
              <a:gd name="connsiteX1926" fmla="*/ 5146940 w 8938307"/>
              <a:gd name="connsiteY1926" fmla="*/ 1977242 h 2993922"/>
              <a:gd name="connsiteX1927" fmla="*/ 5168121 w 8938307"/>
              <a:gd name="connsiteY1927" fmla="*/ 1987834 h 2993922"/>
              <a:gd name="connsiteX1928" fmla="*/ 5157530 w 8938307"/>
              <a:gd name="connsiteY1928" fmla="*/ 1987834 h 2993922"/>
              <a:gd name="connsiteX1929" fmla="*/ 5146940 w 8938307"/>
              <a:gd name="connsiteY1929" fmla="*/ 1987834 h 2993922"/>
              <a:gd name="connsiteX1930" fmla="*/ 5157530 w 8938307"/>
              <a:gd name="connsiteY1930" fmla="*/ 1998424 h 2993922"/>
              <a:gd name="connsiteX1931" fmla="*/ 5178710 w 8938307"/>
              <a:gd name="connsiteY1931" fmla="*/ 1987834 h 2993922"/>
              <a:gd name="connsiteX1932" fmla="*/ 5157530 w 8938307"/>
              <a:gd name="connsiteY1932" fmla="*/ 1977242 h 2993922"/>
              <a:gd name="connsiteX1933" fmla="*/ 5009265 w 8938307"/>
              <a:gd name="connsiteY1933" fmla="*/ 1977242 h 2993922"/>
              <a:gd name="connsiteX1934" fmla="*/ 5009265 w 8938307"/>
              <a:gd name="connsiteY1934" fmla="*/ 1987834 h 2993922"/>
              <a:gd name="connsiteX1935" fmla="*/ 5019854 w 8938307"/>
              <a:gd name="connsiteY1935" fmla="*/ 1977242 h 2993922"/>
              <a:gd name="connsiteX1936" fmla="*/ 5009265 w 8938307"/>
              <a:gd name="connsiteY1936" fmla="*/ 1977242 h 2993922"/>
              <a:gd name="connsiteX1937" fmla="*/ 7104842 w 8938307"/>
              <a:gd name="connsiteY1937" fmla="*/ 1971948 h 2993922"/>
              <a:gd name="connsiteX1938" fmla="*/ 7095574 w 8938307"/>
              <a:gd name="connsiteY1938" fmla="*/ 1977242 h 2993922"/>
              <a:gd name="connsiteX1939" fmla="*/ 7106166 w 8938307"/>
              <a:gd name="connsiteY1939" fmla="*/ 1987834 h 2993922"/>
              <a:gd name="connsiteX1940" fmla="*/ 7116756 w 8938307"/>
              <a:gd name="connsiteY1940" fmla="*/ 1987834 h 2993922"/>
              <a:gd name="connsiteX1941" fmla="*/ 7111462 w 8938307"/>
              <a:gd name="connsiteY1941" fmla="*/ 1977242 h 2993922"/>
              <a:gd name="connsiteX1942" fmla="*/ 7104842 w 8938307"/>
              <a:gd name="connsiteY1942" fmla="*/ 1971948 h 2993922"/>
              <a:gd name="connsiteX1943" fmla="*/ 7635686 w 8938307"/>
              <a:gd name="connsiteY1943" fmla="*/ 1966653 h 2993922"/>
              <a:gd name="connsiteX1944" fmla="*/ 7646278 w 8938307"/>
              <a:gd name="connsiteY1944" fmla="*/ 1977242 h 2993922"/>
              <a:gd name="connsiteX1945" fmla="*/ 7667457 w 8938307"/>
              <a:gd name="connsiteY1945" fmla="*/ 1966653 h 2993922"/>
              <a:gd name="connsiteX1946" fmla="*/ 7651572 w 8938307"/>
              <a:gd name="connsiteY1946" fmla="*/ 1966653 h 2993922"/>
              <a:gd name="connsiteX1947" fmla="*/ 7635686 w 8938307"/>
              <a:gd name="connsiteY1947" fmla="*/ 1966653 h 2993922"/>
              <a:gd name="connsiteX1948" fmla="*/ 6608416 w 8938307"/>
              <a:gd name="connsiteY1948" fmla="*/ 1966653 h 2993922"/>
              <a:gd name="connsiteX1949" fmla="*/ 6619006 w 8938307"/>
              <a:gd name="connsiteY1949" fmla="*/ 1977242 h 2993922"/>
              <a:gd name="connsiteX1950" fmla="*/ 6629598 w 8938307"/>
              <a:gd name="connsiteY1950" fmla="*/ 1966653 h 2993922"/>
              <a:gd name="connsiteX1951" fmla="*/ 6619006 w 8938307"/>
              <a:gd name="connsiteY1951" fmla="*/ 1966653 h 2993922"/>
              <a:gd name="connsiteX1952" fmla="*/ 6608416 w 8938307"/>
              <a:gd name="connsiteY1952" fmla="*/ 1966653 h 2993922"/>
              <a:gd name="connsiteX1953" fmla="*/ 6174209 w 8938307"/>
              <a:gd name="connsiteY1953" fmla="*/ 1966653 h 2993922"/>
              <a:gd name="connsiteX1954" fmla="*/ 6174209 w 8938307"/>
              <a:gd name="connsiteY1954" fmla="*/ 1977242 h 2993922"/>
              <a:gd name="connsiteX1955" fmla="*/ 6184800 w 8938307"/>
              <a:gd name="connsiteY1955" fmla="*/ 1977242 h 2993922"/>
              <a:gd name="connsiteX1956" fmla="*/ 6174209 w 8938307"/>
              <a:gd name="connsiteY1956" fmla="*/ 1966653 h 2993922"/>
              <a:gd name="connsiteX1957" fmla="*/ 5941220 w 8938307"/>
              <a:gd name="connsiteY1957" fmla="*/ 1966653 h 2993922"/>
              <a:gd name="connsiteX1958" fmla="*/ 5930630 w 8938307"/>
              <a:gd name="connsiteY1958" fmla="*/ 1977242 h 2993922"/>
              <a:gd name="connsiteX1959" fmla="*/ 5930630 w 8938307"/>
              <a:gd name="connsiteY1959" fmla="*/ 1987834 h 2993922"/>
              <a:gd name="connsiteX1960" fmla="*/ 5941220 w 8938307"/>
              <a:gd name="connsiteY1960" fmla="*/ 1987834 h 2993922"/>
              <a:gd name="connsiteX1961" fmla="*/ 5962401 w 8938307"/>
              <a:gd name="connsiteY1961" fmla="*/ 1987834 h 2993922"/>
              <a:gd name="connsiteX1962" fmla="*/ 5951812 w 8938307"/>
              <a:gd name="connsiteY1962" fmla="*/ 1977242 h 2993922"/>
              <a:gd name="connsiteX1963" fmla="*/ 5941220 w 8938307"/>
              <a:gd name="connsiteY1963" fmla="*/ 1966653 h 2993922"/>
              <a:gd name="connsiteX1964" fmla="*/ 5845908 w 8938307"/>
              <a:gd name="connsiteY1964" fmla="*/ 1966653 h 2993922"/>
              <a:gd name="connsiteX1965" fmla="*/ 5830020 w 8938307"/>
              <a:gd name="connsiteY1965" fmla="*/ 1977242 h 2993922"/>
              <a:gd name="connsiteX1966" fmla="*/ 5845908 w 8938307"/>
              <a:gd name="connsiteY1966" fmla="*/ 1998424 h 2993922"/>
              <a:gd name="connsiteX1967" fmla="*/ 5877678 w 8938307"/>
              <a:gd name="connsiteY1967" fmla="*/ 1998424 h 2993922"/>
              <a:gd name="connsiteX1968" fmla="*/ 5882972 w 8938307"/>
              <a:gd name="connsiteY1968" fmla="*/ 1977242 h 2993922"/>
              <a:gd name="connsiteX1969" fmla="*/ 5867087 w 8938307"/>
              <a:gd name="connsiteY1969" fmla="*/ 1977242 h 2993922"/>
              <a:gd name="connsiteX1970" fmla="*/ 5856497 w 8938307"/>
              <a:gd name="connsiteY1970" fmla="*/ 1966653 h 2993922"/>
              <a:gd name="connsiteX1971" fmla="*/ 5845908 w 8938307"/>
              <a:gd name="connsiteY1971" fmla="*/ 1966653 h 2993922"/>
              <a:gd name="connsiteX1972" fmla="*/ 5687051 w 8938307"/>
              <a:gd name="connsiteY1972" fmla="*/ 1966653 h 2993922"/>
              <a:gd name="connsiteX1973" fmla="*/ 5676460 w 8938307"/>
              <a:gd name="connsiteY1973" fmla="*/ 1977242 h 2993922"/>
              <a:gd name="connsiteX1974" fmla="*/ 5681756 w 8938307"/>
              <a:gd name="connsiteY1974" fmla="*/ 1987834 h 2993922"/>
              <a:gd name="connsiteX1975" fmla="*/ 5687051 w 8938307"/>
              <a:gd name="connsiteY1975" fmla="*/ 1977242 h 2993922"/>
              <a:gd name="connsiteX1976" fmla="*/ 5687051 w 8938307"/>
              <a:gd name="connsiteY1976" fmla="*/ 1966653 h 2993922"/>
              <a:gd name="connsiteX1977" fmla="*/ 8424672 w 8938307"/>
              <a:gd name="connsiteY1977" fmla="*/ 1963344 h 2993922"/>
              <a:gd name="connsiteX1978" fmla="*/ 8440558 w 8938307"/>
              <a:gd name="connsiteY1978" fmla="*/ 1977242 h 2993922"/>
              <a:gd name="connsiteX1979" fmla="*/ 8451148 w 8938307"/>
              <a:gd name="connsiteY1979" fmla="*/ 1987834 h 2993922"/>
              <a:gd name="connsiteX1980" fmla="*/ 8429968 w 8938307"/>
              <a:gd name="connsiteY1980" fmla="*/ 1977242 h 2993922"/>
              <a:gd name="connsiteX1981" fmla="*/ 8419377 w 8938307"/>
              <a:gd name="connsiteY1981" fmla="*/ 1966653 h 2993922"/>
              <a:gd name="connsiteX1982" fmla="*/ 8424672 w 8938307"/>
              <a:gd name="connsiteY1982" fmla="*/ 1963344 h 2993922"/>
              <a:gd name="connsiteX1983" fmla="*/ 7540374 w 8938307"/>
              <a:gd name="connsiteY1983" fmla="*/ 1956063 h 2993922"/>
              <a:gd name="connsiteX1984" fmla="*/ 7529782 w 8938307"/>
              <a:gd name="connsiteY1984" fmla="*/ 1966653 h 2993922"/>
              <a:gd name="connsiteX1985" fmla="*/ 7540374 w 8938307"/>
              <a:gd name="connsiteY1985" fmla="*/ 1966653 h 2993922"/>
              <a:gd name="connsiteX1986" fmla="*/ 7434468 w 8938307"/>
              <a:gd name="connsiteY1986" fmla="*/ 1956063 h 2993922"/>
              <a:gd name="connsiteX1987" fmla="*/ 7445059 w 8938307"/>
              <a:gd name="connsiteY1987" fmla="*/ 1966653 h 2993922"/>
              <a:gd name="connsiteX1988" fmla="*/ 7455649 w 8938307"/>
              <a:gd name="connsiteY1988" fmla="*/ 1977242 h 2993922"/>
              <a:gd name="connsiteX1989" fmla="*/ 7466240 w 8938307"/>
              <a:gd name="connsiteY1989" fmla="*/ 1982538 h 2993922"/>
              <a:gd name="connsiteX1990" fmla="*/ 7455649 w 8938307"/>
              <a:gd name="connsiteY1990" fmla="*/ 1987834 h 2993922"/>
              <a:gd name="connsiteX1991" fmla="*/ 7445059 w 8938307"/>
              <a:gd name="connsiteY1991" fmla="*/ 1987834 h 2993922"/>
              <a:gd name="connsiteX1992" fmla="*/ 7434468 w 8938307"/>
              <a:gd name="connsiteY1992" fmla="*/ 1977242 h 2993922"/>
              <a:gd name="connsiteX1993" fmla="*/ 7233251 w 8938307"/>
              <a:gd name="connsiteY1993" fmla="*/ 1956063 h 2993922"/>
              <a:gd name="connsiteX1994" fmla="*/ 7233251 w 8938307"/>
              <a:gd name="connsiteY1994" fmla="*/ 1966653 h 2993922"/>
              <a:gd name="connsiteX1995" fmla="*/ 7243841 w 8938307"/>
              <a:gd name="connsiteY1995" fmla="*/ 1971948 h 2993922"/>
              <a:gd name="connsiteX1996" fmla="*/ 7254432 w 8938307"/>
              <a:gd name="connsiteY1996" fmla="*/ 1966653 h 2993922"/>
              <a:gd name="connsiteX1997" fmla="*/ 7254432 w 8938307"/>
              <a:gd name="connsiteY1997" fmla="*/ 1956063 h 2993922"/>
              <a:gd name="connsiteX1998" fmla="*/ 7243841 w 8938307"/>
              <a:gd name="connsiteY1998" fmla="*/ 1956063 h 2993922"/>
              <a:gd name="connsiteX1999" fmla="*/ 5623508 w 8938307"/>
              <a:gd name="connsiteY1999" fmla="*/ 1956063 h 2993922"/>
              <a:gd name="connsiteX2000" fmla="*/ 5634099 w 8938307"/>
              <a:gd name="connsiteY2000" fmla="*/ 1966653 h 2993922"/>
              <a:gd name="connsiteX2001" fmla="*/ 5649984 w 8938307"/>
              <a:gd name="connsiteY2001" fmla="*/ 1977242 h 2993922"/>
              <a:gd name="connsiteX2002" fmla="*/ 5655279 w 8938307"/>
              <a:gd name="connsiteY2002" fmla="*/ 1966653 h 2993922"/>
              <a:gd name="connsiteX2003" fmla="*/ 5623508 w 8938307"/>
              <a:gd name="connsiteY2003" fmla="*/ 1956063 h 2993922"/>
              <a:gd name="connsiteX2004" fmla="*/ 5570556 w 8938307"/>
              <a:gd name="connsiteY2004" fmla="*/ 1956063 h 2993922"/>
              <a:gd name="connsiteX2005" fmla="*/ 5559966 w 8938307"/>
              <a:gd name="connsiteY2005" fmla="*/ 1966653 h 2993922"/>
              <a:gd name="connsiteX2006" fmla="*/ 5570556 w 8938307"/>
              <a:gd name="connsiteY2006" fmla="*/ 1961357 h 2993922"/>
              <a:gd name="connsiteX2007" fmla="*/ 5570556 w 8938307"/>
              <a:gd name="connsiteY2007" fmla="*/ 1956063 h 2993922"/>
              <a:gd name="connsiteX2008" fmla="*/ 5115169 w 8938307"/>
              <a:gd name="connsiteY2008" fmla="*/ 1956063 h 2993922"/>
              <a:gd name="connsiteX2009" fmla="*/ 5104578 w 8938307"/>
              <a:gd name="connsiteY2009" fmla="*/ 1966653 h 2993922"/>
              <a:gd name="connsiteX2010" fmla="*/ 5104578 w 8938307"/>
              <a:gd name="connsiteY2010" fmla="*/ 1977242 h 2993922"/>
              <a:gd name="connsiteX2011" fmla="*/ 5115169 w 8938307"/>
              <a:gd name="connsiteY2011" fmla="*/ 1977242 h 2993922"/>
              <a:gd name="connsiteX2012" fmla="*/ 5125758 w 8938307"/>
              <a:gd name="connsiteY2012" fmla="*/ 1966653 h 2993922"/>
              <a:gd name="connsiteX2013" fmla="*/ 5125758 w 8938307"/>
              <a:gd name="connsiteY2013" fmla="*/ 1961357 h 2993922"/>
              <a:gd name="connsiteX2014" fmla="*/ 5115169 w 8938307"/>
              <a:gd name="connsiteY2014" fmla="*/ 1956063 h 2993922"/>
              <a:gd name="connsiteX2015" fmla="*/ 4522106 w 8938307"/>
              <a:gd name="connsiteY2015" fmla="*/ 1956063 h 2993922"/>
              <a:gd name="connsiteX2016" fmla="*/ 4522106 w 8938307"/>
              <a:gd name="connsiteY2016" fmla="*/ 1966653 h 2993922"/>
              <a:gd name="connsiteX2017" fmla="*/ 4532695 w 8938307"/>
              <a:gd name="connsiteY2017" fmla="*/ 1966653 h 2993922"/>
              <a:gd name="connsiteX2018" fmla="*/ 4522106 w 8938307"/>
              <a:gd name="connsiteY2018" fmla="*/ 1956063 h 2993922"/>
              <a:gd name="connsiteX2019" fmla="*/ 4160708 w 8938307"/>
              <a:gd name="connsiteY2019" fmla="*/ 1949444 h 2993922"/>
              <a:gd name="connsiteX2020" fmla="*/ 4156736 w 8938307"/>
              <a:gd name="connsiteY2020" fmla="*/ 1950767 h 2993922"/>
              <a:gd name="connsiteX2021" fmla="*/ 4162031 w 8938307"/>
              <a:gd name="connsiteY2021" fmla="*/ 1961357 h 2993922"/>
              <a:gd name="connsiteX2022" fmla="*/ 4172621 w 8938307"/>
              <a:gd name="connsiteY2022" fmla="*/ 1966653 h 2993922"/>
              <a:gd name="connsiteX2023" fmla="*/ 4162031 w 8938307"/>
              <a:gd name="connsiteY2023" fmla="*/ 1956063 h 2993922"/>
              <a:gd name="connsiteX2024" fmla="*/ 4160708 w 8938307"/>
              <a:gd name="connsiteY2024" fmla="*/ 1949444 h 2993922"/>
              <a:gd name="connsiteX2025" fmla="*/ 7699230 w 8938307"/>
              <a:gd name="connsiteY2025" fmla="*/ 1945472 h 2993922"/>
              <a:gd name="connsiteX2026" fmla="*/ 7699230 w 8938307"/>
              <a:gd name="connsiteY2026" fmla="*/ 1966653 h 2993922"/>
              <a:gd name="connsiteX2027" fmla="*/ 7720409 w 8938307"/>
              <a:gd name="connsiteY2027" fmla="*/ 1966653 h 2993922"/>
              <a:gd name="connsiteX2028" fmla="*/ 7731000 w 8938307"/>
              <a:gd name="connsiteY2028" fmla="*/ 1966653 h 2993922"/>
              <a:gd name="connsiteX2029" fmla="*/ 7709820 w 8938307"/>
              <a:gd name="connsiteY2029" fmla="*/ 1956063 h 2993922"/>
              <a:gd name="connsiteX2030" fmla="*/ 7699230 w 8938307"/>
              <a:gd name="connsiteY2030" fmla="*/ 1945472 h 2993922"/>
              <a:gd name="connsiteX2031" fmla="*/ 7646278 w 8938307"/>
              <a:gd name="connsiteY2031" fmla="*/ 1945472 h 2993922"/>
              <a:gd name="connsiteX2032" fmla="*/ 7656867 w 8938307"/>
              <a:gd name="connsiteY2032" fmla="*/ 1956063 h 2993922"/>
              <a:gd name="connsiteX2033" fmla="*/ 7656867 w 8938307"/>
              <a:gd name="connsiteY2033" fmla="*/ 1945472 h 2993922"/>
              <a:gd name="connsiteX2034" fmla="*/ 7646278 w 8938307"/>
              <a:gd name="connsiteY2034" fmla="*/ 1945472 h 2993922"/>
              <a:gd name="connsiteX2035" fmla="*/ 7593326 w 8938307"/>
              <a:gd name="connsiteY2035" fmla="*/ 1945472 h 2993922"/>
              <a:gd name="connsiteX2036" fmla="*/ 7582734 w 8938307"/>
              <a:gd name="connsiteY2036" fmla="*/ 1977242 h 2993922"/>
              <a:gd name="connsiteX2037" fmla="*/ 7593326 w 8938307"/>
              <a:gd name="connsiteY2037" fmla="*/ 1966653 h 2993922"/>
              <a:gd name="connsiteX2038" fmla="*/ 7370926 w 8938307"/>
              <a:gd name="connsiteY2038" fmla="*/ 1945472 h 2993922"/>
              <a:gd name="connsiteX2039" fmla="*/ 7370926 w 8938307"/>
              <a:gd name="connsiteY2039" fmla="*/ 1956063 h 2993922"/>
              <a:gd name="connsiteX2040" fmla="*/ 7381516 w 8938307"/>
              <a:gd name="connsiteY2040" fmla="*/ 1956063 h 2993922"/>
              <a:gd name="connsiteX2041" fmla="*/ 7376222 w 8938307"/>
              <a:gd name="connsiteY2041" fmla="*/ 1945472 h 2993922"/>
              <a:gd name="connsiteX2042" fmla="*/ 7370926 w 8938307"/>
              <a:gd name="connsiteY2042" fmla="*/ 1945472 h 2993922"/>
              <a:gd name="connsiteX2043" fmla="*/ 3685463 w 8938307"/>
              <a:gd name="connsiteY2043" fmla="*/ 1945472 h 2993922"/>
              <a:gd name="connsiteX2044" fmla="*/ 3706644 w 8938307"/>
              <a:gd name="connsiteY2044" fmla="*/ 1945472 h 2993922"/>
              <a:gd name="connsiteX2045" fmla="*/ 3706644 w 8938307"/>
              <a:gd name="connsiteY2045" fmla="*/ 1956063 h 2993922"/>
              <a:gd name="connsiteX2046" fmla="*/ 3685463 w 8938307"/>
              <a:gd name="connsiteY2046" fmla="*/ 1945472 h 2993922"/>
              <a:gd name="connsiteX2047" fmla="*/ 7519192 w 8938307"/>
              <a:gd name="connsiteY2047" fmla="*/ 1934882 h 2993922"/>
              <a:gd name="connsiteX2048" fmla="*/ 7519192 w 8938307"/>
              <a:gd name="connsiteY2048" fmla="*/ 1945472 h 2993922"/>
              <a:gd name="connsiteX2049" fmla="*/ 7519192 w 8938307"/>
              <a:gd name="connsiteY2049" fmla="*/ 1956063 h 2993922"/>
              <a:gd name="connsiteX2050" fmla="*/ 7529782 w 8938307"/>
              <a:gd name="connsiteY2050" fmla="*/ 1945472 h 2993922"/>
              <a:gd name="connsiteX2051" fmla="*/ 7519192 w 8938307"/>
              <a:gd name="connsiteY2051" fmla="*/ 1934882 h 2993922"/>
              <a:gd name="connsiteX2052" fmla="*/ 7434468 w 8938307"/>
              <a:gd name="connsiteY2052" fmla="*/ 1934882 h 2993922"/>
              <a:gd name="connsiteX2053" fmla="*/ 7445059 w 8938307"/>
              <a:gd name="connsiteY2053" fmla="*/ 1934882 h 2993922"/>
              <a:gd name="connsiteX2054" fmla="*/ 7445059 w 8938307"/>
              <a:gd name="connsiteY2054" fmla="*/ 1945472 h 2993922"/>
              <a:gd name="connsiteX2055" fmla="*/ 7434468 w 8938307"/>
              <a:gd name="connsiteY2055" fmla="*/ 1934882 h 2993922"/>
              <a:gd name="connsiteX2056" fmla="*/ 7296793 w 8938307"/>
              <a:gd name="connsiteY2056" fmla="*/ 1934882 h 2993922"/>
              <a:gd name="connsiteX2057" fmla="*/ 7317974 w 8938307"/>
              <a:gd name="connsiteY2057" fmla="*/ 1945472 h 2993922"/>
              <a:gd name="connsiteX2058" fmla="*/ 7317974 w 8938307"/>
              <a:gd name="connsiteY2058" fmla="*/ 1934882 h 2993922"/>
              <a:gd name="connsiteX2059" fmla="*/ 7169708 w 8938307"/>
              <a:gd name="connsiteY2059" fmla="*/ 1934882 h 2993922"/>
              <a:gd name="connsiteX2060" fmla="*/ 7175004 w 8938307"/>
              <a:gd name="connsiteY2060" fmla="*/ 1950767 h 2993922"/>
              <a:gd name="connsiteX2061" fmla="*/ 7190889 w 8938307"/>
              <a:gd name="connsiteY2061" fmla="*/ 1956063 h 2993922"/>
              <a:gd name="connsiteX2062" fmla="*/ 7180299 w 8938307"/>
              <a:gd name="connsiteY2062" fmla="*/ 1934882 h 2993922"/>
              <a:gd name="connsiteX2063" fmla="*/ 7137937 w 8938307"/>
              <a:gd name="connsiteY2063" fmla="*/ 1934882 h 2993922"/>
              <a:gd name="connsiteX2064" fmla="*/ 7148526 w 8938307"/>
              <a:gd name="connsiteY2064" fmla="*/ 1945472 h 2993922"/>
              <a:gd name="connsiteX2065" fmla="*/ 7159118 w 8938307"/>
              <a:gd name="connsiteY2065" fmla="*/ 1934882 h 2993922"/>
              <a:gd name="connsiteX2066" fmla="*/ 5856497 w 8938307"/>
              <a:gd name="connsiteY2066" fmla="*/ 1934882 h 2993922"/>
              <a:gd name="connsiteX2067" fmla="*/ 5867087 w 8938307"/>
              <a:gd name="connsiteY2067" fmla="*/ 1945472 h 2993922"/>
              <a:gd name="connsiteX2068" fmla="*/ 5867087 w 8938307"/>
              <a:gd name="connsiteY2068" fmla="*/ 1934882 h 2993922"/>
              <a:gd name="connsiteX2069" fmla="*/ 5856497 w 8938307"/>
              <a:gd name="connsiteY2069" fmla="*/ 1934882 h 2993922"/>
              <a:gd name="connsiteX2070" fmla="*/ 5528195 w 8938307"/>
              <a:gd name="connsiteY2070" fmla="*/ 1934882 h 2993922"/>
              <a:gd name="connsiteX2071" fmla="*/ 5528195 w 8938307"/>
              <a:gd name="connsiteY2071" fmla="*/ 1945472 h 2993922"/>
              <a:gd name="connsiteX2072" fmla="*/ 5538785 w 8938307"/>
              <a:gd name="connsiteY2072" fmla="*/ 1945472 h 2993922"/>
              <a:gd name="connsiteX2073" fmla="*/ 5538785 w 8938307"/>
              <a:gd name="connsiteY2073" fmla="*/ 1934882 h 2993922"/>
              <a:gd name="connsiteX2074" fmla="*/ 5528195 w 8938307"/>
              <a:gd name="connsiteY2074" fmla="*/ 1934882 h 2993922"/>
              <a:gd name="connsiteX2075" fmla="*/ 5125758 w 8938307"/>
              <a:gd name="connsiteY2075" fmla="*/ 1934882 h 2993922"/>
              <a:gd name="connsiteX2076" fmla="*/ 5136350 w 8938307"/>
              <a:gd name="connsiteY2076" fmla="*/ 1945472 h 2993922"/>
              <a:gd name="connsiteX2077" fmla="*/ 5146940 w 8938307"/>
              <a:gd name="connsiteY2077" fmla="*/ 1945472 h 2993922"/>
              <a:gd name="connsiteX2078" fmla="*/ 5146940 w 8938307"/>
              <a:gd name="connsiteY2078" fmla="*/ 1934882 h 2993922"/>
              <a:gd name="connsiteX2079" fmla="*/ 5136350 w 8938307"/>
              <a:gd name="connsiteY2079" fmla="*/ 1934882 h 2993922"/>
              <a:gd name="connsiteX2080" fmla="*/ 5125758 w 8938307"/>
              <a:gd name="connsiteY2080" fmla="*/ 1934882 h 2993922"/>
              <a:gd name="connsiteX2081" fmla="*/ 4098489 w 8938307"/>
              <a:gd name="connsiteY2081" fmla="*/ 1934882 h 2993922"/>
              <a:gd name="connsiteX2082" fmla="*/ 4087898 w 8938307"/>
              <a:gd name="connsiteY2082" fmla="*/ 1945472 h 2993922"/>
              <a:gd name="connsiteX2083" fmla="*/ 4098489 w 8938307"/>
              <a:gd name="connsiteY2083" fmla="*/ 1945472 h 2993922"/>
              <a:gd name="connsiteX2084" fmla="*/ 7257080 w 8938307"/>
              <a:gd name="connsiteY2084" fmla="*/ 1929586 h 2993922"/>
              <a:gd name="connsiteX2085" fmla="*/ 7254432 w 8938307"/>
              <a:gd name="connsiteY2085" fmla="*/ 1934882 h 2993922"/>
              <a:gd name="connsiteX2086" fmla="*/ 7265022 w 8938307"/>
              <a:gd name="connsiteY2086" fmla="*/ 1934882 h 2993922"/>
              <a:gd name="connsiteX2087" fmla="*/ 7257080 w 8938307"/>
              <a:gd name="connsiteY2087" fmla="*/ 1929586 h 2993922"/>
              <a:gd name="connsiteX2088" fmla="*/ 6194067 w 8938307"/>
              <a:gd name="connsiteY2088" fmla="*/ 1929586 h 2993922"/>
              <a:gd name="connsiteX2089" fmla="*/ 6184800 w 8938307"/>
              <a:gd name="connsiteY2089" fmla="*/ 1934882 h 2993922"/>
              <a:gd name="connsiteX2090" fmla="*/ 6200686 w 8938307"/>
              <a:gd name="connsiteY2090" fmla="*/ 1950767 h 2993922"/>
              <a:gd name="connsiteX2091" fmla="*/ 6248342 w 8938307"/>
              <a:gd name="connsiteY2091" fmla="*/ 1956063 h 2993922"/>
              <a:gd name="connsiteX2092" fmla="*/ 6237752 w 8938307"/>
              <a:gd name="connsiteY2092" fmla="*/ 1945472 h 2993922"/>
              <a:gd name="connsiteX2093" fmla="*/ 6216572 w 8938307"/>
              <a:gd name="connsiteY2093" fmla="*/ 1934882 h 2993922"/>
              <a:gd name="connsiteX2094" fmla="*/ 6200686 w 8938307"/>
              <a:gd name="connsiteY2094" fmla="*/ 1934882 h 2993922"/>
              <a:gd name="connsiteX2095" fmla="*/ 6194067 w 8938307"/>
              <a:gd name="connsiteY2095" fmla="*/ 1929586 h 2993922"/>
              <a:gd name="connsiteX2096" fmla="*/ 7212070 w 8938307"/>
              <a:gd name="connsiteY2096" fmla="*/ 1924290 h 2993922"/>
              <a:gd name="connsiteX2097" fmla="*/ 7201480 w 8938307"/>
              <a:gd name="connsiteY2097" fmla="*/ 1934882 h 2993922"/>
              <a:gd name="connsiteX2098" fmla="*/ 7196184 w 8938307"/>
              <a:gd name="connsiteY2098" fmla="*/ 1945472 h 2993922"/>
              <a:gd name="connsiteX2099" fmla="*/ 7190889 w 8938307"/>
              <a:gd name="connsiteY2099" fmla="*/ 1950767 h 2993922"/>
              <a:gd name="connsiteX2100" fmla="*/ 7206774 w 8938307"/>
              <a:gd name="connsiteY2100" fmla="*/ 1950767 h 2993922"/>
              <a:gd name="connsiteX2101" fmla="*/ 7222660 w 8938307"/>
              <a:gd name="connsiteY2101" fmla="*/ 1945472 h 2993922"/>
              <a:gd name="connsiteX2102" fmla="*/ 7222660 w 8938307"/>
              <a:gd name="connsiteY2102" fmla="*/ 1934882 h 2993922"/>
              <a:gd name="connsiteX2103" fmla="*/ 7233251 w 8938307"/>
              <a:gd name="connsiteY2103" fmla="*/ 1929586 h 2993922"/>
              <a:gd name="connsiteX2104" fmla="*/ 7222660 w 8938307"/>
              <a:gd name="connsiteY2104" fmla="*/ 1924290 h 2993922"/>
              <a:gd name="connsiteX2105" fmla="*/ 5994172 w 8938307"/>
              <a:gd name="connsiteY2105" fmla="*/ 1924290 h 2993922"/>
              <a:gd name="connsiteX2106" fmla="*/ 6004764 w 8938307"/>
              <a:gd name="connsiteY2106" fmla="*/ 1934882 h 2993922"/>
              <a:gd name="connsiteX2107" fmla="*/ 6015353 w 8938307"/>
              <a:gd name="connsiteY2107" fmla="*/ 1934882 h 2993922"/>
              <a:gd name="connsiteX2108" fmla="*/ 5994172 w 8938307"/>
              <a:gd name="connsiteY2108" fmla="*/ 1924290 h 2993922"/>
              <a:gd name="connsiteX2109" fmla="*/ 5814135 w 8938307"/>
              <a:gd name="connsiteY2109" fmla="*/ 1924290 h 2993922"/>
              <a:gd name="connsiteX2110" fmla="*/ 5803545 w 8938307"/>
              <a:gd name="connsiteY2110" fmla="*/ 1934882 h 2993922"/>
              <a:gd name="connsiteX2111" fmla="*/ 5803545 w 8938307"/>
              <a:gd name="connsiteY2111" fmla="*/ 1945472 h 2993922"/>
              <a:gd name="connsiteX2112" fmla="*/ 5814135 w 8938307"/>
              <a:gd name="connsiteY2112" fmla="*/ 1945472 h 2993922"/>
              <a:gd name="connsiteX2113" fmla="*/ 5824726 w 8938307"/>
              <a:gd name="connsiteY2113" fmla="*/ 1934882 h 2993922"/>
              <a:gd name="connsiteX2114" fmla="*/ 5830020 w 8938307"/>
              <a:gd name="connsiteY2114" fmla="*/ 1929586 h 2993922"/>
              <a:gd name="connsiteX2115" fmla="*/ 5814135 w 8938307"/>
              <a:gd name="connsiteY2115" fmla="*/ 1924290 h 2993922"/>
              <a:gd name="connsiteX2116" fmla="*/ 5729412 w 8938307"/>
              <a:gd name="connsiteY2116" fmla="*/ 1924290 h 2993922"/>
              <a:gd name="connsiteX2117" fmla="*/ 5718822 w 8938307"/>
              <a:gd name="connsiteY2117" fmla="*/ 1934882 h 2993922"/>
              <a:gd name="connsiteX2118" fmla="*/ 5750593 w 8938307"/>
              <a:gd name="connsiteY2118" fmla="*/ 1945472 h 2993922"/>
              <a:gd name="connsiteX2119" fmla="*/ 5750593 w 8938307"/>
              <a:gd name="connsiteY2119" fmla="*/ 1934882 h 2993922"/>
              <a:gd name="connsiteX2120" fmla="*/ 5734708 w 8938307"/>
              <a:gd name="connsiteY2120" fmla="*/ 1934882 h 2993922"/>
              <a:gd name="connsiteX2121" fmla="*/ 5729412 w 8938307"/>
              <a:gd name="connsiteY2121" fmla="*/ 1924290 h 2993922"/>
              <a:gd name="connsiteX2122" fmla="*/ 5507014 w 8938307"/>
              <a:gd name="connsiteY2122" fmla="*/ 1924290 h 2993922"/>
              <a:gd name="connsiteX2123" fmla="*/ 5507014 w 8938307"/>
              <a:gd name="connsiteY2123" fmla="*/ 1934882 h 2993922"/>
              <a:gd name="connsiteX2124" fmla="*/ 5517604 w 8938307"/>
              <a:gd name="connsiteY2124" fmla="*/ 1934882 h 2993922"/>
              <a:gd name="connsiteX2125" fmla="*/ 5517604 w 8938307"/>
              <a:gd name="connsiteY2125" fmla="*/ 1924290 h 2993922"/>
              <a:gd name="connsiteX2126" fmla="*/ 5507014 w 8938307"/>
              <a:gd name="connsiteY2126" fmla="*/ 1924290 h 2993922"/>
              <a:gd name="connsiteX2127" fmla="*/ 5395814 w 8938307"/>
              <a:gd name="connsiteY2127" fmla="*/ 1924290 h 2993922"/>
              <a:gd name="connsiteX2128" fmla="*/ 5401110 w 8938307"/>
              <a:gd name="connsiteY2128" fmla="*/ 1934882 h 2993922"/>
              <a:gd name="connsiteX2129" fmla="*/ 5416996 w 8938307"/>
              <a:gd name="connsiteY2129" fmla="*/ 1945472 h 2993922"/>
              <a:gd name="connsiteX2130" fmla="*/ 5422291 w 8938307"/>
              <a:gd name="connsiteY2130" fmla="*/ 1934882 h 2993922"/>
              <a:gd name="connsiteX2131" fmla="*/ 5411700 w 8938307"/>
              <a:gd name="connsiteY2131" fmla="*/ 1934882 h 2993922"/>
              <a:gd name="connsiteX2132" fmla="*/ 5406404 w 8938307"/>
              <a:gd name="connsiteY2132" fmla="*/ 1934882 h 2993922"/>
              <a:gd name="connsiteX2133" fmla="*/ 5401110 w 8938307"/>
              <a:gd name="connsiteY2133" fmla="*/ 1924290 h 2993922"/>
              <a:gd name="connsiteX2134" fmla="*/ 5395814 w 8938307"/>
              <a:gd name="connsiteY2134" fmla="*/ 1924290 h 2993922"/>
              <a:gd name="connsiteX2135" fmla="*/ 4236164 w 8938307"/>
              <a:gd name="connsiteY2135" fmla="*/ 1924290 h 2993922"/>
              <a:gd name="connsiteX2136" fmla="*/ 4246754 w 8938307"/>
              <a:gd name="connsiteY2136" fmla="*/ 1924290 h 2993922"/>
              <a:gd name="connsiteX2137" fmla="*/ 4236164 w 8938307"/>
              <a:gd name="connsiteY2137" fmla="*/ 1934882 h 2993922"/>
              <a:gd name="connsiteX2138" fmla="*/ 7234573 w 8938307"/>
              <a:gd name="connsiteY2138" fmla="*/ 1916348 h 2993922"/>
              <a:gd name="connsiteX2139" fmla="*/ 7227956 w 8938307"/>
              <a:gd name="connsiteY2139" fmla="*/ 1918996 h 2993922"/>
              <a:gd name="connsiteX2140" fmla="*/ 7238546 w 8938307"/>
              <a:gd name="connsiteY2140" fmla="*/ 1924290 h 2993922"/>
              <a:gd name="connsiteX2141" fmla="*/ 7243841 w 8938307"/>
              <a:gd name="connsiteY2141" fmla="*/ 1918996 h 2993922"/>
              <a:gd name="connsiteX2142" fmla="*/ 7234573 w 8938307"/>
              <a:gd name="connsiteY2142" fmla="*/ 1916348 h 2993922"/>
              <a:gd name="connsiteX2143" fmla="*/ 7974579 w 8938307"/>
              <a:gd name="connsiteY2143" fmla="*/ 1913701 h 2993922"/>
              <a:gd name="connsiteX2144" fmla="*/ 7985171 w 8938307"/>
              <a:gd name="connsiteY2144" fmla="*/ 1924290 h 2993922"/>
              <a:gd name="connsiteX2145" fmla="*/ 7974579 w 8938307"/>
              <a:gd name="connsiteY2145" fmla="*/ 1924290 h 2993922"/>
              <a:gd name="connsiteX2146" fmla="*/ 7974579 w 8938307"/>
              <a:gd name="connsiteY2146" fmla="*/ 1913701 h 2993922"/>
              <a:gd name="connsiteX2147" fmla="*/ 5972991 w 8938307"/>
              <a:gd name="connsiteY2147" fmla="*/ 1913701 h 2993922"/>
              <a:gd name="connsiteX2148" fmla="*/ 5983582 w 8938307"/>
              <a:gd name="connsiteY2148" fmla="*/ 1924290 h 2993922"/>
              <a:gd name="connsiteX2149" fmla="*/ 5983582 w 8938307"/>
              <a:gd name="connsiteY2149" fmla="*/ 1913701 h 2993922"/>
              <a:gd name="connsiteX2150" fmla="*/ 5443471 w 8938307"/>
              <a:gd name="connsiteY2150" fmla="*/ 1913701 h 2993922"/>
              <a:gd name="connsiteX2151" fmla="*/ 5448766 w 8938307"/>
              <a:gd name="connsiteY2151" fmla="*/ 1924290 h 2993922"/>
              <a:gd name="connsiteX2152" fmla="*/ 5454062 w 8938307"/>
              <a:gd name="connsiteY2152" fmla="*/ 1913701 h 2993922"/>
              <a:gd name="connsiteX2153" fmla="*/ 5443471 w 8938307"/>
              <a:gd name="connsiteY2153" fmla="*/ 1913701 h 2993922"/>
              <a:gd name="connsiteX2154" fmla="*/ 5358748 w 8938307"/>
              <a:gd name="connsiteY2154" fmla="*/ 1913701 h 2993922"/>
              <a:gd name="connsiteX2155" fmla="*/ 5348158 w 8938307"/>
              <a:gd name="connsiteY2155" fmla="*/ 1924290 h 2993922"/>
              <a:gd name="connsiteX2156" fmla="*/ 5369339 w 8938307"/>
              <a:gd name="connsiteY2156" fmla="*/ 1913701 h 2993922"/>
              <a:gd name="connsiteX2157" fmla="*/ 7611858 w 8938307"/>
              <a:gd name="connsiteY2157" fmla="*/ 1908405 h 2993922"/>
              <a:gd name="connsiteX2158" fmla="*/ 7603915 w 8938307"/>
              <a:gd name="connsiteY2158" fmla="*/ 1913701 h 2993922"/>
              <a:gd name="connsiteX2159" fmla="*/ 7614505 w 8938307"/>
              <a:gd name="connsiteY2159" fmla="*/ 1913701 h 2993922"/>
              <a:gd name="connsiteX2160" fmla="*/ 7611858 w 8938307"/>
              <a:gd name="connsiteY2160" fmla="*/ 1908405 h 2993922"/>
              <a:gd name="connsiteX2161" fmla="*/ 5943868 w 8938307"/>
              <a:gd name="connsiteY2161" fmla="*/ 1908405 h 2993922"/>
              <a:gd name="connsiteX2162" fmla="*/ 5941220 w 8938307"/>
              <a:gd name="connsiteY2162" fmla="*/ 1913701 h 2993922"/>
              <a:gd name="connsiteX2163" fmla="*/ 5946516 w 8938307"/>
              <a:gd name="connsiteY2163" fmla="*/ 1924290 h 2993922"/>
              <a:gd name="connsiteX2164" fmla="*/ 5951812 w 8938307"/>
              <a:gd name="connsiteY2164" fmla="*/ 1913701 h 2993922"/>
              <a:gd name="connsiteX2165" fmla="*/ 5943868 w 8938307"/>
              <a:gd name="connsiteY2165" fmla="*/ 1908405 h 2993922"/>
              <a:gd name="connsiteX2166" fmla="*/ 7911038 w 8938307"/>
              <a:gd name="connsiteY2166" fmla="*/ 1903111 h 2993922"/>
              <a:gd name="connsiteX2167" fmla="*/ 7921627 w 8938307"/>
              <a:gd name="connsiteY2167" fmla="*/ 1913701 h 2993922"/>
              <a:gd name="connsiteX2168" fmla="*/ 7911038 w 8938307"/>
              <a:gd name="connsiteY2168" fmla="*/ 1913701 h 2993922"/>
              <a:gd name="connsiteX2169" fmla="*/ 7911038 w 8938307"/>
              <a:gd name="connsiteY2169" fmla="*/ 1903111 h 2993922"/>
              <a:gd name="connsiteX2170" fmla="*/ 7725704 w 8938307"/>
              <a:gd name="connsiteY2170" fmla="*/ 1903111 h 2993922"/>
              <a:gd name="connsiteX2171" fmla="*/ 7720409 w 8938307"/>
              <a:gd name="connsiteY2171" fmla="*/ 1913701 h 2993922"/>
              <a:gd name="connsiteX2172" fmla="*/ 7720409 w 8938307"/>
              <a:gd name="connsiteY2172" fmla="*/ 1924290 h 2993922"/>
              <a:gd name="connsiteX2173" fmla="*/ 7731000 w 8938307"/>
              <a:gd name="connsiteY2173" fmla="*/ 1913701 h 2993922"/>
              <a:gd name="connsiteX2174" fmla="*/ 7725704 w 8938307"/>
              <a:gd name="connsiteY2174" fmla="*/ 1903111 h 2993922"/>
              <a:gd name="connsiteX2175" fmla="*/ 7423878 w 8938307"/>
              <a:gd name="connsiteY2175" fmla="*/ 1903111 h 2993922"/>
              <a:gd name="connsiteX2176" fmla="*/ 7413288 w 8938307"/>
              <a:gd name="connsiteY2176" fmla="*/ 1913701 h 2993922"/>
              <a:gd name="connsiteX2177" fmla="*/ 7434468 w 8938307"/>
              <a:gd name="connsiteY2177" fmla="*/ 1913701 h 2993922"/>
              <a:gd name="connsiteX2178" fmla="*/ 7423878 w 8938307"/>
              <a:gd name="connsiteY2178" fmla="*/ 1903111 h 2993922"/>
              <a:gd name="connsiteX2179" fmla="*/ 7169708 w 8938307"/>
              <a:gd name="connsiteY2179" fmla="*/ 1903111 h 2993922"/>
              <a:gd name="connsiteX2180" fmla="*/ 7169708 w 8938307"/>
              <a:gd name="connsiteY2180" fmla="*/ 1904434 h 2993922"/>
              <a:gd name="connsiteX2181" fmla="*/ 7169708 w 8938307"/>
              <a:gd name="connsiteY2181" fmla="*/ 1913701 h 2993922"/>
              <a:gd name="connsiteX2182" fmla="*/ 7185593 w 8938307"/>
              <a:gd name="connsiteY2182" fmla="*/ 1924290 h 2993922"/>
              <a:gd name="connsiteX2183" fmla="*/ 7201480 w 8938307"/>
              <a:gd name="connsiteY2183" fmla="*/ 1913701 h 2993922"/>
              <a:gd name="connsiteX2184" fmla="*/ 7201480 w 8938307"/>
              <a:gd name="connsiteY2184" fmla="*/ 1903111 h 2993922"/>
              <a:gd name="connsiteX2185" fmla="*/ 7190889 w 8938307"/>
              <a:gd name="connsiteY2185" fmla="*/ 1903111 h 2993922"/>
              <a:gd name="connsiteX2186" fmla="*/ 7095574 w 8938307"/>
              <a:gd name="connsiteY2186" fmla="*/ 1903111 h 2993922"/>
              <a:gd name="connsiteX2187" fmla="*/ 7095574 w 8938307"/>
              <a:gd name="connsiteY2187" fmla="*/ 1924290 h 2993922"/>
              <a:gd name="connsiteX2188" fmla="*/ 7127347 w 8938307"/>
              <a:gd name="connsiteY2188" fmla="*/ 1924290 h 2993922"/>
              <a:gd name="connsiteX2189" fmla="*/ 7116756 w 8938307"/>
              <a:gd name="connsiteY2189" fmla="*/ 1913701 h 2993922"/>
              <a:gd name="connsiteX2190" fmla="*/ 7106166 w 8938307"/>
              <a:gd name="connsiteY2190" fmla="*/ 1913701 h 2993922"/>
              <a:gd name="connsiteX2191" fmla="*/ 7095574 w 8938307"/>
              <a:gd name="connsiteY2191" fmla="*/ 1903111 h 2993922"/>
              <a:gd name="connsiteX2192" fmla="*/ 6253638 w 8938307"/>
              <a:gd name="connsiteY2192" fmla="*/ 1903111 h 2993922"/>
              <a:gd name="connsiteX2193" fmla="*/ 6248342 w 8938307"/>
              <a:gd name="connsiteY2193" fmla="*/ 1908405 h 2993922"/>
              <a:gd name="connsiteX2194" fmla="*/ 6258932 w 8938307"/>
              <a:gd name="connsiteY2194" fmla="*/ 1913701 h 2993922"/>
              <a:gd name="connsiteX2195" fmla="*/ 6253638 w 8938307"/>
              <a:gd name="connsiteY2195" fmla="*/ 1903111 h 2993922"/>
              <a:gd name="connsiteX2196" fmla="*/ 5697641 w 8938307"/>
              <a:gd name="connsiteY2196" fmla="*/ 1903111 h 2993922"/>
              <a:gd name="connsiteX2197" fmla="*/ 5708232 w 8938307"/>
              <a:gd name="connsiteY2197" fmla="*/ 1913701 h 2993922"/>
              <a:gd name="connsiteX2198" fmla="*/ 5708232 w 8938307"/>
              <a:gd name="connsiteY2198" fmla="*/ 1903111 h 2993922"/>
              <a:gd name="connsiteX2199" fmla="*/ 7002910 w 8938307"/>
              <a:gd name="connsiteY2199" fmla="*/ 1896491 h 2993922"/>
              <a:gd name="connsiteX2200" fmla="*/ 7000262 w 8938307"/>
              <a:gd name="connsiteY2200" fmla="*/ 1903111 h 2993922"/>
              <a:gd name="connsiteX2201" fmla="*/ 6973785 w 8938307"/>
              <a:gd name="connsiteY2201" fmla="*/ 1897815 h 2993922"/>
              <a:gd name="connsiteX2202" fmla="*/ 6961872 w 8938307"/>
              <a:gd name="connsiteY2202" fmla="*/ 1896492 h 2993922"/>
              <a:gd name="connsiteX2203" fmla="*/ 6957900 w 8938307"/>
              <a:gd name="connsiteY2203" fmla="*/ 1903111 h 2993922"/>
              <a:gd name="connsiteX2204" fmla="*/ 6979081 w 8938307"/>
              <a:gd name="connsiteY2204" fmla="*/ 1903111 h 2993922"/>
              <a:gd name="connsiteX2205" fmla="*/ 7000262 w 8938307"/>
              <a:gd name="connsiteY2205" fmla="*/ 1903111 h 2993922"/>
              <a:gd name="connsiteX2206" fmla="*/ 7021443 w 8938307"/>
              <a:gd name="connsiteY2206" fmla="*/ 1913701 h 2993922"/>
              <a:gd name="connsiteX2207" fmla="*/ 7010852 w 8938307"/>
              <a:gd name="connsiteY2207" fmla="*/ 1897815 h 2993922"/>
              <a:gd name="connsiteX2208" fmla="*/ 7002910 w 8938307"/>
              <a:gd name="connsiteY2208" fmla="*/ 1896491 h 2993922"/>
              <a:gd name="connsiteX2209" fmla="*/ 7868675 w 8938307"/>
              <a:gd name="connsiteY2209" fmla="*/ 1892520 h 2993922"/>
              <a:gd name="connsiteX2210" fmla="*/ 7873971 w 8938307"/>
              <a:gd name="connsiteY2210" fmla="*/ 1897815 h 2993922"/>
              <a:gd name="connsiteX2211" fmla="*/ 7879267 w 8938307"/>
              <a:gd name="connsiteY2211" fmla="*/ 1903111 h 2993922"/>
              <a:gd name="connsiteX2212" fmla="*/ 7868675 w 8938307"/>
              <a:gd name="connsiteY2212" fmla="*/ 1903111 h 2993922"/>
              <a:gd name="connsiteX2213" fmla="*/ 7455649 w 8938307"/>
              <a:gd name="connsiteY2213" fmla="*/ 1892520 h 2993922"/>
              <a:gd name="connsiteX2214" fmla="*/ 7450355 w 8938307"/>
              <a:gd name="connsiteY2214" fmla="*/ 1908405 h 2993922"/>
              <a:gd name="connsiteX2215" fmla="*/ 7466240 w 8938307"/>
              <a:gd name="connsiteY2215" fmla="*/ 1913701 h 2993922"/>
              <a:gd name="connsiteX2216" fmla="*/ 7370926 w 8938307"/>
              <a:gd name="connsiteY2216" fmla="*/ 1892520 h 2993922"/>
              <a:gd name="connsiteX2217" fmla="*/ 7376222 w 8938307"/>
              <a:gd name="connsiteY2217" fmla="*/ 1903111 h 2993922"/>
              <a:gd name="connsiteX2218" fmla="*/ 7381516 w 8938307"/>
              <a:gd name="connsiteY2218" fmla="*/ 1892520 h 2993922"/>
              <a:gd name="connsiteX2219" fmla="*/ 7370926 w 8938307"/>
              <a:gd name="connsiteY2219" fmla="*/ 1892520 h 2993922"/>
              <a:gd name="connsiteX2220" fmla="*/ 7159118 w 8938307"/>
              <a:gd name="connsiteY2220" fmla="*/ 1892520 h 2993922"/>
              <a:gd name="connsiteX2221" fmla="*/ 7169708 w 8938307"/>
              <a:gd name="connsiteY2221" fmla="*/ 1897815 h 2993922"/>
              <a:gd name="connsiteX2222" fmla="*/ 7169708 w 8938307"/>
              <a:gd name="connsiteY2222" fmla="*/ 1892520 h 2993922"/>
              <a:gd name="connsiteX2223" fmla="*/ 6904948 w 8938307"/>
              <a:gd name="connsiteY2223" fmla="*/ 1892520 h 2993922"/>
              <a:gd name="connsiteX2224" fmla="*/ 6915539 w 8938307"/>
              <a:gd name="connsiteY2224" fmla="*/ 1903111 h 2993922"/>
              <a:gd name="connsiteX2225" fmla="*/ 6926129 w 8938307"/>
              <a:gd name="connsiteY2225" fmla="*/ 1892520 h 2993922"/>
              <a:gd name="connsiteX2226" fmla="*/ 6904948 w 8938307"/>
              <a:gd name="connsiteY2226" fmla="*/ 1892520 h 2993922"/>
              <a:gd name="connsiteX2227" fmla="*/ 5427586 w 8938307"/>
              <a:gd name="connsiteY2227" fmla="*/ 1892520 h 2993922"/>
              <a:gd name="connsiteX2228" fmla="*/ 5422291 w 8938307"/>
              <a:gd name="connsiteY2228" fmla="*/ 1903111 h 2993922"/>
              <a:gd name="connsiteX2229" fmla="*/ 5432881 w 8938307"/>
              <a:gd name="connsiteY2229" fmla="*/ 1897815 h 2993922"/>
              <a:gd name="connsiteX2230" fmla="*/ 5427586 w 8938307"/>
              <a:gd name="connsiteY2230" fmla="*/ 1892520 h 2993922"/>
              <a:gd name="connsiteX2231" fmla="*/ 7614505 w 8938307"/>
              <a:gd name="connsiteY2231" fmla="*/ 1881930 h 2993922"/>
              <a:gd name="connsiteX2232" fmla="*/ 7614505 w 8938307"/>
              <a:gd name="connsiteY2232" fmla="*/ 1892520 h 2993922"/>
              <a:gd name="connsiteX2233" fmla="*/ 7635686 w 8938307"/>
              <a:gd name="connsiteY2233" fmla="*/ 1892520 h 2993922"/>
              <a:gd name="connsiteX2234" fmla="*/ 7625096 w 8938307"/>
              <a:gd name="connsiteY2234" fmla="*/ 1887224 h 2993922"/>
              <a:gd name="connsiteX2235" fmla="*/ 7614505 w 8938307"/>
              <a:gd name="connsiteY2235" fmla="*/ 1881930 h 2993922"/>
              <a:gd name="connsiteX2236" fmla="*/ 6216572 w 8938307"/>
              <a:gd name="connsiteY2236" fmla="*/ 1881930 h 2993922"/>
              <a:gd name="connsiteX2237" fmla="*/ 6216572 w 8938307"/>
              <a:gd name="connsiteY2237" fmla="*/ 1892520 h 2993922"/>
              <a:gd name="connsiteX2238" fmla="*/ 6227161 w 8938307"/>
              <a:gd name="connsiteY2238" fmla="*/ 1892520 h 2993922"/>
              <a:gd name="connsiteX2239" fmla="*/ 6216572 w 8938307"/>
              <a:gd name="connsiteY2239" fmla="*/ 1881930 h 2993922"/>
              <a:gd name="connsiteX2240" fmla="*/ 6057716 w 8938307"/>
              <a:gd name="connsiteY2240" fmla="*/ 1881930 h 2993922"/>
              <a:gd name="connsiteX2241" fmla="*/ 6068305 w 8938307"/>
              <a:gd name="connsiteY2241" fmla="*/ 1892520 h 2993922"/>
              <a:gd name="connsiteX2242" fmla="*/ 6068305 w 8938307"/>
              <a:gd name="connsiteY2242" fmla="*/ 1881930 h 2993922"/>
              <a:gd name="connsiteX2243" fmla="*/ 4151441 w 8938307"/>
              <a:gd name="connsiteY2243" fmla="*/ 1881930 h 2993922"/>
              <a:gd name="connsiteX2244" fmla="*/ 4162031 w 8938307"/>
              <a:gd name="connsiteY2244" fmla="*/ 1892520 h 2993922"/>
              <a:gd name="connsiteX2245" fmla="*/ 4151441 w 8938307"/>
              <a:gd name="connsiteY2245" fmla="*/ 1892520 h 2993922"/>
              <a:gd name="connsiteX2246" fmla="*/ 4140850 w 8938307"/>
              <a:gd name="connsiteY2246" fmla="*/ 1892520 h 2993922"/>
              <a:gd name="connsiteX2247" fmla="*/ 4151441 w 8938307"/>
              <a:gd name="connsiteY2247" fmla="*/ 1881930 h 2993922"/>
              <a:gd name="connsiteX2248" fmla="*/ 3518664 w 8938307"/>
              <a:gd name="connsiteY2248" fmla="*/ 1878619 h 2993922"/>
              <a:gd name="connsiteX2249" fmla="*/ 3558378 w 8938307"/>
              <a:gd name="connsiteY2249" fmla="*/ 1892520 h 2993922"/>
              <a:gd name="connsiteX2250" fmla="*/ 3579559 w 8938307"/>
              <a:gd name="connsiteY2250" fmla="*/ 1903111 h 2993922"/>
              <a:gd name="connsiteX2251" fmla="*/ 3590148 w 8938307"/>
              <a:gd name="connsiteY2251" fmla="*/ 1903111 h 2993922"/>
              <a:gd name="connsiteX2252" fmla="*/ 3606034 w 8938307"/>
              <a:gd name="connsiteY2252" fmla="*/ 1913701 h 2993922"/>
              <a:gd name="connsiteX2253" fmla="*/ 3643100 w 8938307"/>
              <a:gd name="connsiteY2253" fmla="*/ 1929586 h 2993922"/>
              <a:gd name="connsiteX2254" fmla="*/ 3674872 w 8938307"/>
              <a:gd name="connsiteY2254" fmla="*/ 1934882 h 2993922"/>
              <a:gd name="connsiteX2255" fmla="*/ 3674872 w 8938307"/>
              <a:gd name="connsiteY2255" fmla="*/ 1945472 h 2993922"/>
              <a:gd name="connsiteX2256" fmla="*/ 3627215 w 8938307"/>
              <a:gd name="connsiteY2256" fmla="*/ 1934882 h 2993922"/>
              <a:gd name="connsiteX2257" fmla="*/ 3563673 w 8938307"/>
              <a:gd name="connsiteY2257" fmla="*/ 1913701 h 2993922"/>
              <a:gd name="connsiteX2258" fmla="*/ 3537196 w 8938307"/>
              <a:gd name="connsiteY2258" fmla="*/ 1892520 h 2993922"/>
              <a:gd name="connsiteX2259" fmla="*/ 3516016 w 8938307"/>
              <a:gd name="connsiteY2259" fmla="*/ 1881930 h 2993922"/>
              <a:gd name="connsiteX2260" fmla="*/ 3518664 w 8938307"/>
              <a:gd name="connsiteY2260" fmla="*/ 1878619 h 2993922"/>
              <a:gd name="connsiteX2261" fmla="*/ 6881120 w 8938307"/>
              <a:gd name="connsiteY2261" fmla="*/ 1876634 h 2993922"/>
              <a:gd name="connsiteX2262" fmla="*/ 6873177 w 8938307"/>
              <a:gd name="connsiteY2262" fmla="*/ 1881930 h 2993922"/>
              <a:gd name="connsiteX2263" fmla="*/ 6883766 w 8938307"/>
              <a:gd name="connsiteY2263" fmla="*/ 1881930 h 2993922"/>
              <a:gd name="connsiteX2264" fmla="*/ 6881120 w 8938307"/>
              <a:gd name="connsiteY2264" fmla="*/ 1876634 h 2993922"/>
              <a:gd name="connsiteX2265" fmla="*/ 5631782 w 8938307"/>
              <a:gd name="connsiteY2265" fmla="*/ 1875641 h 2993922"/>
              <a:gd name="connsiteX2266" fmla="*/ 5628804 w 8938307"/>
              <a:gd name="connsiteY2266" fmla="*/ 1876634 h 2993922"/>
              <a:gd name="connsiteX2267" fmla="*/ 5623508 w 8938307"/>
              <a:gd name="connsiteY2267" fmla="*/ 1887224 h 2993922"/>
              <a:gd name="connsiteX2268" fmla="*/ 5612918 w 8938307"/>
              <a:gd name="connsiteY2268" fmla="*/ 1892520 h 2993922"/>
              <a:gd name="connsiteX2269" fmla="*/ 5612918 w 8938307"/>
              <a:gd name="connsiteY2269" fmla="*/ 1903111 h 2993922"/>
              <a:gd name="connsiteX2270" fmla="*/ 5623508 w 8938307"/>
              <a:gd name="connsiteY2270" fmla="*/ 1913701 h 2993922"/>
              <a:gd name="connsiteX2271" fmla="*/ 5634099 w 8938307"/>
              <a:gd name="connsiteY2271" fmla="*/ 1913701 h 2993922"/>
              <a:gd name="connsiteX2272" fmla="*/ 5655279 w 8938307"/>
              <a:gd name="connsiteY2272" fmla="*/ 1924290 h 2993922"/>
              <a:gd name="connsiteX2273" fmla="*/ 5673813 w 8938307"/>
              <a:gd name="connsiteY2273" fmla="*/ 1924290 h 2993922"/>
              <a:gd name="connsiteX2274" fmla="*/ 5676460 w 8938307"/>
              <a:gd name="connsiteY2274" fmla="*/ 1924290 h 2993922"/>
              <a:gd name="connsiteX2275" fmla="*/ 5676460 w 8938307"/>
              <a:gd name="connsiteY2275" fmla="*/ 1913701 h 2993922"/>
              <a:gd name="connsiteX2276" fmla="*/ 5687051 w 8938307"/>
              <a:gd name="connsiteY2276" fmla="*/ 1908405 h 2993922"/>
              <a:gd name="connsiteX2277" fmla="*/ 5676460 w 8938307"/>
              <a:gd name="connsiteY2277" fmla="*/ 1897815 h 2993922"/>
              <a:gd name="connsiteX2278" fmla="*/ 5665870 w 8938307"/>
              <a:gd name="connsiteY2278" fmla="*/ 1892520 h 2993922"/>
              <a:gd name="connsiteX2279" fmla="*/ 5644689 w 8938307"/>
              <a:gd name="connsiteY2279" fmla="*/ 1892520 h 2993922"/>
              <a:gd name="connsiteX2280" fmla="*/ 5631782 w 8938307"/>
              <a:gd name="connsiteY2280" fmla="*/ 1875641 h 2993922"/>
              <a:gd name="connsiteX2281" fmla="*/ 7688638 w 8938307"/>
              <a:gd name="connsiteY2281" fmla="*/ 1871338 h 2993922"/>
              <a:gd name="connsiteX2282" fmla="*/ 7688638 w 8938307"/>
              <a:gd name="connsiteY2282" fmla="*/ 1881930 h 2993922"/>
              <a:gd name="connsiteX2283" fmla="*/ 7699230 w 8938307"/>
              <a:gd name="connsiteY2283" fmla="*/ 1881930 h 2993922"/>
              <a:gd name="connsiteX2284" fmla="*/ 7720409 w 8938307"/>
              <a:gd name="connsiteY2284" fmla="*/ 1881930 h 2993922"/>
              <a:gd name="connsiteX2285" fmla="*/ 7715115 w 8938307"/>
              <a:gd name="connsiteY2285" fmla="*/ 1876634 h 2993922"/>
              <a:gd name="connsiteX2286" fmla="*/ 7699230 w 8938307"/>
              <a:gd name="connsiteY2286" fmla="*/ 1871338 h 2993922"/>
              <a:gd name="connsiteX2287" fmla="*/ 7280908 w 8938307"/>
              <a:gd name="connsiteY2287" fmla="*/ 1871338 h 2993922"/>
              <a:gd name="connsiteX2288" fmla="*/ 7275612 w 8938307"/>
              <a:gd name="connsiteY2288" fmla="*/ 1876634 h 2993922"/>
              <a:gd name="connsiteX2289" fmla="*/ 7286203 w 8938307"/>
              <a:gd name="connsiteY2289" fmla="*/ 1881930 h 2993922"/>
              <a:gd name="connsiteX2290" fmla="*/ 7280908 w 8938307"/>
              <a:gd name="connsiteY2290" fmla="*/ 1871338 h 2993922"/>
              <a:gd name="connsiteX2291" fmla="*/ 7839551 w 8938307"/>
              <a:gd name="connsiteY2291" fmla="*/ 1866044 h 2993922"/>
              <a:gd name="connsiteX2292" fmla="*/ 7847494 w 8938307"/>
              <a:gd name="connsiteY2292" fmla="*/ 1871338 h 2993922"/>
              <a:gd name="connsiteX2293" fmla="*/ 7836904 w 8938307"/>
              <a:gd name="connsiteY2293" fmla="*/ 1881930 h 2993922"/>
              <a:gd name="connsiteX2294" fmla="*/ 7826313 w 8938307"/>
              <a:gd name="connsiteY2294" fmla="*/ 1881930 h 2993922"/>
              <a:gd name="connsiteX2295" fmla="*/ 7836904 w 8938307"/>
              <a:gd name="connsiteY2295" fmla="*/ 1871338 h 2993922"/>
              <a:gd name="connsiteX2296" fmla="*/ 7839551 w 8938307"/>
              <a:gd name="connsiteY2296" fmla="*/ 1866044 h 2993922"/>
              <a:gd name="connsiteX2297" fmla="*/ 6817578 w 8938307"/>
              <a:gd name="connsiteY2297" fmla="*/ 1866044 h 2993922"/>
              <a:gd name="connsiteX2298" fmla="*/ 6809634 w 8938307"/>
              <a:gd name="connsiteY2298" fmla="*/ 1871338 h 2993922"/>
              <a:gd name="connsiteX2299" fmla="*/ 6820224 w 8938307"/>
              <a:gd name="connsiteY2299" fmla="*/ 1871338 h 2993922"/>
              <a:gd name="connsiteX2300" fmla="*/ 6817578 w 8938307"/>
              <a:gd name="connsiteY2300" fmla="*/ 1866044 h 2993922"/>
              <a:gd name="connsiteX2301" fmla="*/ 4890122 w 8938307"/>
              <a:gd name="connsiteY2301" fmla="*/ 1866044 h 2993922"/>
              <a:gd name="connsiteX2302" fmla="*/ 4882180 w 8938307"/>
              <a:gd name="connsiteY2302" fmla="*/ 1871338 h 2993922"/>
              <a:gd name="connsiteX2303" fmla="*/ 4892770 w 8938307"/>
              <a:gd name="connsiteY2303" fmla="*/ 1871338 h 2993922"/>
              <a:gd name="connsiteX2304" fmla="*/ 4890122 w 8938307"/>
              <a:gd name="connsiteY2304" fmla="*/ 1866044 h 2993922"/>
              <a:gd name="connsiteX2305" fmla="*/ 4293087 w 8938307"/>
              <a:gd name="connsiteY2305" fmla="*/ 1866044 h 2993922"/>
              <a:gd name="connsiteX2306" fmla="*/ 4305002 w 8938307"/>
              <a:gd name="connsiteY2306" fmla="*/ 1871338 h 2993922"/>
              <a:gd name="connsiteX2307" fmla="*/ 4320887 w 8938307"/>
              <a:gd name="connsiteY2307" fmla="*/ 1881930 h 2993922"/>
              <a:gd name="connsiteX2308" fmla="*/ 4299706 w 8938307"/>
              <a:gd name="connsiteY2308" fmla="*/ 1881930 h 2993922"/>
              <a:gd name="connsiteX2309" fmla="*/ 4289116 w 8938307"/>
              <a:gd name="connsiteY2309" fmla="*/ 1871338 h 2993922"/>
              <a:gd name="connsiteX2310" fmla="*/ 4293087 w 8938307"/>
              <a:gd name="connsiteY2310" fmla="*/ 1866044 h 2993922"/>
              <a:gd name="connsiteX2311" fmla="*/ 7625096 w 8938307"/>
              <a:gd name="connsiteY2311" fmla="*/ 1860749 h 2993922"/>
              <a:gd name="connsiteX2312" fmla="*/ 7614505 w 8938307"/>
              <a:gd name="connsiteY2312" fmla="*/ 1871338 h 2993922"/>
              <a:gd name="connsiteX2313" fmla="*/ 7635686 w 8938307"/>
              <a:gd name="connsiteY2313" fmla="*/ 1860749 h 2993922"/>
              <a:gd name="connsiteX2314" fmla="*/ 7625096 w 8938307"/>
              <a:gd name="connsiteY2314" fmla="*/ 1860749 h 2993922"/>
              <a:gd name="connsiteX2315" fmla="*/ 7529782 w 8938307"/>
              <a:gd name="connsiteY2315" fmla="*/ 1860749 h 2993922"/>
              <a:gd name="connsiteX2316" fmla="*/ 7540374 w 8938307"/>
              <a:gd name="connsiteY2316" fmla="*/ 1871338 h 2993922"/>
              <a:gd name="connsiteX2317" fmla="*/ 7540374 w 8938307"/>
              <a:gd name="connsiteY2317" fmla="*/ 1860749 h 2993922"/>
              <a:gd name="connsiteX2318" fmla="*/ 6883766 w 8938307"/>
              <a:gd name="connsiteY2318" fmla="*/ 1860749 h 2993922"/>
              <a:gd name="connsiteX2319" fmla="*/ 6894358 w 8938307"/>
              <a:gd name="connsiteY2319" fmla="*/ 1871338 h 2993922"/>
              <a:gd name="connsiteX2320" fmla="*/ 6915539 w 8938307"/>
              <a:gd name="connsiteY2320" fmla="*/ 1881930 h 2993922"/>
              <a:gd name="connsiteX2321" fmla="*/ 6904948 w 8938307"/>
              <a:gd name="connsiteY2321" fmla="*/ 1871338 h 2993922"/>
              <a:gd name="connsiteX2322" fmla="*/ 6904948 w 8938307"/>
              <a:gd name="connsiteY2322" fmla="*/ 1860749 h 2993922"/>
              <a:gd name="connsiteX2323" fmla="*/ 6894358 w 8938307"/>
              <a:gd name="connsiteY2323" fmla="*/ 1860749 h 2993922"/>
              <a:gd name="connsiteX2324" fmla="*/ 6883766 w 8938307"/>
              <a:gd name="connsiteY2324" fmla="*/ 1860749 h 2993922"/>
              <a:gd name="connsiteX2325" fmla="*/ 6746092 w 8938307"/>
              <a:gd name="connsiteY2325" fmla="*/ 1860749 h 2993922"/>
              <a:gd name="connsiteX2326" fmla="*/ 6756682 w 8938307"/>
              <a:gd name="connsiteY2326" fmla="*/ 1871338 h 2993922"/>
              <a:gd name="connsiteX2327" fmla="*/ 6756682 w 8938307"/>
              <a:gd name="connsiteY2327" fmla="*/ 1866044 h 2993922"/>
              <a:gd name="connsiteX2328" fmla="*/ 6746092 w 8938307"/>
              <a:gd name="connsiteY2328" fmla="*/ 1860749 h 2993922"/>
              <a:gd name="connsiteX2329" fmla="*/ 6004764 w 8938307"/>
              <a:gd name="connsiteY2329" fmla="*/ 1860749 h 2993922"/>
              <a:gd name="connsiteX2330" fmla="*/ 6004764 w 8938307"/>
              <a:gd name="connsiteY2330" fmla="*/ 1871338 h 2993922"/>
              <a:gd name="connsiteX2331" fmla="*/ 6015353 w 8938307"/>
              <a:gd name="connsiteY2331" fmla="*/ 1860749 h 2993922"/>
              <a:gd name="connsiteX2332" fmla="*/ 5835316 w 8938307"/>
              <a:gd name="connsiteY2332" fmla="*/ 1860749 h 2993922"/>
              <a:gd name="connsiteX2333" fmla="*/ 5830020 w 8938307"/>
              <a:gd name="connsiteY2333" fmla="*/ 1866044 h 2993922"/>
              <a:gd name="connsiteX2334" fmla="*/ 5835316 w 8938307"/>
              <a:gd name="connsiteY2334" fmla="*/ 1871338 h 2993922"/>
              <a:gd name="connsiteX2335" fmla="*/ 5835316 w 8938307"/>
              <a:gd name="connsiteY2335" fmla="*/ 1860749 h 2993922"/>
              <a:gd name="connsiteX2336" fmla="*/ 4670372 w 8938307"/>
              <a:gd name="connsiteY2336" fmla="*/ 1860749 h 2993922"/>
              <a:gd name="connsiteX2337" fmla="*/ 4659780 w 8938307"/>
              <a:gd name="connsiteY2337" fmla="*/ 1871338 h 2993922"/>
              <a:gd name="connsiteX2338" fmla="*/ 4680962 w 8938307"/>
              <a:gd name="connsiteY2338" fmla="*/ 1871338 h 2993922"/>
              <a:gd name="connsiteX2339" fmla="*/ 8313473 w 8938307"/>
              <a:gd name="connsiteY2339" fmla="*/ 1850157 h 2993922"/>
              <a:gd name="connsiteX2340" fmla="*/ 8345244 w 8938307"/>
              <a:gd name="connsiteY2340" fmla="*/ 1860749 h 2993922"/>
              <a:gd name="connsiteX2341" fmla="*/ 8324064 w 8938307"/>
              <a:gd name="connsiteY2341" fmla="*/ 1860749 h 2993922"/>
              <a:gd name="connsiteX2342" fmla="*/ 7169708 w 8938307"/>
              <a:gd name="connsiteY2342" fmla="*/ 1850157 h 2993922"/>
              <a:gd name="connsiteX2343" fmla="*/ 7180299 w 8938307"/>
              <a:gd name="connsiteY2343" fmla="*/ 1860749 h 2993922"/>
              <a:gd name="connsiteX2344" fmla="*/ 7180299 w 8938307"/>
              <a:gd name="connsiteY2344" fmla="*/ 1850157 h 2993922"/>
              <a:gd name="connsiteX2345" fmla="*/ 5528195 w 8938307"/>
              <a:gd name="connsiteY2345" fmla="*/ 1850157 h 2993922"/>
              <a:gd name="connsiteX2346" fmla="*/ 5528195 w 8938307"/>
              <a:gd name="connsiteY2346" fmla="*/ 1860749 h 2993922"/>
              <a:gd name="connsiteX2347" fmla="*/ 5517604 w 8938307"/>
              <a:gd name="connsiteY2347" fmla="*/ 1860749 h 2993922"/>
              <a:gd name="connsiteX2348" fmla="*/ 5528195 w 8938307"/>
              <a:gd name="connsiteY2348" fmla="*/ 1850157 h 2993922"/>
              <a:gd name="connsiteX2349" fmla="*/ 4744504 w 8938307"/>
              <a:gd name="connsiteY2349" fmla="*/ 1850157 h 2993922"/>
              <a:gd name="connsiteX2350" fmla="*/ 4733914 w 8938307"/>
              <a:gd name="connsiteY2350" fmla="*/ 1860749 h 2993922"/>
              <a:gd name="connsiteX2351" fmla="*/ 4755094 w 8938307"/>
              <a:gd name="connsiteY2351" fmla="*/ 1860749 h 2993922"/>
              <a:gd name="connsiteX2352" fmla="*/ 4776276 w 8938307"/>
              <a:gd name="connsiteY2352" fmla="*/ 1871338 h 2993922"/>
              <a:gd name="connsiteX2353" fmla="*/ 4808046 w 8938307"/>
              <a:gd name="connsiteY2353" fmla="*/ 1881930 h 2993922"/>
              <a:gd name="connsiteX2354" fmla="*/ 4834523 w 8938307"/>
              <a:gd name="connsiteY2354" fmla="*/ 1897815 h 2993922"/>
              <a:gd name="connsiteX2355" fmla="*/ 4882180 w 8938307"/>
              <a:gd name="connsiteY2355" fmla="*/ 1903111 h 2993922"/>
              <a:gd name="connsiteX2356" fmla="*/ 4892770 w 8938307"/>
              <a:gd name="connsiteY2356" fmla="*/ 1908405 h 2993922"/>
              <a:gd name="connsiteX2357" fmla="*/ 4903360 w 8938307"/>
              <a:gd name="connsiteY2357" fmla="*/ 1913701 h 2993922"/>
              <a:gd name="connsiteX2358" fmla="*/ 4913950 w 8938307"/>
              <a:gd name="connsiteY2358" fmla="*/ 1924290 h 2993922"/>
              <a:gd name="connsiteX2359" fmla="*/ 4892770 w 8938307"/>
              <a:gd name="connsiteY2359" fmla="*/ 1924290 h 2993922"/>
              <a:gd name="connsiteX2360" fmla="*/ 4871588 w 8938307"/>
              <a:gd name="connsiteY2360" fmla="*/ 1908405 h 2993922"/>
              <a:gd name="connsiteX2361" fmla="*/ 4860998 w 8938307"/>
              <a:gd name="connsiteY2361" fmla="*/ 1913701 h 2993922"/>
              <a:gd name="connsiteX2362" fmla="*/ 4850408 w 8938307"/>
              <a:gd name="connsiteY2362" fmla="*/ 1913701 h 2993922"/>
              <a:gd name="connsiteX2363" fmla="*/ 4839818 w 8938307"/>
              <a:gd name="connsiteY2363" fmla="*/ 1903111 h 2993922"/>
              <a:gd name="connsiteX2364" fmla="*/ 4776276 w 8938307"/>
              <a:gd name="connsiteY2364" fmla="*/ 1892520 h 2993922"/>
              <a:gd name="connsiteX2365" fmla="*/ 4765684 w 8938307"/>
              <a:gd name="connsiteY2365" fmla="*/ 1892520 h 2993922"/>
              <a:gd name="connsiteX2366" fmla="*/ 4755094 w 8938307"/>
              <a:gd name="connsiteY2366" fmla="*/ 1892520 h 2993922"/>
              <a:gd name="connsiteX2367" fmla="*/ 4723324 w 8938307"/>
              <a:gd name="connsiteY2367" fmla="*/ 1871338 h 2993922"/>
              <a:gd name="connsiteX2368" fmla="*/ 4723324 w 8938307"/>
              <a:gd name="connsiteY2368" fmla="*/ 1892520 h 2993922"/>
              <a:gd name="connsiteX2369" fmla="*/ 4744504 w 8938307"/>
              <a:gd name="connsiteY2369" fmla="*/ 1897815 h 2993922"/>
              <a:gd name="connsiteX2370" fmla="*/ 4760390 w 8938307"/>
              <a:gd name="connsiteY2370" fmla="*/ 1908405 h 2993922"/>
              <a:gd name="connsiteX2371" fmla="*/ 4786866 w 8938307"/>
              <a:gd name="connsiteY2371" fmla="*/ 1913701 h 2993922"/>
              <a:gd name="connsiteX2372" fmla="*/ 4802751 w 8938307"/>
              <a:gd name="connsiteY2372" fmla="*/ 1918996 h 2993922"/>
              <a:gd name="connsiteX2373" fmla="*/ 4808046 w 8938307"/>
              <a:gd name="connsiteY2373" fmla="*/ 1924290 h 2993922"/>
              <a:gd name="connsiteX2374" fmla="*/ 4829228 w 8938307"/>
              <a:gd name="connsiteY2374" fmla="*/ 1934882 h 2993922"/>
              <a:gd name="connsiteX2375" fmla="*/ 4839818 w 8938307"/>
              <a:gd name="connsiteY2375" fmla="*/ 1934882 h 2993922"/>
              <a:gd name="connsiteX2376" fmla="*/ 4892770 w 8938307"/>
              <a:gd name="connsiteY2376" fmla="*/ 1945472 h 2993922"/>
              <a:gd name="connsiteX2377" fmla="*/ 4898065 w 8938307"/>
              <a:gd name="connsiteY2377" fmla="*/ 1934882 h 2993922"/>
              <a:gd name="connsiteX2378" fmla="*/ 4903360 w 8938307"/>
              <a:gd name="connsiteY2378" fmla="*/ 1945472 h 2993922"/>
              <a:gd name="connsiteX2379" fmla="*/ 4956312 w 8938307"/>
              <a:gd name="connsiteY2379" fmla="*/ 1966653 h 2993922"/>
              <a:gd name="connsiteX2380" fmla="*/ 4977492 w 8938307"/>
              <a:gd name="connsiteY2380" fmla="*/ 1966653 h 2993922"/>
              <a:gd name="connsiteX2381" fmla="*/ 4966902 w 8938307"/>
              <a:gd name="connsiteY2381" fmla="*/ 1956063 h 2993922"/>
              <a:gd name="connsiteX2382" fmla="*/ 4977492 w 8938307"/>
              <a:gd name="connsiteY2382" fmla="*/ 1945472 h 2993922"/>
              <a:gd name="connsiteX2383" fmla="*/ 5009265 w 8938307"/>
              <a:gd name="connsiteY2383" fmla="*/ 1961357 h 2993922"/>
              <a:gd name="connsiteX2384" fmla="*/ 5062217 w 8938307"/>
              <a:gd name="connsiteY2384" fmla="*/ 1966653 h 2993922"/>
              <a:gd name="connsiteX2385" fmla="*/ 5093988 w 8938307"/>
              <a:gd name="connsiteY2385" fmla="*/ 1966653 h 2993922"/>
              <a:gd name="connsiteX2386" fmla="*/ 5088692 w 8938307"/>
              <a:gd name="connsiteY2386" fmla="*/ 1961357 h 2993922"/>
              <a:gd name="connsiteX2387" fmla="*/ 5072806 w 8938307"/>
              <a:gd name="connsiteY2387" fmla="*/ 1956063 h 2993922"/>
              <a:gd name="connsiteX2388" fmla="*/ 5062217 w 8938307"/>
              <a:gd name="connsiteY2388" fmla="*/ 1945472 h 2993922"/>
              <a:gd name="connsiteX2389" fmla="*/ 5030446 w 8938307"/>
              <a:gd name="connsiteY2389" fmla="*/ 1945472 h 2993922"/>
              <a:gd name="connsiteX2390" fmla="*/ 5009265 w 8938307"/>
              <a:gd name="connsiteY2390" fmla="*/ 1934882 h 2993922"/>
              <a:gd name="connsiteX2391" fmla="*/ 4988084 w 8938307"/>
              <a:gd name="connsiteY2391" fmla="*/ 1924290 h 2993922"/>
              <a:gd name="connsiteX2392" fmla="*/ 4982788 w 8938307"/>
              <a:gd name="connsiteY2392" fmla="*/ 1940176 h 2993922"/>
              <a:gd name="connsiteX2393" fmla="*/ 4977492 w 8938307"/>
              <a:gd name="connsiteY2393" fmla="*/ 1934882 h 2993922"/>
              <a:gd name="connsiteX2394" fmla="*/ 4977492 w 8938307"/>
              <a:gd name="connsiteY2394" fmla="*/ 1924290 h 2993922"/>
              <a:gd name="connsiteX2395" fmla="*/ 4966902 w 8938307"/>
              <a:gd name="connsiteY2395" fmla="*/ 1913701 h 2993922"/>
              <a:gd name="connsiteX2396" fmla="*/ 4966902 w 8938307"/>
              <a:gd name="connsiteY2396" fmla="*/ 1903111 h 2993922"/>
              <a:gd name="connsiteX2397" fmla="*/ 4988084 w 8938307"/>
              <a:gd name="connsiteY2397" fmla="*/ 1903111 h 2993922"/>
              <a:gd name="connsiteX2398" fmla="*/ 5030446 w 8938307"/>
              <a:gd name="connsiteY2398" fmla="*/ 1913701 h 2993922"/>
              <a:gd name="connsiteX2399" fmla="*/ 5030446 w 8938307"/>
              <a:gd name="connsiteY2399" fmla="*/ 1924290 h 2993922"/>
              <a:gd name="connsiteX2400" fmla="*/ 5041036 w 8938307"/>
              <a:gd name="connsiteY2400" fmla="*/ 1929586 h 2993922"/>
              <a:gd name="connsiteX2401" fmla="*/ 5051626 w 8938307"/>
              <a:gd name="connsiteY2401" fmla="*/ 1934882 h 2993922"/>
              <a:gd name="connsiteX2402" fmla="*/ 5078102 w 8938307"/>
              <a:gd name="connsiteY2402" fmla="*/ 1940176 h 2993922"/>
              <a:gd name="connsiteX2403" fmla="*/ 5099284 w 8938307"/>
              <a:gd name="connsiteY2403" fmla="*/ 1934882 h 2993922"/>
              <a:gd name="connsiteX2404" fmla="*/ 5115169 w 8938307"/>
              <a:gd name="connsiteY2404" fmla="*/ 1924290 h 2993922"/>
              <a:gd name="connsiteX2405" fmla="*/ 5041036 w 8938307"/>
              <a:gd name="connsiteY2405" fmla="*/ 1903111 h 2993922"/>
              <a:gd name="connsiteX2406" fmla="*/ 5030446 w 8938307"/>
              <a:gd name="connsiteY2406" fmla="*/ 1913701 h 2993922"/>
              <a:gd name="connsiteX2407" fmla="*/ 5030446 w 8938307"/>
              <a:gd name="connsiteY2407" fmla="*/ 1903111 h 2993922"/>
              <a:gd name="connsiteX2408" fmla="*/ 4977492 w 8938307"/>
              <a:gd name="connsiteY2408" fmla="*/ 1892520 h 2993922"/>
              <a:gd name="connsiteX2409" fmla="*/ 4956312 w 8938307"/>
              <a:gd name="connsiteY2409" fmla="*/ 1892520 h 2993922"/>
              <a:gd name="connsiteX2410" fmla="*/ 4935132 w 8938307"/>
              <a:gd name="connsiteY2410" fmla="*/ 1903111 h 2993922"/>
              <a:gd name="connsiteX2411" fmla="*/ 4903360 w 8938307"/>
              <a:gd name="connsiteY2411" fmla="*/ 1903111 h 2993922"/>
              <a:gd name="connsiteX2412" fmla="*/ 4860998 w 8938307"/>
              <a:gd name="connsiteY2412" fmla="*/ 1881930 h 2993922"/>
              <a:gd name="connsiteX2413" fmla="*/ 4834523 w 8938307"/>
              <a:gd name="connsiteY2413" fmla="*/ 1876634 h 2993922"/>
              <a:gd name="connsiteX2414" fmla="*/ 4808046 w 8938307"/>
              <a:gd name="connsiteY2414" fmla="*/ 1871338 h 2993922"/>
              <a:gd name="connsiteX2415" fmla="*/ 4755094 w 8938307"/>
              <a:gd name="connsiteY2415" fmla="*/ 1860749 h 2993922"/>
              <a:gd name="connsiteX2416" fmla="*/ 4744504 w 8938307"/>
              <a:gd name="connsiteY2416" fmla="*/ 1850157 h 2993922"/>
              <a:gd name="connsiteX2417" fmla="*/ 7149852 w 8938307"/>
              <a:gd name="connsiteY2417" fmla="*/ 1843540 h 2993922"/>
              <a:gd name="connsiteX2418" fmla="*/ 7148526 w 8938307"/>
              <a:gd name="connsiteY2418" fmla="*/ 1850157 h 2993922"/>
              <a:gd name="connsiteX2419" fmla="*/ 7159118 w 8938307"/>
              <a:gd name="connsiteY2419" fmla="*/ 1850157 h 2993922"/>
              <a:gd name="connsiteX2420" fmla="*/ 7153822 w 8938307"/>
              <a:gd name="connsiteY2420" fmla="*/ 1844863 h 2993922"/>
              <a:gd name="connsiteX2421" fmla="*/ 7149852 w 8938307"/>
              <a:gd name="connsiteY2421" fmla="*/ 1843540 h 2993922"/>
              <a:gd name="connsiteX2422" fmla="*/ 7942808 w 8938307"/>
              <a:gd name="connsiteY2422" fmla="*/ 1839567 h 2993922"/>
              <a:gd name="connsiteX2423" fmla="*/ 7953398 w 8938307"/>
              <a:gd name="connsiteY2423" fmla="*/ 1850157 h 2993922"/>
              <a:gd name="connsiteX2424" fmla="*/ 7942808 w 8938307"/>
              <a:gd name="connsiteY2424" fmla="*/ 1850157 h 2993922"/>
              <a:gd name="connsiteX2425" fmla="*/ 7582734 w 8938307"/>
              <a:gd name="connsiteY2425" fmla="*/ 1839567 h 2993922"/>
              <a:gd name="connsiteX2426" fmla="*/ 7582734 w 8938307"/>
              <a:gd name="connsiteY2426" fmla="*/ 1844863 h 2993922"/>
              <a:gd name="connsiteX2427" fmla="*/ 7572144 w 8938307"/>
              <a:gd name="connsiteY2427" fmla="*/ 1850157 h 2993922"/>
              <a:gd name="connsiteX2428" fmla="*/ 7561553 w 8938307"/>
              <a:gd name="connsiteY2428" fmla="*/ 1871338 h 2993922"/>
              <a:gd name="connsiteX2429" fmla="*/ 7550963 w 8938307"/>
              <a:gd name="connsiteY2429" fmla="*/ 1881930 h 2993922"/>
              <a:gd name="connsiteX2430" fmla="*/ 7529782 w 8938307"/>
              <a:gd name="connsiteY2430" fmla="*/ 1892520 h 2993922"/>
              <a:gd name="connsiteX2431" fmla="*/ 7519192 w 8938307"/>
              <a:gd name="connsiteY2431" fmla="*/ 1903111 h 2993922"/>
              <a:gd name="connsiteX2432" fmla="*/ 7529782 w 8938307"/>
              <a:gd name="connsiteY2432" fmla="*/ 1903111 h 2993922"/>
              <a:gd name="connsiteX2433" fmla="*/ 7550963 w 8938307"/>
              <a:gd name="connsiteY2433" fmla="*/ 1903111 h 2993922"/>
              <a:gd name="connsiteX2434" fmla="*/ 7582734 w 8938307"/>
              <a:gd name="connsiteY2434" fmla="*/ 1881930 h 2993922"/>
              <a:gd name="connsiteX2435" fmla="*/ 7577438 w 8938307"/>
              <a:gd name="connsiteY2435" fmla="*/ 1876634 h 2993922"/>
              <a:gd name="connsiteX2436" fmla="*/ 7572144 w 8938307"/>
              <a:gd name="connsiteY2436" fmla="*/ 1860749 h 2993922"/>
              <a:gd name="connsiteX2437" fmla="*/ 7593326 w 8938307"/>
              <a:gd name="connsiteY2437" fmla="*/ 1850157 h 2993922"/>
              <a:gd name="connsiteX2438" fmla="*/ 7582734 w 8938307"/>
              <a:gd name="connsiteY2438" fmla="*/ 1839567 h 2993922"/>
              <a:gd name="connsiteX2439" fmla="*/ 4680962 w 8938307"/>
              <a:gd name="connsiteY2439" fmla="*/ 1839567 h 2993922"/>
              <a:gd name="connsiteX2440" fmla="*/ 4680962 w 8938307"/>
              <a:gd name="connsiteY2440" fmla="*/ 1850157 h 2993922"/>
              <a:gd name="connsiteX2441" fmla="*/ 4691551 w 8938307"/>
              <a:gd name="connsiteY2441" fmla="*/ 1850157 h 2993922"/>
              <a:gd name="connsiteX2442" fmla="*/ 4680962 w 8938307"/>
              <a:gd name="connsiteY2442" fmla="*/ 1839567 h 2993922"/>
              <a:gd name="connsiteX2443" fmla="*/ 3406141 w 8938307"/>
              <a:gd name="connsiteY2443" fmla="*/ 1836920 h 2993922"/>
              <a:gd name="connsiteX2444" fmla="*/ 3441882 w 8938307"/>
              <a:gd name="connsiteY2444" fmla="*/ 1860749 h 2993922"/>
              <a:gd name="connsiteX2445" fmla="*/ 3452474 w 8938307"/>
              <a:gd name="connsiteY2445" fmla="*/ 1860749 h 2993922"/>
              <a:gd name="connsiteX2446" fmla="*/ 3463064 w 8938307"/>
              <a:gd name="connsiteY2446" fmla="*/ 1860749 h 2993922"/>
              <a:gd name="connsiteX2447" fmla="*/ 3473655 w 8938307"/>
              <a:gd name="connsiteY2447" fmla="*/ 1881930 h 2993922"/>
              <a:gd name="connsiteX2448" fmla="*/ 3463064 w 8938307"/>
              <a:gd name="connsiteY2448" fmla="*/ 1881930 h 2993922"/>
              <a:gd name="connsiteX2449" fmla="*/ 3441882 w 8938307"/>
              <a:gd name="connsiteY2449" fmla="*/ 1881930 h 2993922"/>
              <a:gd name="connsiteX2450" fmla="*/ 3410112 w 8938307"/>
              <a:gd name="connsiteY2450" fmla="*/ 1881930 h 2993922"/>
              <a:gd name="connsiteX2451" fmla="*/ 3388931 w 8938307"/>
              <a:gd name="connsiteY2451" fmla="*/ 1892520 h 2993922"/>
              <a:gd name="connsiteX2452" fmla="*/ 3378341 w 8938307"/>
              <a:gd name="connsiteY2452" fmla="*/ 1881930 h 2993922"/>
              <a:gd name="connsiteX2453" fmla="*/ 3346570 w 8938307"/>
              <a:gd name="connsiteY2453" fmla="*/ 1860749 h 2993922"/>
              <a:gd name="connsiteX2454" fmla="*/ 3399522 w 8938307"/>
              <a:gd name="connsiteY2454" fmla="*/ 1860749 h 2993922"/>
              <a:gd name="connsiteX2455" fmla="*/ 3388931 w 8938307"/>
              <a:gd name="connsiteY2455" fmla="*/ 1839567 h 2993922"/>
              <a:gd name="connsiteX2456" fmla="*/ 3378341 w 8938307"/>
              <a:gd name="connsiteY2456" fmla="*/ 1839567 h 2993922"/>
              <a:gd name="connsiteX2457" fmla="*/ 3406141 w 8938307"/>
              <a:gd name="connsiteY2457" fmla="*/ 1836920 h 2993922"/>
              <a:gd name="connsiteX2458" fmla="*/ 4810694 w 8938307"/>
              <a:gd name="connsiteY2458" fmla="*/ 1831625 h 2993922"/>
              <a:gd name="connsiteX2459" fmla="*/ 4797456 w 8938307"/>
              <a:gd name="connsiteY2459" fmla="*/ 1834272 h 2993922"/>
              <a:gd name="connsiteX2460" fmla="*/ 4786866 w 8938307"/>
              <a:gd name="connsiteY2460" fmla="*/ 1839567 h 2993922"/>
              <a:gd name="connsiteX2461" fmla="*/ 4797456 w 8938307"/>
              <a:gd name="connsiteY2461" fmla="*/ 1850157 h 2993922"/>
              <a:gd name="connsiteX2462" fmla="*/ 4818636 w 8938307"/>
              <a:gd name="connsiteY2462" fmla="*/ 1860749 h 2993922"/>
              <a:gd name="connsiteX2463" fmla="*/ 4829228 w 8938307"/>
              <a:gd name="connsiteY2463" fmla="*/ 1850157 h 2993922"/>
              <a:gd name="connsiteX2464" fmla="*/ 4839818 w 8938307"/>
              <a:gd name="connsiteY2464" fmla="*/ 1850157 h 2993922"/>
              <a:gd name="connsiteX2465" fmla="*/ 4860998 w 8938307"/>
              <a:gd name="connsiteY2465" fmla="*/ 1839567 h 2993922"/>
              <a:gd name="connsiteX2466" fmla="*/ 4829228 w 8938307"/>
              <a:gd name="connsiteY2466" fmla="*/ 1834272 h 2993922"/>
              <a:gd name="connsiteX2467" fmla="*/ 4810694 w 8938307"/>
              <a:gd name="connsiteY2467" fmla="*/ 1831625 h 2993922"/>
              <a:gd name="connsiteX2468" fmla="*/ 7635686 w 8938307"/>
              <a:gd name="connsiteY2468" fmla="*/ 1828978 h 2993922"/>
              <a:gd name="connsiteX2469" fmla="*/ 7640982 w 8938307"/>
              <a:gd name="connsiteY2469" fmla="*/ 1834272 h 2993922"/>
              <a:gd name="connsiteX2470" fmla="*/ 7646278 w 8938307"/>
              <a:gd name="connsiteY2470" fmla="*/ 1839567 h 2993922"/>
              <a:gd name="connsiteX2471" fmla="*/ 7656867 w 8938307"/>
              <a:gd name="connsiteY2471" fmla="*/ 1834272 h 2993922"/>
              <a:gd name="connsiteX2472" fmla="*/ 7646278 w 8938307"/>
              <a:gd name="connsiteY2472" fmla="*/ 1828978 h 2993922"/>
              <a:gd name="connsiteX2473" fmla="*/ 7635686 w 8938307"/>
              <a:gd name="connsiteY2473" fmla="*/ 1828978 h 2993922"/>
              <a:gd name="connsiteX2474" fmla="*/ 7492716 w 8938307"/>
              <a:gd name="connsiteY2474" fmla="*/ 1828978 h 2993922"/>
              <a:gd name="connsiteX2475" fmla="*/ 7445059 w 8938307"/>
              <a:gd name="connsiteY2475" fmla="*/ 1839567 h 2993922"/>
              <a:gd name="connsiteX2476" fmla="*/ 7450355 w 8938307"/>
              <a:gd name="connsiteY2476" fmla="*/ 1844863 h 2993922"/>
              <a:gd name="connsiteX2477" fmla="*/ 7460944 w 8938307"/>
              <a:gd name="connsiteY2477" fmla="*/ 1850157 h 2993922"/>
              <a:gd name="connsiteX2478" fmla="*/ 7466240 w 8938307"/>
              <a:gd name="connsiteY2478" fmla="*/ 1850157 h 2993922"/>
              <a:gd name="connsiteX2479" fmla="*/ 7466240 w 8938307"/>
              <a:gd name="connsiteY2479" fmla="*/ 1860749 h 2993922"/>
              <a:gd name="connsiteX2480" fmla="*/ 7482126 w 8938307"/>
              <a:gd name="connsiteY2480" fmla="*/ 1855453 h 2993922"/>
              <a:gd name="connsiteX2481" fmla="*/ 7513896 w 8938307"/>
              <a:gd name="connsiteY2481" fmla="*/ 1850157 h 2993922"/>
              <a:gd name="connsiteX2482" fmla="*/ 7529782 w 8938307"/>
              <a:gd name="connsiteY2482" fmla="*/ 1844863 h 2993922"/>
              <a:gd name="connsiteX2483" fmla="*/ 7535078 w 8938307"/>
              <a:gd name="connsiteY2483" fmla="*/ 1834272 h 2993922"/>
              <a:gd name="connsiteX2484" fmla="*/ 7492716 w 8938307"/>
              <a:gd name="connsiteY2484" fmla="*/ 1828978 h 2993922"/>
              <a:gd name="connsiteX2485" fmla="*/ 6015353 w 8938307"/>
              <a:gd name="connsiteY2485" fmla="*/ 1828978 h 2993922"/>
              <a:gd name="connsiteX2486" fmla="*/ 6004764 w 8938307"/>
              <a:gd name="connsiteY2486" fmla="*/ 1839567 h 2993922"/>
              <a:gd name="connsiteX2487" fmla="*/ 6015353 w 8938307"/>
              <a:gd name="connsiteY2487" fmla="*/ 1839567 h 2993922"/>
              <a:gd name="connsiteX2488" fmla="*/ 6004764 w 8938307"/>
              <a:gd name="connsiteY2488" fmla="*/ 1850157 h 2993922"/>
              <a:gd name="connsiteX2489" fmla="*/ 6015353 w 8938307"/>
              <a:gd name="connsiteY2489" fmla="*/ 1850157 h 2993922"/>
              <a:gd name="connsiteX2490" fmla="*/ 6020649 w 8938307"/>
              <a:gd name="connsiteY2490" fmla="*/ 1844863 h 2993922"/>
              <a:gd name="connsiteX2491" fmla="*/ 6025943 w 8938307"/>
              <a:gd name="connsiteY2491" fmla="*/ 1834272 h 2993922"/>
              <a:gd name="connsiteX2492" fmla="*/ 6015353 w 8938307"/>
              <a:gd name="connsiteY2492" fmla="*/ 1828978 h 2993922"/>
              <a:gd name="connsiteX2493" fmla="*/ 5348158 w 8938307"/>
              <a:gd name="connsiteY2493" fmla="*/ 1828978 h 2993922"/>
              <a:gd name="connsiteX2494" fmla="*/ 5337566 w 8938307"/>
              <a:gd name="connsiteY2494" fmla="*/ 1834272 h 2993922"/>
              <a:gd name="connsiteX2495" fmla="*/ 5348158 w 8938307"/>
              <a:gd name="connsiteY2495" fmla="*/ 1839567 h 2993922"/>
              <a:gd name="connsiteX2496" fmla="*/ 5337566 w 8938307"/>
              <a:gd name="connsiteY2496" fmla="*/ 1850157 h 2993922"/>
              <a:gd name="connsiteX2497" fmla="*/ 5348158 w 8938307"/>
              <a:gd name="connsiteY2497" fmla="*/ 1850157 h 2993922"/>
              <a:gd name="connsiteX2498" fmla="*/ 5348158 w 8938307"/>
              <a:gd name="connsiteY2498" fmla="*/ 1839567 h 2993922"/>
              <a:gd name="connsiteX2499" fmla="*/ 5358748 w 8938307"/>
              <a:gd name="connsiteY2499" fmla="*/ 1834272 h 2993922"/>
              <a:gd name="connsiteX2500" fmla="*/ 5348158 w 8938307"/>
              <a:gd name="connsiteY2500" fmla="*/ 1828978 h 2993922"/>
              <a:gd name="connsiteX2501" fmla="*/ 4013765 w 8938307"/>
              <a:gd name="connsiteY2501" fmla="*/ 1828978 h 2993922"/>
              <a:gd name="connsiteX2502" fmla="*/ 4003175 w 8938307"/>
              <a:gd name="connsiteY2502" fmla="*/ 1834272 h 2993922"/>
              <a:gd name="connsiteX2503" fmla="*/ 4008470 w 8938307"/>
              <a:gd name="connsiteY2503" fmla="*/ 1839567 h 2993922"/>
              <a:gd name="connsiteX2504" fmla="*/ 4013765 w 8938307"/>
              <a:gd name="connsiteY2504" fmla="*/ 1828978 h 2993922"/>
              <a:gd name="connsiteX2505" fmla="*/ 5951812 w 8938307"/>
              <a:gd name="connsiteY2505" fmla="*/ 1818386 h 2993922"/>
              <a:gd name="connsiteX2506" fmla="*/ 5957106 w 8938307"/>
              <a:gd name="connsiteY2506" fmla="*/ 1823682 h 2993922"/>
              <a:gd name="connsiteX2507" fmla="*/ 5962401 w 8938307"/>
              <a:gd name="connsiteY2507" fmla="*/ 1828978 h 2993922"/>
              <a:gd name="connsiteX2508" fmla="*/ 5972991 w 8938307"/>
              <a:gd name="connsiteY2508" fmla="*/ 1818386 h 2993922"/>
              <a:gd name="connsiteX2509" fmla="*/ 5411700 w 8938307"/>
              <a:gd name="connsiteY2509" fmla="*/ 1818386 h 2993922"/>
              <a:gd name="connsiteX2510" fmla="*/ 5411700 w 8938307"/>
              <a:gd name="connsiteY2510" fmla="*/ 1839567 h 2993922"/>
              <a:gd name="connsiteX2511" fmla="*/ 5422291 w 8938307"/>
              <a:gd name="connsiteY2511" fmla="*/ 1839567 h 2993922"/>
              <a:gd name="connsiteX2512" fmla="*/ 5459356 w 8938307"/>
              <a:gd name="connsiteY2512" fmla="*/ 1855453 h 2993922"/>
              <a:gd name="connsiteX2513" fmla="*/ 5496423 w 8938307"/>
              <a:gd name="connsiteY2513" fmla="*/ 1881930 h 2993922"/>
              <a:gd name="connsiteX2514" fmla="*/ 5517604 w 8938307"/>
              <a:gd name="connsiteY2514" fmla="*/ 1881930 h 2993922"/>
              <a:gd name="connsiteX2515" fmla="*/ 5538785 w 8938307"/>
              <a:gd name="connsiteY2515" fmla="*/ 1887224 h 2993922"/>
              <a:gd name="connsiteX2516" fmla="*/ 5549375 w 8938307"/>
              <a:gd name="connsiteY2516" fmla="*/ 1892520 h 2993922"/>
              <a:gd name="connsiteX2517" fmla="*/ 5570556 w 8938307"/>
              <a:gd name="connsiteY2517" fmla="*/ 1881930 h 2993922"/>
              <a:gd name="connsiteX2518" fmla="*/ 5581147 w 8938307"/>
              <a:gd name="connsiteY2518" fmla="*/ 1871338 h 2993922"/>
              <a:gd name="connsiteX2519" fmla="*/ 5591737 w 8938307"/>
              <a:gd name="connsiteY2519" fmla="*/ 1871338 h 2993922"/>
              <a:gd name="connsiteX2520" fmla="*/ 5602327 w 8938307"/>
              <a:gd name="connsiteY2520" fmla="*/ 1860749 h 2993922"/>
              <a:gd name="connsiteX2521" fmla="*/ 5586442 w 8938307"/>
              <a:gd name="connsiteY2521" fmla="*/ 1855453 h 2993922"/>
              <a:gd name="connsiteX2522" fmla="*/ 5581147 w 8938307"/>
              <a:gd name="connsiteY2522" fmla="*/ 1850157 h 2993922"/>
              <a:gd name="connsiteX2523" fmla="*/ 5559966 w 8938307"/>
              <a:gd name="connsiteY2523" fmla="*/ 1850157 h 2993922"/>
              <a:gd name="connsiteX2524" fmla="*/ 5544080 w 8938307"/>
              <a:gd name="connsiteY2524" fmla="*/ 1850157 h 2993922"/>
              <a:gd name="connsiteX2525" fmla="*/ 5533490 w 8938307"/>
              <a:gd name="connsiteY2525" fmla="*/ 1844863 h 2993922"/>
              <a:gd name="connsiteX2526" fmla="*/ 5517604 w 8938307"/>
              <a:gd name="connsiteY2526" fmla="*/ 1839567 h 2993922"/>
              <a:gd name="connsiteX2527" fmla="*/ 5501718 w 8938307"/>
              <a:gd name="connsiteY2527" fmla="*/ 1828978 h 2993922"/>
              <a:gd name="connsiteX2528" fmla="*/ 5469948 w 8938307"/>
              <a:gd name="connsiteY2528" fmla="*/ 1818386 h 2993922"/>
              <a:gd name="connsiteX2529" fmla="*/ 5438176 w 8938307"/>
              <a:gd name="connsiteY2529" fmla="*/ 1823682 h 2993922"/>
              <a:gd name="connsiteX2530" fmla="*/ 5422291 w 8938307"/>
              <a:gd name="connsiteY2530" fmla="*/ 1828978 h 2993922"/>
              <a:gd name="connsiteX2531" fmla="*/ 5411700 w 8938307"/>
              <a:gd name="connsiteY2531" fmla="*/ 1818386 h 2993922"/>
              <a:gd name="connsiteX2532" fmla="*/ 5390518 w 8938307"/>
              <a:gd name="connsiteY2532" fmla="*/ 1818386 h 2993922"/>
              <a:gd name="connsiteX2533" fmla="*/ 5395814 w 8938307"/>
              <a:gd name="connsiteY2533" fmla="*/ 1828978 h 2993922"/>
              <a:gd name="connsiteX2534" fmla="*/ 5401110 w 8938307"/>
              <a:gd name="connsiteY2534" fmla="*/ 1823682 h 2993922"/>
              <a:gd name="connsiteX2535" fmla="*/ 5390518 w 8938307"/>
              <a:gd name="connsiteY2535" fmla="*/ 1818386 h 2993922"/>
              <a:gd name="connsiteX2536" fmla="*/ 4744504 w 8938307"/>
              <a:gd name="connsiteY2536" fmla="*/ 1818386 h 2993922"/>
              <a:gd name="connsiteX2537" fmla="*/ 4755094 w 8938307"/>
              <a:gd name="connsiteY2537" fmla="*/ 1828978 h 2993922"/>
              <a:gd name="connsiteX2538" fmla="*/ 4755094 w 8938307"/>
              <a:gd name="connsiteY2538" fmla="*/ 1823682 h 2993922"/>
              <a:gd name="connsiteX2539" fmla="*/ 4744504 w 8938307"/>
              <a:gd name="connsiteY2539" fmla="*/ 1818386 h 2993922"/>
              <a:gd name="connsiteX2540" fmla="*/ 4151441 w 8938307"/>
              <a:gd name="connsiteY2540" fmla="*/ 1818386 h 2993922"/>
              <a:gd name="connsiteX2541" fmla="*/ 4162031 w 8938307"/>
              <a:gd name="connsiteY2541" fmla="*/ 1828978 h 2993922"/>
              <a:gd name="connsiteX2542" fmla="*/ 4162031 w 8938307"/>
              <a:gd name="connsiteY2542" fmla="*/ 1818386 h 2993922"/>
              <a:gd name="connsiteX2543" fmla="*/ 4530048 w 8938307"/>
              <a:gd name="connsiteY2543" fmla="*/ 1813092 h 2993922"/>
              <a:gd name="connsiteX2544" fmla="*/ 4511514 w 8938307"/>
              <a:gd name="connsiteY2544" fmla="*/ 1818386 h 2993922"/>
              <a:gd name="connsiteX2545" fmla="*/ 4537991 w 8938307"/>
              <a:gd name="connsiteY2545" fmla="*/ 1828978 h 2993922"/>
              <a:gd name="connsiteX2546" fmla="*/ 4596238 w 8938307"/>
              <a:gd name="connsiteY2546" fmla="*/ 1844863 h 2993922"/>
              <a:gd name="connsiteX2547" fmla="*/ 4633305 w 8938307"/>
              <a:gd name="connsiteY2547" fmla="*/ 1850157 h 2993922"/>
              <a:gd name="connsiteX2548" fmla="*/ 4633305 w 8938307"/>
              <a:gd name="connsiteY2548" fmla="*/ 1844863 h 2993922"/>
              <a:gd name="connsiteX2549" fmla="*/ 4617420 w 8938307"/>
              <a:gd name="connsiteY2549" fmla="*/ 1839567 h 2993922"/>
              <a:gd name="connsiteX2550" fmla="*/ 4606828 w 8938307"/>
              <a:gd name="connsiteY2550" fmla="*/ 1839567 h 2993922"/>
              <a:gd name="connsiteX2551" fmla="*/ 4564468 w 8938307"/>
              <a:gd name="connsiteY2551" fmla="*/ 1818386 h 2993922"/>
              <a:gd name="connsiteX2552" fmla="*/ 4530048 w 8938307"/>
              <a:gd name="connsiteY2552" fmla="*/ 1813092 h 2993922"/>
              <a:gd name="connsiteX2553" fmla="*/ 7414612 w 8938307"/>
              <a:gd name="connsiteY2553" fmla="*/ 1811767 h 2993922"/>
              <a:gd name="connsiteX2554" fmla="*/ 7407992 w 8938307"/>
              <a:gd name="connsiteY2554" fmla="*/ 1813092 h 2993922"/>
              <a:gd name="connsiteX2555" fmla="*/ 7413288 w 8938307"/>
              <a:gd name="connsiteY2555" fmla="*/ 1828978 h 2993922"/>
              <a:gd name="connsiteX2556" fmla="*/ 7423878 w 8938307"/>
              <a:gd name="connsiteY2556" fmla="*/ 1839567 h 2993922"/>
              <a:gd name="connsiteX2557" fmla="*/ 7423878 w 8938307"/>
              <a:gd name="connsiteY2557" fmla="*/ 1818386 h 2993922"/>
              <a:gd name="connsiteX2558" fmla="*/ 7414612 w 8938307"/>
              <a:gd name="connsiteY2558" fmla="*/ 1811767 h 2993922"/>
              <a:gd name="connsiteX2559" fmla="*/ 5855174 w 8938307"/>
              <a:gd name="connsiteY2559" fmla="*/ 1811767 h 2993922"/>
              <a:gd name="connsiteX2560" fmla="*/ 5851202 w 8938307"/>
              <a:gd name="connsiteY2560" fmla="*/ 1813092 h 2993922"/>
              <a:gd name="connsiteX2561" fmla="*/ 5845908 w 8938307"/>
              <a:gd name="connsiteY2561" fmla="*/ 1818386 h 2993922"/>
              <a:gd name="connsiteX2562" fmla="*/ 5856497 w 8938307"/>
              <a:gd name="connsiteY2562" fmla="*/ 1818386 h 2993922"/>
              <a:gd name="connsiteX2563" fmla="*/ 5855174 w 8938307"/>
              <a:gd name="connsiteY2563" fmla="*/ 1811767 h 2993922"/>
              <a:gd name="connsiteX2564" fmla="*/ 7900446 w 8938307"/>
              <a:gd name="connsiteY2564" fmla="*/ 1807797 h 2993922"/>
              <a:gd name="connsiteX2565" fmla="*/ 7905742 w 8938307"/>
              <a:gd name="connsiteY2565" fmla="*/ 1807797 h 2993922"/>
              <a:gd name="connsiteX2566" fmla="*/ 7932219 w 8938307"/>
              <a:gd name="connsiteY2566" fmla="*/ 1807797 h 2993922"/>
              <a:gd name="connsiteX2567" fmla="*/ 7969284 w 8938307"/>
              <a:gd name="connsiteY2567" fmla="*/ 1823682 h 2993922"/>
              <a:gd name="connsiteX2568" fmla="*/ 7985171 w 8938307"/>
              <a:gd name="connsiteY2568" fmla="*/ 1828978 h 2993922"/>
              <a:gd name="connsiteX2569" fmla="*/ 7995760 w 8938307"/>
              <a:gd name="connsiteY2569" fmla="*/ 1834272 h 2993922"/>
              <a:gd name="connsiteX2570" fmla="*/ 8006350 w 8938307"/>
              <a:gd name="connsiteY2570" fmla="*/ 1839567 h 2993922"/>
              <a:gd name="connsiteX2571" fmla="*/ 8016942 w 8938307"/>
              <a:gd name="connsiteY2571" fmla="*/ 1850157 h 2993922"/>
              <a:gd name="connsiteX2572" fmla="*/ 7995760 w 8938307"/>
              <a:gd name="connsiteY2572" fmla="*/ 1839567 h 2993922"/>
              <a:gd name="connsiteX2573" fmla="*/ 7921627 w 8938307"/>
              <a:gd name="connsiteY2573" fmla="*/ 1828978 h 2993922"/>
              <a:gd name="connsiteX2574" fmla="*/ 7911038 w 8938307"/>
              <a:gd name="connsiteY2574" fmla="*/ 1828978 h 2993922"/>
              <a:gd name="connsiteX2575" fmla="*/ 7905742 w 8938307"/>
              <a:gd name="connsiteY2575" fmla="*/ 1839567 h 2993922"/>
              <a:gd name="connsiteX2576" fmla="*/ 7900446 w 8938307"/>
              <a:gd name="connsiteY2576" fmla="*/ 1828978 h 2993922"/>
              <a:gd name="connsiteX2577" fmla="*/ 7900446 w 8938307"/>
              <a:gd name="connsiteY2577" fmla="*/ 1818386 h 2993922"/>
              <a:gd name="connsiteX2578" fmla="*/ 7370926 w 8938307"/>
              <a:gd name="connsiteY2578" fmla="*/ 1807797 h 2993922"/>
              <a:gd name="connsiteX2579" fmla="*/ 7360336 w 8938307"/>
              <a:gd name="connsiteY2579" fmla="*/ 1818386 h 2993922"/>
              <a:gd name="connsiteX2580" fmla="*/ 7370926 w 8938307"/>
              <a:gd name="connsiteY2580" fmla="*/ 1818386 h 2993922"/>
              <a:gd name="connsiteX2581" fmla="*/ 7370926 w 8938307"/>
              <a:gd name="connsiteY2581" fmla="*/ 1807797 h 2993922"/>
              <a:gd name="connsiteX2582" fmla="*/ 5274025 w 8938307"/>
              <a:gd name="connsiteY2582" fmla="*/ 1807797 h 2993922"/>
              <a:gd name="connsiteX2583" fmla="*/ 5284614 w 8938307"/>
              <a:gd name="connsiteY2583" fmla="*/ 1818386 h 2993922"/>
              <a:gd name="connsiteX2584" fmla="*/ 5326977 w 8938307"/>
              <a:gd name="connsiteY2584" fmla="*/ 1828978 h 2993922"/>
              <a:gd name="connsiteX2585" fmla="*/ 5316386 w 8938307"/>
              <a:gd name="connsiteY2585" fmla="*/ 1818386 h 2993922"/>
              <a:gd name="connsiteX2586" fmla="*/ 5300500 w 8938307"/>
              <a:gd name="connsiteY2586" fmla="*/ 1813092 h 2993922"/>
              <a:gd name="connsiteX2587" fmla="*/ 5289910 w 8938307"/>
              <a:gd name="connsiteY2587" fmla="*/ 1807797 h 2993922"/>
              <a:gd name="connsiteX2588" fmla="*/ 5284614 w 8938307"/>
              <a:gd name="connsiteY2588" fmla="*/ 1807797 h 2993922"/>
              <a:gd name="connsiteX2589" fmla="*/ 5274025 w 8938307"/>
              <a:gd name="connsiteY2589" fmla="*/ 1807797 h 2993922"/>
              <a:gd name="connsiteX2590" fmla="*/ 4723324 w 8938307"/>
              <a:gd name="connsiteY2590" fmla="*/ 1807797 h 2993922"/>
              <a:gd name="connsiteX2591" fmla="*/ 4707438 w 8938307"/>
              <a:gd name="connsiteY2591" fmla="*/ 1813092 h 2993922"/>
              <a:gd name="connsiteX2592" fmla="*/ 4712732 w 8938307"/>
              <a:gd name="connsiteY2592" fmla="*/ 1818386 h 2993922"/>
              <a:gd name="connsiteX2593" fmla="*/ 4723324 w 8938307"/>
              <a:gd name="connsiteY2593" fmla="*/ 1818386 h 2993922"/>
              <a:gd name="connsiteX2594" fmla="*/ 4723324 w 8938307"/>
              <a:gd name="connsiteY2594" fmla="*/ 1807797 h 2993922"/>
              <a:gd name="connsiteX2595" fmla="*/ 3876090 w 8938307"/>
              <a:gd name="connsiteY2595" fmla="*/ 1807797 h 2993922"/>
              <a:gd name="connsiteX2596" fmla="*/ 3897271 w 8938307"/>
              <a:gd name="connsiteY2596" fmla="*/ 1818386 h 2993922"/>
              <a:gd name="connsiteX2597" fmla="*/ 3897271 w 8938307"/>
              <a:gd name="connsiteY2597" fmla="*/ 1807797 h 2993922"/>
              <a:gd name="connsiteX2598" fmla="*/ 3886681 w 8938307"/>
              <a:gd name="connsiteY2598" fmla="*/ 1807797 h 2993922"/>
              <a:gd name="connsiteX2599" fmla="*/ 3876090 w 8938307"/>
              <a:gd name="connsiteY2599" fmla="*/ 1807797 h 2993922"/>
              <a:gd name="connsiteX2600" fmla="*/ 7509924 w 8938307"/>
              <a:gd name="connsiteY2600" fmla="*/ 1801177 h 2993922"/>
              <a:gd name="connsiteX2601" fmla="*/ 7503307 w 8938307"/>
              <a:gd name="connsiteY2601" fmla="*/ 1802501 h 2993922"/>
              <a:gd name="connsiteX2602" fmla="*/ 7466240 w 8938307"/>
              <a:gd name="connsiteY2602" fmla="*/ 1807797 h 2993922"/>
              <a:gd name="connsiteX2603" fmla="*/ 7455649 w 8938307"/>
              <a:gd name="connsiteY2603" fmla="*/ 1807797 h 2993922"/>
              <a:gd name="connsiteX2604" fmla="*/ 7508601 w 8938307"/>
              <a:gd name="connsiteY2604" fmla="*/ 1828978 h 2993922"/>
              <a:gd name="connsiteX2605" fmla="*/ 7508601 w 8938307"/>
              <a:gd name="connsiteY2605" fmla="*/ 1818386 h 2993922"/>
              <a:gd name="connsiteX2606" fmla="*/ 7519192 w 8938307"/>
              <a:gd name="connsiteY2606" fmla="*/ 1807797 h 2993922"/>
              <a:gd name="connsiteX2607" fmla="*/ 7509924 w 8938307"/>
              <a:gd name="connsiteY2607" fmla="*/ 1801177 h 2993922"/>
              <a:gd name="connsiteX2608" fmla="*/ 7434468 w 8938307"/>
              <a:gd name="connsiteY2608" fmla="*/ 1797205 h 2993922"/>
              <a:gd name="connsiteX2609" fmla="*/ 7434468 w 8938307"/>
              <a:gd name="connsiteY2609" fmla="*/ 1807797 h 2993922"/>
              <a:gd name="connsiteX2610" fmla="*/ 7445059 w 8938307"/>
              <a:gd name="connsiteY2610" fmla="*/ 1807797 h 2993922"/>
              <a:gd name="connsiteX2611" fmla="*/ 7386812 w 8938307"/>
              <a:gd name="connsiteY2611" fmla="*/ 1797205 h 2993922"/>
              <a:gd name="connsiteX2612" fmla="*/ 7381516 w 8938307"/>
              <a:gd name="connsiteY2612" fmla="*/ 1807797 h 2993922"/>
              <a:gd name="connsiteX2613" fmla="*/ 7392107 w 8938307"/>
              <a:gd name="connsiteY2613" fmla="*/ 1818386 h 2993922"/>
              <a:gd name="connsiteX2614" fmla="*/ 7397403 w 8938307"/>
              <a:gd name="connsiteY2614" fmla="*/ 1813092 h 2993922"/>
              <a:gd name="connsiteX2615" fmla="*/ 7402697 w 8938307"/>
              <a:gd name="connsiteY2615" fmla="*/ 1807797 h 2993922"/>
              <a:gd name="connsiteX2616" fmla="*/ 7392107 w 8938307"/>
              <a:gd name="connsiteY2616" fmla="*/ 1797205 h 2993922"/>
              <a:gd name="connsiteX2617" fmla="*/ 7386812 w 8938307"/>
              <a:gd name="connsiteY2617" fmla="*/ 1797205 h 2993922"/>
              <a:gd name="connsiteX2618" fmla="*/ 7307384 w 8938307"/>
              <a:gd name="connsiteY2618" fmla="*/ 1797205 h 2993922"/>
              <a:gd name="connsiteX2619" fmla="*/ 7296793 w 8938307"/>
              <a:gd name="connsiteY2619" fmla="*/ 1807797 h 2993922"/>
              <a:gd name="connsiteX2620" fmla="*/ 7296793 w 8938307"/>
              <a:gd name="connsiteY2620" fmla="*/ 1818386 h 2993922"/>
              <a:gd name="connsiteX2621" fmla="*/ 7307384 w 8938307"/>
              <a:gd name="connsiteY2621" fmla="*/ 1818386 h 2993922"/>
              <a:gd name="connsiteX2622" fmla="*/ 7317974 w 8938307"/>
              <a:gd name="connsiteY2622" fmla="*/ 1807797 h 2993922"/>
              <a:gd name="connsiteX2623" fmla="*/ 7317974 w 8938307"/>
              <a:gd name="connsiteY2623" fmla="*/ 1797205 h 2993922"/>
              <a:gd name="connsiteX2624" fmla="*/ 7307384 w 8938307"/>
              <a:gd name="connsiteY2624" fmla="*/ 1797205 h 2993922"/>
              <a:gd name="connsiteX2625" fmla="*/ 4490334 w 8938307"/>
              <a:gd name="connsiteY2625" fmla="*/ 1797205 h 2993922"/>
              <a:gd name="connsiteX2626" fmla="*/ 4490334 w 8938307"/>
              <a:gd name="connsiteY2626" fmla="*/ 1818386 h 2993922"/>
              <a:gd name="connsiteX2627" fmla="*/ 4500924 w 8938307"/>
              <a:gd name="connsiteY2627" fmla="*/ 1818386 h 2993922"/>
              <a:gd name="connsiteX2628" fmla="*/ 4500924 w 8938307"/>
              <a:gd name="connsiteY2628" fmla="*/ 1807797 h 2993922"/>
              <a:gd name="connsiteX2629" fmla="*/ 2838230 w 8938307"/>
              <a:gd name="connsiteY2629" fmla="*/ 1797205 h 2993922"/>
              <a:gd name="connsiteX2630" fmla="*/ 2875296 w 8938307"/>
              <a:gd name="connsiteY2630" fmla="*/ 1813092 h 2993922"/>
              <a:gd name="connsiteX2631" fmla="*/ 2922954 w 8938307"/>
              <a:gd name="connsiteY2631" fmla="*/ 1828978 h 2993922"/>
              <a:gd name="connsiteX2632" fmla="*/ 2954724 w 8938307"/>
              <a:gd name="connsiteY2632" fmla="*/ 1850157 h 2993922"/>
              <a:gd name="connsiteX2633" fmla="*/ 3018266 w 8938307"/>
              <a:gd name="connsiteY2633" fmla="*/ 1871338 h 2993922"/>
              <a:gd name="connsiteX2634" fmla="*/ 3050039 w 8938307"/>
              <a:gd name="connsiteY2634" fmla="*/ 1887224 h 2993922"/>
              <a:gd name="connsiteX2635" fmla="*/ 3071218 w 8938307"/>
              <a:gd name="connsiteY2635" fmla="*/ 1892520 h 2993922"/>
              <a:gd name="connsiteX2636" fmla="*/ 3124171 w 8938307"/>
              <a:gd name="connsiteY2636" fmla="*/ 1918996 h 2993922"/>
              <a:gd name="connsiteX2637" fmla="*/ 3155942 w 8938307"/>
              <a:gd name="connsiteY2637" fmla="*/ 1934882 h 2993922"/>
              <a:gd name="connsiteX2638" fmla="*/ 3124171 w 8938307"/>
              <a:gd name="connsiteY2638" fmla="*/ 1934882 h 2993922"/>
              <a:gd name="connsiteX2639" fmla="*/ 3018266 w 8938307"/>
              <a:gd name="connsiteY2639" fmla="*/ 1892520 h 2993922"/>
              <a:gd name="connsiteX2640" fmla="*/ 2997086 w 8938307"/>
              <a:gd name="connsiteY2640" fmla="*/ 1881930 h 2993922"/>
              <a:gd name="connsiteX2641" fmla="*/ 2922954 w 8938307"/>
              <a:gd name="connsiteY2641" fmla="*/ 1850157 h 2993922"/>
              <a:gd name="connsiteX2642" fmla="*/ 2870002 w 8938307"/>
              <a:gd name="connsiteY2642" fmla="*/ 1828978 h 2993922"/>
              <a:gd name="connsiteX2643" fmla="*/ 2854115 w 8938307"/>
              <a:gd name="connsiteY2643" fmla="*/ 1823682 h 2993922"/>
              <a:gd name="connsiteX2644" fmla="*/ 2838230 w 8938307"/>
              <a:gd name="connsiteY2644" fmla="*/ 1818386 h 2993922"/>
              <a:gd name="connsiteX2645" fmla="*/ 4665738 w 8938307"/>
              <a:gd name="connsiteY2645" fmla="*/ 1793896 h 2993922"/>
              <a:gd name="connsiteX2646" fmla="*/ 4659780 w 8938307"/>
              <a:gd name="connsiteY2646" fmla="*/ 1797205 h 2993922"/>
              <a:gd name="connsiteX2647" fmla="*/ 4659780 w 8938307"/>
              <a:gd name="connsiteY2647" fmla="*/ 1813092 h 2993922"/>
              <a:gd name="connsiteX2648" fmla="*/ 4670372 w 8938307"/>
              <a:gd name="connsiteY2648" fmla="*/ 1807797 h 2993922"/>
              <a:gd name="connsiteX2649" fmla="*/ 4675666 w 8938307"/>
              <a:gd name="connsiteY2649" fmla="*/ 1807797 h 2993922"/>
              <a:gd name="connsiteX2650" fmla="*/ 4680962 w 8938307"/>
              <a:gd name="connsiteY2650" fmla="*/ 1818386 h 2993922"/>
              <a:gd name="connsiteX2651" fmla="*/ 4702142 w 8938307"/>
              <a:gd name="connsiteY2651" fmla="*/ 1818386 h 2993922"/>
              <a:gd name="connsiteX2652" fmla="*/ 4691551 w 8938307"/>
              <a:gd name="connsiteY2652" fmla="*/ 1807797 h 2993922"/>
              <a:gd name="connsiteX2653" fmla="*/ 4665738 w 8938307"/>
              <a:gd name="connsiteY2653" fmla="*/ 1793896 h 2993922"/>
              <a:gd name="connsiteX2654" fmla="*/ 7234574 w 8938307"/>
              <a:gd name="connsiteY2654" fmla="*/ 1791911 h 2993922"/>
              <a:gd name="connsiteX2655" fmla="*/ 7238546 w 8938307"/>
              <a:gd name="connsiteY2655" fmla="*/ 1797205 h 2993922"/>
              <a:gd name="connsiteX2656" fmla="*/ 7233251 w 8938307"/>
              <a:gd name="connsiteY2656" fmla="*/ 1797205 h 2993922"/>
              <a:gd name="connsiteX2657" fmla="*/ 7234574 w 8938307"/>
              <a:gd name="connsiteY2657" fmla="*/ 1791911 h 2993922"/>
              <a:gd name="connsiteX2658" fmla="*/ 7201480 w 8938307"/>
              <a:gd name="connsiteY2658" fmla="*/ 1786615 h 2993922"/>
              <a:gd name="connsiteX2659" fmla="*/ 7212070 w 8938307"/>
              <a:gd name="connsiteY2659" fmla="*/ 1797205 h 2993922"/>
              <a:gd name="connsiteX2660" fmla="*/ 7212070 w 8938307"/>
              <a:gd name="connsiteY2660" fmla="*/ 1786615 h 2993922"/>
              <a:gd name="connsiteX2661" fmla="*/ 7201480 w 8938307"/>
              <a:gd name="connsiteY2661" fmla="*/ 1786615 h 2993922"/>
              <a:gd name="connsiteX2662" fmla="*/ 5316386 w 8938307"/>
              <a:gd name="connsiteY2662" fmla="*/ 1786615 h 2993922"/>
              <a:gd name="connsiteX2663" fmla="*/ 5316386 w 8938307"/>
              <a:gd name="connsiteY2663" fmla="*/ 1807797 h 2993922"/>
              <a:gd name="connsiteX2664" fmla="*/ 5348158 w 8938307"/>
              <a:gd name="connsiteY2664" fmla="*/ 1807797 h 2993922"/>
              <a:gd name="connsiteX2665" fmla="*/ 5337566 w 8938307"/>
              <a:gd name="connsiteY2665" fmla="*/ 1797205 h 2993922"/>
              <a:gd name="connsiteX2666" fmla="*/ 5326977 w 8938307"/>
              <a:gd name="connsiteY2666" fmla="*/ 1786615 h 2993922"/>
              <a:gd name="connsiteX2667" fmla="*/ 3929042 w 8938307"/>
              <a:gd name="connsiteY2667" fmla="*/ 1786615 h 2993922"/>
              <a:gd name="connsiteX2668" fmla="*/ 3939633 w 8938307"/>
              <a:gd name="connsiteY2668" fmla="*/ 1797205 h 2993922"/>
              <a:gd name="connsiteX2669" fmla="*/ 3950223 w 8938307"/>
              <a:gd name="connsiteY2669" fmla="*/ 1797205 h 2993922"/>
              <a:gd name="connsiteX2670" fmla="*/ 3944928 w 8938307"/>
              <a:gd name="connsiteY2670" fmla="*/ 1786615 h 2993922"/>
              <a:gd name="connsiteX2671" fmla="*/ 3929042 w 8938307"/>
              <a:gd name="connsiteY2671" fmla="*/ 1786615 h 2993922"/>
              <a:gd name="connsiteX2672" fmla="*/ 3155942 w 8938307"/>
              <a:gd name="connsiteY2672" fmla="*/ 1786615 h 2993922"/>
              <a:gd name="connsiteX2673" fmla="*/ 3171829 w 8938307"/>
              <a:gd name="connsiteY2673" fmla="*/ 1797205 h 2993922"/>
              <a:gd name="connsiteX2674" fmla="*/ 3171829 w 8938307"/>
              <a:gd name="connsiteY2674" fmla="*/ 1807797 h 2993922"/>
              <a:gd name="connsiteX2675" fmla="*/ 3155942 w 8938307"/>
              <a:gd name="connsiteY2675" fmla="*/ 1807797 h 2993922"/>
              <a:gd name="connsiteX2676" fmla="*/ 3145351 w 8938307"/>
              <a:gd name="connsiteY2676" fmla="*/ 1797205 h 2993922"/>
              <a:gd name="connsiteX2677" fmla="*/ 3155942 w 8938307"/>
              <a:gd name="connsiteY2677" fmla="*/ 1786615 h 2993922"/>
              <a:gd name="connsiteX2678" fmla="*/ 7341802 w 8938307"/>
              <a:gd name="connsiteY2678" fmla="*/ 1781320 h 2993922"/>
              <a:gd name="connsiteX2679" fmla="*/ 7339155 w 8938307"/>
              <a:gd name="connsiteY2679" fmla="*/ 1786615 h 2993922"/>
              <a:gd name="connsiteX2680" fmla="*/ 7349745 w 8938307"/>
              <a:gd name="connsiteY2680" fmla="*/ 1786615 h 2993922"/>
              <a:gd name="connsiteX2681" fmla="*/ 7341802 w 8938307"/>
              <a:gd name="connsiteY2681" fmla="*/ 1781320 h 2993922"/>
              <a:gd name="connsiteX2682" fmla="*/ 7259726 w 8938307"/>
              <a:gd name="connsiteY2682" fmla="*/ 1781320 h 2993922"/>
              <a:gd name="connsiteX2683" fmla="*/ 7243841 w 8938307"/>
              <a:gd name="connsiteY2683" fmla="*/ 1786615 h 2993922"/>
              <a:gd name="connsiteX2684" fmla="*/ 7222660 w 8938307"/>
              <a:gd name="connsiteY2684" fmla="*/ 1786615 h 2993922"/>
              <a:gd name="connsiteX2685" fmla="*/ 7233251 w 8938307"/>
              <a:gd name="connsiteY2685" fmla="*/ 1797205 h 2993922"/>
              <a:gd name="connsiteX2686" fmla="*/ 7222660 w 8938307"/>
              <a:gd name="connsiteY2686" fmla="*/ 1807797 h 2993922"/>
              <a:gd name="connsiteX2687" fmla="*/ 7222660 w 8938307"/>
              <a:gd name="connsiteY2687" fmla="*/ 1818386 h 2993922"/>
              <a:gd name="connsiteX2688" fmla="*/ 7233251 w 8938307"/>
              <a:gd name="connsiteY2688" fmla="*/ 1818386 h 2993922"/>
              <a:gd name="connsiteX2689" fmla="*/ 7259726 w 8938307"/>
              <a:gd name="connsiteY2689" fmla="*/ 1813092 h 2993922"/>
              <a:gd name="connsiteX2690" fmla="*/ 7270318 w 8938307"/>
              <a:gd name="connsiteY2690" fmla="*/ 1802501 h 2993922"/>
              <a:gd name="connsiteX2691" fmla="*/ 7265022 w 8938307"/>
              <a:gd name="connsiteY2691" fmla="*/ 1786615 h 2993922"/>
              <a:gd name="connsiteX2692" fmla="*/ 7259726 w 8938307"/>
              <a:gd name="connsiteY2692" fmla="*/ 1781320 h 2993922"/>
              <a:gd name="connsiteX2693" fmla="*/ 7794542 w 8938307"/>
              <a:gd name="connsiteY2693" fmla="*/ 1776026 h 2993922"/>
              <a:gd name="connsiteX2694" fmla="*/ 7783952 w 8938307"/>
              <a:gd name="connsiteY2694" fmla="*/ 1781320 h 2993922"/>
              <a:gd name="connsiteX2695" fmla="*/ 7789248 w 8938307"/>
              <a:gd name="connsiteY2695" fmla="*/ 1786615 h 2993922"/>
              <a:gd name="connsiteX2696" fmla="*/ 7794542 w 8938307"/>
              <a:gd name="connsiteY2696" fmla="*/ 1776026 h 2993922"/>
              <a:gd name="connsiteX2697" fmla="*/ 7688638 w 8938307"/>
              <a:gd name="connsiteY2697" fmla="*/ 1776026 h 2993922"/>
              <a:gd name="connsiteX2698" fmla="*/ 7688638 w 8938307"/>
              <a:gd name="connsiteY2698" fmla="*/ 1786615 h 2993922"/>
              <a:gd name="connsiteX2699" fmla="*/ 7699230 w 8938307"/>
              <a:gd name="connsiteY2699" fmla="*/ 1797205 h 2993922"/>
              <a:gd name="connsiteX2700" fmla="*/ 7709820 w 8938307"/>
              <a:gd name="connsiteY2700" fmla="*/ 1781320 h 2993922"/>
              <a:gd name="connsiteX2701" fmla="*/ 7699230 w 8938307"/>
              <a:gd name="connsiteY2701" fmla="*/ 1776026 h 2993922"/>
              <a:gd name="connsiteX2702" fmla="*/ 7286203 w 8938307"/>
              <a:gd name="connsiteY2702" fmla="*/ 1776026 h 2993922"/>
              <a:gd name="connsiteX2703" fmla="*/ 7275612 w 8938307"/>
              <a:gd name="connsiteY2703" fmla="*/ 1786615 h 2993922"/>
              <a:gd name="connsiteX2704" fmla="*/ 7286203 w 8938307"/>
              <a:gd name="connsiteY2704" fmla="*/ 1786615 h 2993922"/>
              <a:gd name="connsiteX2705" fmla="*/ 5221073 w 8938307"/>
              <a:gd name="connsiteY2705" fmla="*/ 1776026 h 2993922"/>
              <a:gd name="connsiteX2706" fmla="*/ 5221073 w 8938307"/>
              <a:gd name="connsiteY2706" fmla="*/ 1786615 h 2993922"/>
              <a:gd name="connsiteX2707" fmla="*/ 5231662 w 8938307"/>
              <a:gd name="connsiteY2707" fmla="*/ 1786615 h 2993922"/>
              <a:gd name="connsiteX2708" fmla="*/ 5221073 w 8938307"/>
              <a:gd name="connsiteY2708" fmla="*/ 1776026 h 2993922"/>
              <a:gd name="connsiteX2709" fmla="*/ 4447972 w 8938307"/>
              <a:gd name="connsiteY2709" fmla="*/ 1776026 h 2993922"/>
              <a:gd name="connsiteX2710" fmla="*/ 4416202 w 8938307"/>
              <a:gd name="connsiteY2710" fmla="*/ 1786615 h 2993922"/>
              <a:gd name="connsiteX2711" fmla="*/ 4458562 w 8938307"/>
              <a:gd name="connsiteY2711" fmla="*/ 1786615 h 2993922"/>
              <a:gd name="connsiteX2712" fmla="*/ 3749004 w 8938307"/>
              <a:gd name="connsiteY2712" fmla="*/ 1776026 h 2993922"/>
              <a:gd name="connsiteX2713" fmla="*/ 3749004 w 8938307"/>
              <a:gd name="connsiteY2713" fmla="*/ 1786615 h 2993922"/>
              <a:gd name="connsiteX2714" fmla="*/ 3743710 w 8938307"/>
              <a:gd name="connsiteY2714" fmla="*/ 1786615 h 2993922"/>
              <a:gd name="connsiteX2715" fmla="*/ 3738415 w 8938307"/>
              <a:gd name="connsiteY2715" fmla="*/ 1781320 h 2993922"/>
              <a:gd name="connsiteX2716" fmla="*/ 3749004 w 8938307"/>
              <a:gd name="connsiteY2716" fmla="*/ 1776026 h 2993922"/>
              <a:gd name="connsiteX2717" fmla="*/ 3335979 w 8938307"/>
              <a:gd name="connsiteY2717" fmla="*/ 1776026 h 2993922"/>
              <a:gd name="connsiteX2718" fmla="*/ 3335979 w 8938307"/>
              <a:gd name="connsiteY2718" fmla="*/ 1786615 h 2993922"/>
              <a:gd name="connsiteX2719" fmla="*/ 3330685 w 8938307"/>
              <a:gd name="connsiteY2719" fmla="*/ 1791911 h 2993922"/>
              <a:gd name="connsiteX2720" fmla="*/ 3346570 w 8938307"/>
              <a:gd name="connsiteY2720" fmla="*/ 1797205 h 2993922"/>
              <a:gd name="connsiteX2721" fmla="*/ 3367751 w 8938307"/>
              <a:gd name="connsiteY2721" fmla="*/ 1807797 h 2993922"/>
              <a:gd name="connsiteX2722" fmla="*/ 3378341 w 8938307"/>
              <a:gd name="connsiteY2722" fmla="*/ 1797205 h 2993922"/>
              <a:gd name="connsiteX2723" fmla="*/ 3388931 w 8938307"/>
              <a:gd name="connsiteY2723" fmla="*/ 1797205 h 2993922"/>
              <a:gd name="connsiteX2724" fmla="*/ 3410112 w 8938307"/>
              <a:gd name="connsiteY2724" fmla="*/ 1797205 h 2993922"/>
              <a:gd name="connsiteX2725" fmla="*/ 3441882 w 8938307"/>
              <a:gd name="connsiteY2725" fmla="*/ 1797205 h 2993922"/>
              <a:gd name="connsiteX2726" fmla="*/ 3463064 w 8938307"/>
              <a:gd name="connsiteY2726" fmla="*/ 1807797 h 2993922"/>
              <a:gd name="connsiteX2727" fmla="*/ 3526607 w 8938307"/>
              <a:gd name="connsiteY2727" fmla="*/ 1839567 h 2993922"/>
              <a:gd name="connsiteX2728" fmla="*/ 3516016 w 8938307"/>
              <a:gd name="connsiteY2728" fmla="*/ 1839567 h 2993922"/>
              <a:gd name="connsiteX2729" fmla="*/ 3505426 w 8938307"/>
              <a:gd name="connsiteY2729" fmla="*/ 1839567 h 2993922"/>
              <a:gd name="connsiteX2730" fmla="*/ 3558378 w 8938307"/>
              <a:gd name="connsiteY2730" fmla="*/ 1850157 h 2993922"/>
              <a:gd name="connsiteX2731" fmla="*/ 3664282 w 8938307"/>
              <a:gd name="connsiteY2731" fmla="*/ 1881930 h 2993922"/>
              <a:gd name="connsiteX2732" fmla="*/ 3690758 w 8938307"/>
              <a:gd name="connsiteY2732" fmla="*/ 1887224 h 2993922"/>
              <a:gd name="connsiteX2733" fmla="*/ 3706644 w 8938307"/>
              <a:gd name="connsiteY2733" fmla="*/ 1892520 h 2993922"/>
              <a:gd name="connsiteX2734" fmla="*/ 3823138 w 8938307"/>
              <a:gd name="connsiteY2734" fmla="*/ 1934882 h 2993922"/>
              <a:gd name="connsiteX2735" fmla="*/ 3854908 w 8938307"/>
              <a:gd name="connsiteY2735" fmla="*/ 1940176 h 2993922"/>
              <a:gd name="connsiteX2736" fmla="*/ 3876090 w 8938307"/>
              <a:gd name="connsiteY2736" fmla="*/ 1934882 h 2993922"/>
              <a:gd name="connsiteX2737" fmla="*/ 3918452 w 8938307"/>
              <a:gd name="connsiteY2737" fmla="*/ 1956063 h 2993922"/>
              <a:gd name="connsiteX2738" fmla="*/ 3907860 w 8938307"/>
              <a:gd name="connsiteY2738" fmla="*/ 1956063 h 2993922"/>
              <a:gd name="connsiteX2739" fmla="*/ 3897271 w 8938307"/>
              <a:gd name="connsiteY2739" fmla="*/ 1966653 h 2993922"/>
              <a:gd name="connsiteX2740" fmla="*/ 3929042 w 8938307"/>
              <a:gd name="connsiteY2740" fmla="*/ 1966653 h 2993922"/>
              <a:gd name="connsiteX2741" fmla="*/ 3939633 w 8938307"/>
              <a:gd name="connsiteY2741" fmla="*/ 1971948 h 2993922"/>
              <a:gd name="connsiteX2742" fmla="*/ 3960812 w 8938307"/>
              <a:gd name="connsiteY2742" fmla="*/ 1982538 h 2993922"/>
              <a:gd name="connsiteX2743" fmla="*/ 3981994 w 8938307"/>
              <a:gd name="connsiteY2743" fmla="*/ 1987834 h 2993922"/>
              <a:gd name="connsiteX2744" fmla="*/ 4013765 w 8938307"/>
              <a:gd name="connsiteY2744" fmla="*/ 1998424 h 2993922"/>
              <a:gd name="connsiteX2745" fmla="*/ 4056127 w 8938307"/>
              <a:gd name="connsiteY2745" fmla="*/ 2019605 h 2993922"/>
              <a:gd name="connsiteX2746" fmla="*/ 4130260 w 8938307"/>
              <a:gd name="connsiteY2746" fmla="*/ 2040786 h 2993922"/>
              <a:gd name="connsiteX2747" fmla="*/ 4162031 w 8938307"/>
              <a:gd name="connsiteY2747" fmla="*/ 2051376 h 2993922"/>
              <a:gd name="connsiteX2748" fmla="*/ 4183212 w 8938307"/>
              <a:gd name="connsiteY2748" fmla="*/ 2046080 h 2993922"/>
              <a:gd name="connsiteX2749" fmla="*/ 4193802 w 8938307"/>
              <a:gd name="connsiteY2749" fmla="*/ 2040786 h 2993922"/>
              <a:gd name="connsiteX2750" fmla="*/ 4209688 w 8938307"/>
              <a:gd name="connsiteY2750" fmla="*/ 2040786 h 2993922"/>
              <a:gd name="connsiteX2751" fmla="*/ 4214983 w 8938307"/>
              <a:gd name="connsiteY2751" fmla="*/ 2040786 h 2993922"/>
              <a:gd name="connsiteX2752" fmla="*/ 4225574 w 8938307"/>
              <a:gd name="connsiteY2752" fmla="*/ 2051376 h 2993922"/>
              <a:gd name="connsiteX2753" fmla="*/ 4230868 w 8938307"/>
              <a:gd name="connsiteY2753" fmla="*/ 2067261 h 2993922"/>
              <a:gd name="connsiteX2754" fmla="*/ 4246754 w 8938307"/>
              <a:gd name="connsiteY2754" fmla="*/ 2072557 h 2993922"/>
              <a:gd name="connsiteX2755" fmla="*/ 4267935 w 8938307"/>
              <a:gd name="connsiteY2755" fmla="*/ 2083146 h 2993922"/>
              <a:gd name="connsiteX2756" fmla="*/ 4267935 w 8938307"/>
              <a:gd name="connsiteY2756" fmla="*/ 2093738 h 2993922"/>
              <a:gd name="connsiteX2757" fmla="*/ 4225574 w 8938307"/>
              <a:gd name="connsiteY2757" fmla="*/ 2083146 h 2993922"/>
              <a:gd name="connsiteX2758" fmla="*/ 4162031 w 8938307"/>
              <a:gd name="connsiteY2758" fmla="*/ 2061967 h 2993922"/>
              <a:gd name="connsiteX2759" fmla="*/ 4130260 w 8938307"/>
              <a:gd name="connsiteY2759" fmla="*/ 2051376 h 2993922"/>
              <a:gd name="connsiteX2760" fmla="*/ 4093194 w 8938307"/>
              <a:gd name="connsiteY2760" fmla="*/ 2035490 h 2993922"/>
              <a:gd name="connsiteX2761" fmla="*/ 4056127 w 8938307"/>
              <a:gd name="connsiteY2761" fmla="*/ 2024900 h 2993922"/>
              <a:gd name="connsiteX2762" fmla="*/ 4013765 w 8938307"/>
              <a:gd name="connsiteY2762" fmla="*/ 2019605 h 2993922"/>
              <a:gd name="connsiteX2763" fmla="*/ 3939633 w 8938307"/>
              <a:gd name="connsiteY2763" fmla="*/ 1998424 h 2993922"/>
              <a:gd name="connsiteX2764" fmla="*/ 3907860 w 8938307"/>
              <a:gd name="connsiteY2764" fmla="*/ 2009015 h 2993922"/>
              <a:gd name="connsiteX2765" fmla="*/ 3876090 w 8938307"/>
              <a:gd name="connsiteY2765" fmla="*/ 1998424 h 2993922"/>
              <a:gd name="connsiteX2766" fmla="*/ 3849614 w 8938307"/>
              <a:gd name="connsiteY2766" fmla="*/ 1993128 h 2993922"/>
              <a:gd name="connsiteX2767" fmla="*/ 3844319 w 8938307"/>
              <a:gd name="connsiteY2767" fmla="*/ 1987834 h 2993922"/>
              <a:gd name="connsiteX2768" fmla="*/ 3833728 w 8938307"/>
              <a:gd name="connsiteY2768" fmla="*/ 1977242 h 2993922"/>
              <a:gd name="connsiteX2769" fmla="*/ 3812548 w 8938307"/>
              <a:gd name="connsiteY2769" fmla="*/ 1966653 h 2993922"/>
              <a:gd name="connsiteX2770" fmla="*/ 3780776 w 8938307"/>
              <a:gd name="connsiteY2770" fmla="*/ 1956063 h 2993922"/>
              <a:gd name="connsiteX2771" fmla="*/ 3791367 w 8938307"/>
              <a:gd name="connsiteY2771" fmla="*/ 1966653 h 2993922"/>
              <a:gd name="connsiteX2772" fmla="*/ 3796662 w 8938307"/>
              <a:gd name="connsiteY2772" fmla="*/ 1971948 h 2993922"/>
              <a:gd name="connsiteX2773" fmla="*/ 3812548 w 8938307"/>
              <a:gd name="connsiteY2773" fmla="*/ 1977242 h 2993922"/>
              <a:gd name="connsiteX2774" fmla="*/ 3823138 w 8938307"/>
              <a:gd name="connsiteY2774" fmla="*/ 1987834 h 2993922"/>
              <a:gd name="connsiteX2775" fmla="*/ 3823138 w 8938307"/>
              <a:gd name="connsiteY2775" fmla="*/ 1998424 h 2993922"/>
              <a:gd name="connsiteX2776" fmla="*/ 3801956 w 8938307"/>
              <a:gd name="connsiteY2776" fmla="*/ 1998424 h 2993922"/>
              <a:gd name="connsiteX2777" fmla="*/ 3749004 w 8938307"/>
              <a:gd name="connsiteY2777" fmla="*/ 1956063 h 2993922"/>
              <a:gd name="connsiteX2778" fmla="*/ 3717234 w 8938307"/>
              <a:gd name="connsiteY2778" fmla="*/ 1934882 h 2993922"/>
              <a:gd name="connsiteX2779" fmla="*/ 3706644 w 8938307"/>
              <a:gd name="connsiteY2779" fmla="*/ 1934882 h 2993922"/>
              <a:gd name="connsiteX2780" fmla="*/ 3696052 w 8938307"/>
              <a:gd name="connsiteY2780" fmla="*/ 1924290 h 2993922"/>
              <a:gd name="connsiteX2781" fmla="*/ 3685463 w 8938307"/>
              <a:gd name="connsiteY2781" fmla="*/ 1924290 h 2993922"/>
              <a:gd name="connsiteX2782" fmla="*/ 3627215 w 8938307"/>
              <a:gd name="connsiteY2782" fmla="*/ 1897815 h 2993922"/>
              <a:gd name="connsiteX2783" fmla="*/ 3547788 w 8938307"/>
              <a:gd name="connsiteY2783" fmla="*/ 1881930 h 2993922"/>
              <a:gd name="connsiteX2784" fmla="*/ 3505426 w 8938307"/>
              <a:gd name="connsiteY2784" fmla="*/ 1860749 h 2993922"/>
              <a:gd name="connsiteX2785" fmla="*/ 3441882 w 8938307"/>
              <a:gd name="connsiteY2785" fmla="*/ 1839567 h 2993922"/>
              <a:gd name="connsiteX2786" fmla="*/ 3293618 w 8938307"/>
              <a:gd name="connsiteY2786" fmla="*/ 1797205 h 2993922"/>
              <a:gd name="connsiteX2787" fmla="*/ 7709820 w 8938307"/>
              <a:gd name="connsiteY2787" fmla="*/ 1765434 h 2993922"/>
              <a:gd name="connsiteX2788" fmla="*/ 7720409 w 8938307"/>
              <a:gd name="connsiteY2788" fmla="*/ 1776026 h 2993922"/>
              <a:gd name="connsiteX2789" fmla="*/ 7741590 w 8938307"/>
              <a:gd name="connsiteY2789" fmla="*/ 1765434 h 2993922"/>
              <a:gd name="connsiteX2790" fmla="*/ 6555464 w 8938307"/>
              <a:gd name="connsiteY2790" fmla="*/ 1765434 h 2993922"/>
              <a:gd name="connsiteX2791" fmla="*/ 6544874 w 8938307"/>
              <a:gd name="connsiteY2791" fmla="*/ 1776026 h 2993922"/>
              <a:gd name="connsiteX2792" fmla="*/ 6566054 w 8938307"/>
              <a:gd name="connsiteY2792" fmla="*/ 1776026 h 2993922"/>
              <a:gd name="connsiteX2793" fmla="*/ 5231662 w 8938307"/>
              <a:gd name="connsiteY2793" fmla="*/ 1765434 h 2993922"/>
              <a:gd name="connsiteX2794" fmla="*/ 5242254 w 8938307"/>
              <a:gd name="connsiteY2794" fmla="*/ 1776026 h 2993922"/>
              <a:gd name="connsiteX2795" fmla="*/ 5242254 w 8938307"/>
              <a:gd name="connsiteY2795" fmla="*/ 1765434 h 2993922"/>
              <a:gd name="connsiteX2796" fmla="*/ 3060629 w 8938307"/>
              <a:gd name="connsiteY2796" fmla="*/ 1765434 h 2993922"/>
              <a:gd name="connsiteX2797" fmla="*/ 3071218 w 8938307"/>
              <a:gd name="connsiteY2797" fmla="*/ 1770730 h 2993922"/>
              <a:gd name="connsiteX2798" fmla="*/ 3060629 w 8938307"/>
              <a:gd name="connsiteY2798" fmla="*/ 1776026 h 2993922"/>
              <a:gd name="connsiteX2799" fmla="*/ 5146940 w 8938307"/>
              <a:gd name="connsiteY2799" fmla="*/ 1754845 h 2993922"/>
              <a:gd name="connsiteX2800" fmla="*/ 5146940 w 8938307"/>
              <a:gd name="connsiteY2800" fmla="*/ 1765434 h 2993922"/>
              <a:gd name="connsiteX2801" fmla="*/ 5168121 w 8938307"/>
              <a:gd name="connsiteY2801" fmla="*/ 1754845 h 2993922"/>
              <a:gd name="connsiteX2802" fmla="*/ 4575058 w 8938307"/>
              <a:gd name="connsiteY2802" fmla="*/ 1754845 h 2993922"/>
              <a:gd name="connsiteX2803" fmla="*/ 4564468 w 8938307"/>
              <a:gd name="connsiteY2803" fmla="*/ 1765434 h 2993922"/>
              <a:gd name="connsiteX2804" fmla="*/ 4564468 w 8938307"/>
              <a:gd name="connsiteY2804" fmla="*/ 1776026 h 2993922"/>
              <a:gd name="connsiteX2805" fmla="*/ 4569762 w 8938307"/>
              <a:gd name="connsiteY2805" fmla="*/ 1776026 h 2993922"/>
              <a:gd name="connsiteX2806" fmla="*/ 4585647 w 8938307"/>
              <a:gd name="connsiteY2806" fmla="*/ 1776026 h 2993922"/>
              <a:gd name="connsiteX2807" fmla="*/ 4601532 w 8938307"/>
              <a:gd name="connsiteY2807" fmla="*/ 1791911 h 2993922"/>
              <a:gd name="connsiteX2808" fmla="*/ 4628010 w 8938307"/>
              <a:gd name="connsiteY2808" fmla="*/ 1797205 h 2993922"/>
              <a:gd name="connsiteX2809" fmla="*/ 4643895 w 8938307"/>
              <a:gd name="connsiteY2809" fmla="*/ 1797205 h 2993922"/>
              <a:gd name="connsiteX2810" fmla="*/ 4649190 w 8938307"/>
              <a:gd name="connsiteY2810" fmla="*/ 1786615 h 2993922"/>
              <a:gd name="connsiteX2811" fmla="*/ 4633305 w 8938307"/>
              <a:gd name="connsiteY2811" fmla="*/ 1770730 h 2993922"/>
              <a:gd name="connsiteX2812" fmla="*/ 4596238 w 8938307"/>
              <a:gd name="connsiteY2812" fmla="*/ 1765434 h 2993922"/>
              <a:gd name="connsiteX2813" fmla="*/ 4585647 w 8938307"/>
              <a:gd name="connsiteY2813" fmla="*/ 1760140 h 2993922"/>
              <a:gd name="connsiteX2814" fmla="*/ 4575058 w 8938307"/>
              <a:gd name="connsiteY2814" fmla="*/ 1754845 h 2993922"/>
              <a:gd name="connsiteX2815" fmla="*/ 4379134 w 8938307"/>
              <a:gd name="connsiteY2815" fmla="*/ 1754845 h 2993922"/>
              <a:gd name="connsiteX2816" fmla="*/ 4373839 w 8938307"/>
              <a:gd name="connsiteY2816" fmla="*/ 1760140 h 2993922"/>
              <a:gd name="connsiteX2817" fmla="*/ 4384430 w 8938307"/>
              <a:gd name="connsiteY2817" fmla="*/ 1770730 h 2993922"/>
              <a:gd name="connsiteX2818" fmla="*/ 4400316 w 8938307"/>
              <a:gd name="connsiteY2818" fmla="*/ 1770730 h 2993922"/>
              <a:gd name="connsiteX2819" fmla="*/ 4405610 w 8938307"/>
              <a:gd name="connsiteY2819" fmla="*/ 1765434 h 2993922"/>
              <a:gd name="connsiteX2820" fmla="*/ 4400316 w 8938307"/>
              <a:gd name="connsiteY2820" fmla="*/ 1765434 h 2993922"/>
              <a:gd name="connsiteX2821" fmla="*/ 4389724 w 8938307"/>
              <a:gd name="connsiteY2821" fmla="*/ 1760140 h 2993922"/>
              <a:gd name="connsiteX2822" fmla="*/ 4379134 w 8938307"/>
              <a:gd name="connsiteY2822" fmla="*/ 1754845 h 2993922"/>
              <a:gd name="connsiteX2823" fmla="*/ 4331478 w 8938307"/>
              <a:gd name="connsiteY2823" fmla="*/ 1754845 h 2993922"/>
              <a:gd name="connsiteX2824" fmla="*/ 4352658 w 8938307"/>
              <a:gd name="connsiteY2824" fmla="*/ 1765434 h 2993922"/>
              <a:gd name="connsiteX2825" fmla="*/ 4352658 w 8938307"/>
              <a:gd name="connsiteY2825" fmla="*/ 1754845 h 2993922"/>
              <a:gd name="connsiteX2826" fmla="*/ 7667457 w 8938307"/>
              <a:gd name="connsiteY2826" fmla="*/ 1744253 h 2993922"/>
              <a:gd name="connsiteX2827" fmla="*/ 7656867 w 8938307"/>
              <a:gd name="connsiteY2827" fmla="*/ 1754845 h 2993922"/>
              <a:gd name="connsiteX2828" fmla="*/ 7667457 w 8938307"/>
              <a:gd name="connsiteY2828" fmla="*/ 1754845 h 2993922"/>
              <a:gd name="connsiteX2829" fmla="*/ 7678048 w 8938307"/>
              <a:gd name="connsiteY2829" fmla="*/ 1765434 h 2993922"/>
              <a:gd name="connsiteX2830" fmla="*/ 7699230 w 8938307"/>
              <a:gd name="connsiteY2830" fmla="*/ 1765434 h 2993922"/>
              <a:gd name="connsiteX2831" fmla="*/ 7688638 w 8938307"/>
              <a:gd name="connsiteY2831" fmla="*/ 1754845 h 2993922"/>
              <a:gd name="connsiteX2832" fmla="*/ 7683344 w 8938307"/>
              <a:gd name="connsiteY2832" fmla="*/ 1749549 h 2993922"/>
              <a:gd name="connsiteX2833" fmla="*/ 7667457 w 8938307"/>
              <a:gd name="connsiteY2833" fmla="*/ 1744253 h 2993922"/>
              <a:gd name="connsiteX2834" fmla="*/ 7455649 w 8938307"/>
              <a:gd name="connsiteY2834" fmla="*/ 1744253 h 2993922"/>
              <a:gd name="connsiteX2835" fmla="*/ 7439764 w 8938307"/>
              <a:gd name="connsiteY2835" fmla="*/ 1749549 h 2993922"/>
              <a:gd name="connsiteX2836" fmla="*/ 7439764 w 8938307"/>
              <a:gd name="connsiteY2836" fmla="*/ 1760140 h 2993922"/>
              <a:gd name="connsiteX2837" fmla="*/ 7450355 w 8938307"/>
              <a:gd name="connsiteY2837" fmla="*/ 1765434 h 2993922"/>
              <a:gd name="connsiteX2838" fmla="*/ 7455649 w 8938307"/>
              <a:gd name="connsiteY2838" fmla="*/ 1754845 h 2993922"/>
              <a:gd name="connsiteX2839" fmla="*/ 7222660 w 8938307"/>
              <a:gd name="connsiteY2839" fmla="*/ 1744253 h 2993922"/>
              <a:gd name="connsiteX2840" fmla="*/ 7201480 w 8938307"/>
              <a:gd name="connsiteY2840" fmla="*/ 1754845 h 2993922"/>
              <a:gd name="connsiteX2841" fmla="*/ 7159118 w 8938307"/>
              <a:gd name="connsiteY2841" fmla="*/ 1754845 h 2993922"/>
              <a:gd name="connsiteX2842" fmla="*/ 7137937 w 8938307"/>
              <a:gd name="connsiteY2842" fmla="*/ 1754845 h 2993922"/>
              <a:gd name="connsiteX2843" fmla="*/ 7116756 w 8938307"/>
              <a:gd name="connsiteY2843" fmla="*/ 1754845 h 2993922"/>
              <a:gd name="connsiteX2844" fmla="*/ 7106166 w 8938307"/>
              <a:gd name="connsiteY2844" fmla="*/ 1765434 h 2993922"/>
              <a:gd name="connsiteX2845" fmla="*/ 7106166 w 8938307"/>
              <a:gd name="connsiteY2845" fmla="*/ 1776026 h 2993922"/>
              <a:gd name="connsiteX2846" fmla="*/ 7122052 w 8938307"/>
              <a:gd name="connsiteY2846" fmla="*/ 1770730 h 2993922"/>
              <a:gd name="connsiteX2847" fmla="*/ 7148526 w 8938307"/>
              <a:gd name="connsiteY2847" fmla="*/ 1765434 h 2993922"/>
              <a:gd name="connsiteX2848" fmla="*/ 7159118 w 8938307"/>
              <a:gd name="connsiteY2848" fmla="*/ 1776026 h 2993922"/>
              <a:gd name="connsiteX2849" fmla="*/ 7159118 w 8938307"/>
              <a:gd name="connsiteY2849" fmla="*/ 1786615 h 2993922"/>
              <a:gd name="connsiteX2850" fmla="*/ 7175004 w 8938307"/>
              <a:gd name="connsiteY2850" fmla="*/ 1781320 h 2993922"/>
              <a:gd name="connsiteX2851" fmla="*/ 7185593 w 8938307"/>
              <a:gd name="connsiteY2851" fmla="*/ 1776026 h 2993922"/>
              <a:gd name="connsiteX2852" fmla="*/ 7190889 w 8938307"/>
              <a:gd name="connsiteY2852" fmla="*/ 1786615 h 2993922"/>
              <a:gd name="connsiteX2853" fmla="*/ 7196184 w 8938307"/>
              <a:gd name="connsiteY2853" fmla="*/ 1786615 h 2993922"/>
              <a:gd name="connsiteX2854" fmla="*/ 7201480 w 8938307"/>
              <a:gd name="connsiteY2854" fmla="*/ 1776026 h 2993922"/>
              <a:gd name="connsiteX2855" fmla="*/ 7212070 w 8938307"/>
              <a:gd name="connsiteY2855" fmla="*/ 1776026 h 2993922"/>
              <a:gd name="connsiteX2856" fmla="*/ 7217366 w 8938307"/>
              <a:gd name="connsiteY2856" fmla="*/ 1776026 h 2993922"/>
              <a:gd name="connsiteX2857" fmla="*/ 7212070 w 8938307"/>
              <a:gd name="connsiteY2857" fmla="*/ 1765434 h 2993922"/>
              <a:gd name="connsiteX2858" fmla="*/ 7212070 w 8938307"/>
              <a:gd name="connsiteY2858" fmla="*/ 1754845 h 2993922"/>
              <a:gd name="connsiteX2859" fmla="*/ 4744504 w 8938307"/>
              <a:gd name="connsiteY2859" fmla="*/ 1744253 h 2993922"/>
              <a:gd name="connsiteX2860" fmla="*/ 4755094 w 8938307"/>
              <a:gd name="connsiteY2860" fmla="*/ 1754845 h 2993922"/>
              <a:gd name="connsiteX2861" fmla="*/ 4755094 w 8938307"/>
              <a:gd name="connsiteY2861" fmla="*/ 1744253 h 2993922"/>
              <a:gd name="connsiteX2862" fmla="*/ 3902566 w 8938307"/>
              <a:gd name="connsiteY2862" fmla="*/ 1744253 h 2993922"/>
              <a:gd name="connsiteX2863" fmla="*/ 3897271 w 8938307"/>
              <a:gd name="connsiteY2863" fmla="*/ 1754845 h 2993922"/>
              <a:gd name="connsiteX2864" fmla="*/ 3907860 w 8938307"/>
              <a:gd name="connsiteY2864" fmla="*/ 1754845 h 2993922"/>
              <a:gd name="connsiteX2865" fmla="*/ 3902566 w 8938307"/>
              <a:gd name="connsiteY2865" fmla="*/ 1744253 h 2993922"/>
              <a:gd name="connsiteX2866" fmla="*/ 8069894 w 8938307"/>
              <a:gd name="connsiteY2866" fmla="*/ 1733663 h 2993922"/>
              <a:gd name="connsiteX2867" fmla="*/ 8101664 w 8938307"/>
              <a:gd name="connsiteY2867" fmla="*/ 1733663 h 2993922"/>
              <a:gd name="connsiteX2868" fmla="*/ 8080483 w 8938307"/>
              <a:gd name="connsiteY2868" fmla="*/ 1744253 h 2993922"/>
              <a:gd name="connsiteX2869" fmla="*/ 8069894 w 8938307"/>
              <a:gd name="connsiteY2869" fmla="*/ 1733663 h 2993922"/>
              <a:gd name="connsiteX2870" fmla="*/ 7625096 w 8938307"/>
              <a:gd name="connsiteY2870" fmla="*/ 1733663 h 2993922"/>
              <a:gd name="connsiteX2871" fmla="*/ 7614505 w 8938307"/>
              <a:gd name="connsiteY2871" fmla="*/ 1744253 h 2993922"/>
              <a:gd name="connsiteX2872" fmla="*/ 7625096 w 8938307"/>
              <a:gd name="connsiteY2872" fmla="*/ 1744253 h 2993922"/>
              <a:gd name="connsiteX2873" fmla="*/ 7635686 w 8938307"/>
              <a:gd name="connsiteY2873" fmla="*/ 1738959 h 2993922"/>
              <a:gd name="connsiteX2874" fmla="*/ 7625096 w 8938307"/>
              <a:gd name="connsiteY2874" fmla="*/ 1733663 h 2993922"/>
              <a:gd name="connsiteX2875" fmla="*/ 7529782 w 8938307"/>
              <a:gd name="connsiteY2875" fmla="*/ 1733663 h 2993922"/>
              <a:gd name="connsiteX2876" fmla="*/ 7529782 w 8938307"/>
              <a:gd name="connsiteY2876" fmla="*/ 1744253 h 2993922"/>
              <a:gd name="connsiteX2877" fmla="*/ 7529782 w 8938307"/>
              <a:gd name="connsiteY2877" fmla="*/ 1754845 h 2993922"/>
              <a:gd name="connsiteX2878" fmla="*/ 7540374 w 8938307"/>
              <a:gd name="connsiteY2878" fmla="*/ 1754845 h 2993922"/>
              <a:gd name="connsiteX2879" fmla="*/ 7556259 w 8938307"/>
              <a:gd name="connsiteY2879" fmla="*/ 1754845 h 2993922"/>
              <a:gd name="connsiteX2880" fmla="*/ 7561553 w 8938307"/>
              <a:gd name="connsiteY2880" fmla="*/ 1765434 h 2993922"/>
              <a:gd name="connsiteX2881" fmla="*/ 7572144 w 8938307"/>
              <a:gd name="connsiteY2881" fmla="*/ 1765434 h 2993922"/>
              <a:gd name="connsiteX2882" fmla="*/ 7572144 w 8938307"/>
              <a:gd name="connsiteY2882" fmla="*/ 1754845 h 2993922"/>
              <a:gd name="connsiteX2883" fmla="*/ 7566848 w 8938307"/>
              <a:gd name="connsiteY2883" fmla="*/ 1749549 h 2993922"/>
              <a:gd name="connsiteX2884" fmla="*/ 7561553 w 8938307"/>
              <a:gd name="connsiteY2884" fmla="*/ 1744253 h 2993922"/>
              <a:gd name="connsiteX2885" fmla="*/ 7545668 w 8938307"/>
              <a:gd name="connsiteY2885" fmla="*/ 1738959 h 2993922"/>
              <a:gd name="connsiteX2886" fmla="*/ 7529782 w 8938307"/>
              <a:gd name="connsiteY2886" fmla="*/ 1733663 h 2993922"/>
              <a:gd name="connsiteX2887" fmla="*/ 7498011 w 8938307"/>
              <a:gd name="connsiteY2887" fmla="*/ 1733663 h 2993922"/>
              <a:gd name="connsiteX2888" fmla="*/ 7476830 w 8938307"/>
              <a:gd name="connsiteY2888" fmla="*/ 1744253 h 2993922"/>
              <a:gd name="connsiteX2889" fmla="*/ 7476830 w 8938307"/>
              <a:gd name="connsiteY2889" fmla="*/ 1754845 h 2993922"/>
              <a:gd name="connsiteX2890" fmla="*/ 7508601 w 8938307"/>
              <a:gd name="connsiteY2890" fmla="*/ 1754845 h 2993922"/>
              <a:gd name="connsiteX2891" fmla="*/ 7513896 w 8938307"/>
              <a:gd name="connsiteY2891" fmla="*/ 1738959 h 2993922"/>
              <a:gd name="connsiteX2892" fmla="*/ 7498011 w 8938307"/>
              <a:gd name="connsiteY2892" fmla="*/ 1733663 h 2993922"/>
              <a:gd name="connsiteX2893" fmla="*/ 7169708 w 8938307"/>
              <a:gd name="connsiteY2893" fmla="*/ 1733663 h 2993922"/>
              <a:gd name="connsiteX2894" fmla="*/ 7159118 w 8938307"/>
              <a:gd name="connsiteY2894" fmla="*/ 1744253 h 2993922"/>
              <a:gd name="connsiteX2895" fmla="*/ 7169708 w 8938307"/>
              <a:gd name="connsiteY2895" fmla="*/ 1744253 h 2993922"/>
              <a:gd name="connsiteX2896" fmla="*/ 5104578 w 8938307"/>
              <a:gd name="connsiteY2896" fmla="*/ 1733663 h 2993922"/>
              <a:gd name="connsiteX2897" fmla="*/ 5115169 w 8938307"/>
              <a:gd name="connsiteY2897" fmla="*/ 1744253 h 2993922"/>
              <a:gd name="connsiteX2898" fmla="*/ 5104578 w 8938307"/>
              <a:gd name="connsiteY2898" fmla="*/ 1733663 h 2993922"/>
              <a:gd name="connsiteX2899" fmla="*/ 4278526 w 8938307"/>
              <a:gd name="connsiteY2899" fmla="*/ 1733663 h 2993922"/>
              <a:gd name="connsiteX2900" fmla="*/ 4289116 w 8938307"/>
              <a:gd name="connsiteY2900" fmla="*/ 1733663 h 2993922"/>
              <a:gd name="connsiteX2901" fmla="*/ 4289116 w 8938307"/>
              <a:gd name="connsiteY2901" fmla="*/ 1744253 h 2993922"/>
              <a:gd name="connsiteX2902" fmla="*/ 4278526 w 8938307"/>
              <a:gd name="connsiteY2902" fmla="*/ 1733663 h 2993922"/>
              <a:gd name="connsiteX2903" fmla="*/ 3918452 w 8938307"/>
              <a:gd name="connsiteY2903" fmla="*/ 1733663 h 2993922"/>
              <a:gd name="connsiteX2904" fmla="*/ 3918452 w 8938307"/>
              <a:gd name="connsiteY2904" fmla="*/ 1744253 h 2993922"/>
              <a:gd name="connsiteX2905" fmla="*/ 3929042 w 8938307"/>
              <a:gd name="connsiteY2905" fmla="*/ 1754845 h 2993922"/>
              <a:gd name="connsiteX2906" fmla="*/ 3929042 w 8938307"/>
              <a:gd name="connsiteY2906" fmla="*/ 1744253 h 2993922"/>
              <a:gd name="connsiteX2907" fmla="*/ 3918452 w 8938307"/>
              <a:gd name="connsiteY2907" fmla="*/ 1733663 h 2993922"/>
              <a:gd name="connsiteX2908" fmla="*/ 3664282 w 8938307"/>
              <a:gd name="connsiteY2908" fmla="*/ 1733663 h 2993922"/>
              <a:gd name="connsiteX2909" fmla="*/ 3674872 w 8938307"/>
              <a:gd name="connsiteY2909" fmla="*/ 1733663 h 2993922"/>
              <a:gd name="connsiteX2910" fmla="*/ 3680167 w 8938307"/>
              <a:gd name="connsiteY2910" fmla="*/ 1733663 h 2993922"/>
              <a:gd name="connsiteX2911" fmla="*/ 3685463 w 8938307"/>
              <a:gd name="connsiteY2911" fmla="*/ 1744253 h 2993922"/>
              <a:gd name="connsiteX2912" fmla="*/ 3674872 w 8938307"/>
              <a:gd name="connsiteY2912" fmla="*/ 1744253 h 2993922"/>
              <a:gd name="connsiteX2913" fmla="*/ 3177123 w 8938307"/>
              <a:gd name="connsiteY2913" fmla="*/ 1733663 h 2993922"/>
              <a:gd name="connsiteX2914" fmla="*/ 3187714 w 8938307"/>
              <a:gd name="connsiteY2914" fmla="*/ 1744253 h 2993922"/>
              <a:gd name="connsiteX2915" fmla="*/ 3177123 w 8938307"/>
              <a:gd name="connsiteY2915" fmla="*/ 1744253 h 2993922"/>
              <a:gd name="connsiteX2916" fmla="*/ 8101664 w 8938307"/>
              <a:gd name="connsiteY2916" fmla="*/ 1723074 h 2993922"/>
              <a:gd name="connsiteX2917" fmla="*/ 8144027 w 8938307"/>
              <a:gd name="connsiteY2917" fmla="*/ 1733663 h 2993922"/>
              <a:gd name="connsiteX2918" fmla="*/ 8122846 w 8938307"/>
              <a:gd name="connsiteY2918" fmla="*/ 1733663 h 2993922"/>
              <a:gd name="connsiteX2919" fmla="*/ 7974579 w 8938307"/>
              <a:gd name="connsiteY2919" fmla="*/ 1723074 h 2993922"/>
              <a:gd name="connsiteX2920" fmla="*/ 7985171 w 8938307"/>
              <a:gd name="connsiteY2920" fmla="*/ 1733663 h 2993922"/>
              <a:gd name="connsiteX2921" fmla="*/ 7974579 w 8938307"/>
              <a:gd name="connsiteY2921" fmla="*/ 1733663 h 2993922"/>
              <a:gd name="connsiteX2922" fmla="*/ 5740002 w 8938307"/>
              <a:gd name="connsiteY2922" fmla="*/ 1723074 h 2993922"/>
              <a:gd name="connsiteX2923" fmla="*/ 5740002 w 8938307"/>
              <a:gd name="connsiteY2923" fmla="*/ 1733663 h 2993922"/>
              <a:gd name="connsiteX2924" fmla="*/ 5750593 w 8938307"/>
              <a:gd name="connsiteY2924" fmla="*/ 1733663 h 2993922"/>
              <a:gd name="connsiteX2925" fmla="*/ 5750593 w 8938307"/>
              <a:gd name="connsiteY2925" fmla="*/ 1728368 h 2993922"/>
              <a:gd name="connsiteX2926" fmla="*/ 5740002 w 8938307"/>
              <a:gd name="connsiteY2926" fmla="*/ 1723074 h 2993922"/>
              <a:gd name="connsiteX2927" fmla="*/ 4267935 w 8938307"/>
              <a:gd name="connsiteY2927" fmla="*/ 1723074 h 2993922"/>
              <a:gd name="connsiteX2928" fmla="*/ 4262640 w 8938307"/>
              <a:gd name="connsiteY2928" fmla="*/ 1738959 h 2993922"/>
              <a:gd name="connsiteX2929" fmla="*/ 4267935 w 8938307"/>
              <a:gd name="connsiteY2929" fmla="*/ 1744253 h 2993922"/>
              <a:gd name="connsiteX2930" fmla="*/ 4289116 w 8938307"/>
              <a:gd name="connsiteY2930" fmla="*/ 1744253 h 2993922"/>
              <a:gd name="connsiteX2931" fmla="*/ 4299706 w 8938307"/>
              <a:gd name="connsiteY2931" fmla="*/ 1744253 h 2993922"/>
              <a:gd name="connsiteX2932" fmla="*/ 4310297 w 8938307"/>
              <a:gd name="connsiteY2932" fmla="*/ 1754845 h 2993922"/>
              <a:gd name="connsiteX2933" fmla="*/ 4320887 w 8938307"/>
              <a:gd name="connsiteY2933" fmla="*/ 1744253 h 2993922"/>
              <a:gd name="connsiteX2934" fmla="*/ 4320887 w 8938307"/>
              <a:gd name="connsiteY2934" fmla="*/ 1738959 h 2993922"/>
              <a:gd name="connsiteX2935" fmla="*/ 4299706 w 8938307"/>
              <a:gd name="connsiteY2935" fmla="*/ 1723074 h 2993922"/>
              <a:gd name="connsiteX2936" fmla="*/ 4225574 w 8938307"/>
              <a:gd name="connsiteY2936" fmla="*/ 1723074 h 2993922"/>
              <a:gd name="connsiteX2937" fmla="*/ 4225574 w 8938307"/>
              <a:gd name="connsiteY2937" fmla="*/ 1733663 h 2993922"/>
              <a:gd name="connsiteX2938" fmla="*/ 4241460 w 8938307"/>
              <a:gd name="connsiteY2938" fmla="*/ 1733663 h 2993922"/>
              <a:gd name="connsiteX2939" fmla="*/ 4246754 w 8938307"/>
              <a:gd name="connsiteY2939" fmla="*/ 1733663 h 2993922"/>
              <a:gd name="connsiteX2940" fmla="*/ 4241460 w 8938307"/>
              <a:gd name="connsiteY2940" fmla="*/ 1728368 h 2993922"/>
              <a:gd name="connsiteX2941" fmla="*/ 4225574 w 8938307"/>
              <a:gd name="connsiteY2941" fmla="*/ 1723074 h 2993922"/>
              <a:gd name="connsiteX2942" fmla="*/ 7396078 w 8938307"/>
              <a:gd name="connsiteY2942" fmla="*/ 1716454 h 2993922"/>
              <a:gd name="connsiteX2943" fmla="*/ 7392107 w 8938307"/>
              <a:gd name="connsiteY2943" fmla="*/ 1723074 h 2993922"/>
              <a:gd name="connsiteX2944" fmla="*/ 7423878 w 8938307"/>
              <a:gd name="connsiteY2944" fmla="*/ 1723074 h 2993922"/>
              <a:gd name="connsiteX2945" fmla="*/ 7407992 w 8938307"/>
              <a:gd name="connsiteY2945" fmla="*/ 1717778 h 2993922"/>
              <a:gd name="connsiteX2946" fmla="*/ 7396078 w 8938307"/>
              <a:gd name="connsiteY2946" fmla="*/ 1716454 h 2993922"/>
              <a:gd name="connsiteX2947" fmla="*/ 7317974 w 8938307"/>
              <a:gd name="connsiteY2947" fmla="*/ 1712482 h 2993922"/>
              <a:gd name="connsiteX2948" fmla="*/ 7317974 w 8938307"/>
              <a:gd name="connsiteY2948" fmla="*/ 1733663 h 2993922"/>
              <a:gd name="connsiteX2949" fmla="*/ 7328564 w 8938307"/>
              <a:gd name="connsiteY2949" fmla="*/ 1723074 h 2993922"/>
              <a:gd name="connsiteX2950" fmla="*/ 7328564 w 8938307"/>
              <a:gd name="connsiteY2950" fmla="*/ 1712482 h 2993922"/>
              <a:gd name="connsiteX2951" fmla="*/ 7063804 w 8938307"/>
              <a:gd name="connsiteY2951" fmla="*/ 1712482 h 2993922"/>
              <a:gd name="connsiteX2952" fmla="*/ 7053214 w 8938307"/>
              <a:gd name="connsiteY2952" fmla="*/ 1723074 h 2993922"/>
              <a:gd name="connsiteX2953" fmla="*/ 7063804 w 8938307"/>
              <a:gd name="connsiteY2953" fmla="*/ 1723074 h 2993922"/>
              <a:gd name="connsiteX2954" fmla="*/ 7074395 w 8938307"/>
              <a:gd name="connsiteY2954" fmla="*/ 1723074 h 2993922"/>
              <a:gd name="connsiteX2955" fmla="*/ 7063804 w 8938307"/>
              <a:gd name="connsiteY2955" fmla="*/ 1712482 h 2993922"/>
              <a:gd name="connsiteX2956" fmla="*/ 4649190 w 8938307"/>
              <a:gd name="connsiteY2956" fmla="*/ 1712482 h 2993922"/>
              <a:gd name="connsiteX2957" fmla="*/ 4649190 w 8938307"/>
              <a:gd name="connsiteY2957" fmla="*/ 1723074 h 2993922"/>
              <a:gd name="connsiteX2958" fmla="*/ 4659780 w 8938307"/>
              <a:gd name="connsiteY2958" fmla="*/ 1712482 h 2993922"/>
              <a:gd name="connsiteX2959" fmla="*/ 4649190 w 8938307"/>
              <a:gd name="connsiteY2959" fmla="*/ 1712482 h 2993922"/>
              <a:gd name="connsiteX2960" fmla="*/ 3063276 w 8938307"/>
              <a:gd name="connsiteY2960" fmla="*/ 1709173 h 2993922"/>
              <a:gd name="connsiteX2961" fmla="*/ 3102990 w 8938307"/>
              <a:gd name="connsiteY2961" fmla="*/ 1723074 h 2993922"/>
              <a:gd name="connsiteX2962" fmla="*/ 3134762 w 8938307"/>
              <a:gd name="connsiteY2962" fmla="*/ 1723074 h 2993922"/>
              <a:gd name="connsiteX2963" fmla="*/ 3166533 w 8938307"/>
              <a:gd name="connsiteY2963" fmla="*/ 1733663 h 2993922"/>
              <a:gd name="connsiteX2964" fmla="*/ 3155942 w 8938307"/>
              <a:gd name="connsiteY2964" fmla="*/ 1733663 h 2993922"/>
              <a:gd name="connsiteX2965" fmla="*/ 3124171 w 8938307"/>
              <a:gd name="connsiteY2965" fmla="*/ 1744253 h 2993922"/>
              <a:gd name="connsiteX2966" fmla="*/ 3102990 w 8938307"/>
              <a:gd name="connsiteY2966" fmla="*/ 1733663 h 2993922"/>
              <a:gd name="connsiteX2967" fmla="*/ 3071218 w 8938307"/>
              <a:gd name="connsiteY2967" fmla="*/ 1717778 h 2993922"/>
              <a:gd name="connsiteX2968" fmla="*/ 3060629 w 8938307"/>
              <a:gd name="connsiteY2968" fmla="*/ 1712482 h 2993922"/>
              <a:gd name="connsiteX2969" fmla="*/ 3063276 w 8938307"/>
              <a:gd name="connsiteY2969" fmla="*/ 1709173 h 2993922"/>
              <a:gd name="connsiteX2970" fmla="*/ 8917126 w 8938307"/>
              <a:gd name="connsiteY2970" fmla="*/ 1701893 h 2993922"/>
              <a:gd name="connsiteX2971" fmla="*/ 8927716 w 8938307"/>
              <a:gd name="connsiteY2971" fmla="*/ 1701893 h 2993922"/>
              <a:gd name="connsiteX2972" fmla="*/ 8917126 w 8938307"/>
              <a:gd name="connsiteY2972" fmla="*/ 1712482 h 2993922"/>
              <a:gd name="connsiteX2973" fmla="*/ 4405610 w 8938307"/>
              <a:gd name="connsiteY2973" fmla="*/ 1701893 h 2993922"/>
              <a:gd name="connsiteX2974" fmla="*/ 4405610 w 8938307"/>
              <a:gd name="connsiteY2974" fmla="*/ 1712482 h 2993922"/>
              <a:gd name="connsiteX2975" fmla="*/ 4416202 w 8938307"/>
              <a:gd name="connsiteY2975" fmla="*/ 1701893 h 2993922"/>
              <a:gd name="connsiteX2976" fmla="*/ 4405610 w 8938307"/>
              <a:gd name="connsiteY2976" fmla="*/ 1701893 h 2993922"/>
              <a:gd name="connsiteX2977" fmla="*/ 3643100 w 8938307"/>
              <a:gd name="connsiteY2977" fmla="*/ 1701893 h 2993922"/>
              <a:gd name="connsiteX2978" fmla="*/ 3653692 w 8938307"/>
              <a:gd name="connsiteY2978" fmla="*/ 1701893 h 2993922"/>
              <a:gd name="connsiteX2979" fmla="*/ 3653692 w 8938307"/>
              <a:gd name="connsiteY2979" fmla="*/ 1712482 h 2993922"/>
              <a:gd name="connsiteX2980" fmla="*/ 3653692 w 8938307"/>
              <a:gd name="connsiteY2980" fmla="*/ 1723074 h 2993922"/>
              <a:gd name="connsiteX2981" fmla="*/ 3643100 w 8938307"/>
              <a:gd name="connsiteY2981" fmla="*/ 1723074 h 2993922"/>
              <a:gd name="connsiteX2982" fmla="*/ 3643100 w 8938307"/>
              <a:gd name="connsiteY2982" fmla="*/ 1712482 h 2993922"/>
              <a:gd name="connsiteX2983" fmla="*/ 3643100 w 8938307"/>
              <a:gd name="connsiteY2983" fmla="*/ 1701893 h 2993922"/>
              <a:gd name="connsiteX2984" fmla="*/ 2562879 w 8938307"/>
              <a:gd name="connsiteY2984" fmla="*/ 1701893 h 2993922"/>
              <a:gd name="connsiteX2985" fmla="*/ 2615831 w 8938307"/>
              <a:gd name="connsiteY2985" fmla="*/ 1712482 h 2993922"/>
              <a:gd name="connsiteX2986" fmla="*/ 2647602 w 8938307"/>
              <a:gd name="connsiteY2986" fmla="*/ 1717778 h 2993922"/>
              <a:gd name="connsiteX2987" fmla="*/ 2689964 w 8938307"/>
              <a:gd name="connsiteY2987" fmla="*/ 1733663 h 2993922"/>
              <a:gd name="connsiteX2988" fmla="*/ 2774687 w 8938307"/>
              <a:gd name="connsiteY2988" fmla="*/ 1765434 h 2993922"/>
              <a:gd name="connsiteX2989" fmla="*/ 2779984 w 8938307"/>
              <a:gd name="connsiteY2989" fmla="*/ 1770730 h 2993922"/>
              <a:gd name="connsiteX2990" fmla="*/ 2795868 w 8938307"/>
              <a:gd name="connsiteY2990" fmla="*/ 1786615 h 2993922"/>
              <a:gd name="connsiteX2991" fmla="*/ 2827639 w 8938307"/>
              <a:gd name="connsiteY2991" fmla="*/ 1797205 h 2993922"/>
              <a:gd name="connsiteX2992" fmla="*/ 2785278 w 8938307"/>
              <a:gd name="connsiteY2992" fmla="*/ 1786615 h 2993922"/>
              <a:gd name="connsiteX2993" fmla="*/ 2727032 w 8938307"/>
              <a:gd name="connsiteY2993" fmla="*/ 1765434 h 2993922"/>
              <a:gd name="connsiteX2994" fmla="*/ 2674080 w 8938307"/>
              <a:gd name="connsiteY2994" fmla="*/ 1744253 h 2993922"/>
              <a:gd name="connsiteX2995" fmla="*/ 2647602 w 8938307"/>
              <a:gd name="connsiteY2995" fmla="*/ 1733663 h 2993922"/>
              <a:gd name="connsiteX2996" fmla="*/ 2615831 w 8938307"/>
              <a:gd name="connsiteY2996" fmla="*/ 1723074 h 2993922"/>
              <a:gd name="connsiteX2997" fmla="*/ 2605241 w 8938307"/>
              <a:gd name="connsiteY2997" fmla="*/ 1717778 h 2993922"/>
              <a:gd name="connsiteX2998" fmla="*/ 2584060 w 8938307"/>
              <a:gd name="connsiteY2998" fmla="*/ 1712482 h 2993922"/>
              <a:gd name="connsiteX2999" fmla="*/ 2562879 w 8938307"/>
              <a:gd name="connsiteY2999" fmla="*/ 1701893 h 2993922"/>
              <a:gd name="connsiteX3000" fmla="*/ 7009528 w 8938307"/>
              <a:gd name="connsiteY3000" fmla="*/ 1695273 h 2993922"/>
              <a:gd name="connsiteX3001" fmla="*/ 7005558 w 8938307"/>
              <a:gd name="connsiteY3001" fmla="*/ 1696597 h 2993922"/>
              <a:gd name="connsiteX3002" fmla="*/ 6989670 w 8938307"/>
              <a:gd name="connsiteY3002" fmla="*/ 1701893 h 2993922"/>
              <a:gd name="connsiteX3003" fmla="*/ 6989670 w 8938307"/>
              <a:gd name="connsiteY3003" fmla="*/ 1712482 h 2993922"/>
              <a:gd name="connsiteX3004" fmla="*/ 7010852 w 8938307"/>
              <a:gd name="connsiteY3004" fmla="*/ 1712482 h 2993922"/>
              <a:gd name="connsiteX3005" fmla="*/ 7026737 w 8938307"/>
              <a:gd name="connsiteY3005" fmla="*/ 1712482 h 2993922"/>
              <a:gd name="connsiteX3006" fmla="*/ 7032033 w 8938307"/>
              <a:gd name="connsiteY3006" fmla="*/ 1707187 h 2993922"/>
              <a:gd name="connsiteX3007" fmla="*/ 7032033 w 8938307"/>
              <a:gd name="connsiteY3007" fmla="*/ 1701893 h 2993922"/>
              <a:gd name="connsiteX3008" fmla="*/ 7010852 w 8938307"/>
              <a:gd name="connsiteY3008" fmla="*/ 1701893 h 2993922"/>
              <a:gd name="connsiteX3009" fmla="*/ 7009528 w 8938307"/>
              <a:gd name="connsiteY3009" fmla="*/ 1695273 h 2993922"/>
              <a:gd name="connsiteX3010" fmla="*/ 8345244 w 8938307"/>
              <a:gd name="connsiteY3010" fmla="*/ 1691301 h 2993922"/>
              <a:gd name="connsiteX3011" fmla="*/ 8371720 w 8938307"/>
              <a:gd name="connsiteY3011" fmla="*/ 1696597 h 2993922"/>
              <a:gd name="connsiteX3012" fmla="*/ 8392901 w 8938307"/>
              <a:gd name="connsiteY3012" fmla="*/ 1707187 h 2993922"/>
              <a:gd name="connsiteX3013" fmla="*/ 8387606 w 8938307"/>
              <a:gd name="connsiteY3013" fmla="*/ 1723074 h 2993922"/>
              <a:gd name="connsiteX3014" fmla="*/ 8355835 w 8938307"/>
              <a:gd name="connsiteY3014" fmla="*/ 1723074 h 2993922"/>
              <a:gd name="connsiteX3015" fmla="*/ 8377016 w 8938307"/>
              <a:gd name="connsiteY3015" fmla="*/ 1712482 h 2993922"/>
              <a:gd name="connsiteX3016" fmla="*/ 8355835 w 8938307"/>
              <a:gd name="connsiteY3016" fmla="*/ 1701893 h 2993922"/>
              <a:gd name="connsiteX3017" fmla="*/ 7625096 w 8938307"/>
              <a:gd name="connsiteY3017" fmla="*/ 1691301 h 2993922"/>
              <a:gd name="connsiteX3018" fmla="*/ 7614505 w 8938307"/>
              <a:gd name="connsiteY3018" fmla="*/ 1701893 h 2993922"/>
              <a:gd name="connsiteX3019" fmla="*/ 7646278 w 8938307"/>
              <a:gd name="connsiteY3019" fmla="*/ 1691301 h 2993922"/>
              <a:gd name="connsiteX3020" fmla="*/ 4172621 w 8938307"/>
              <a:gd name="connsiteY3020" fmla="*/ 1691301 h 2993922"/>
              <a:gd name="connsiteX3021" fmla="*/ 4162031 w 8938307"/>
              <a:gd name="connsiteY3021" fmla="*/ 1701893 h 2993922"/>
              <a:gd name="connsiteX3022" fmla="*/ 4172621 w 8938307"/>
              <a:gd name="connsiteY3022" fmla="*/ 1723074 h 2993922"/>
              <a:gd name="connsiteX3023" fmla="*/ 4214983 w 8938307"/>
              <a:gd name="connsiteY3023" fmla="*/ 1723074 h 2993922"/>
              <a:gd name="connsiteX3024" fmla="*/ 4193802 w 8938307"/>
              <a:gd name="connsiteY3024" fmla="*/ 1712482 h 2993922"/>
              <a:gd name="connsiteX3025" fmla="*/ 4193802 w 8938307"/>
              <a:gd name="connsiteY3025" fmla="*/ 1701893 h 2993922"/>
              <a:gd name="connsiteX3026" fmla="*/ 4183212 w 8938307"/>
              <a:gd name="connsiteY3026" fmla="*/ 1691301 h 2993922"/>
              <a:gd name="connsiteX3027" fmla="*/ 4172621 w 8938307"/>
              <a:gd name="connsiteY3027" fmla="*/ 1691301 h 2993922"/>
              <a:gd name="connsiteX3028" fmla="*/ 7233251 w 8938307"/>
              <a:gd name="connsiteY3028" fmla="*/ 1680711 h 2993922"/>
              <a:gd name="connsiteX3029" fmla="*/ 7222660 w 8938307"/>
              <a:gd name="connsiteY3029" fmla="*/ 1691301 h 2993922"/>
              <a:gd name="connsiteX3030" fmla="*/ 7286203 w 8938307"/>
              <a:gd name="connsiteY3030" fmla="*/ 1707187 h 2993922"/>
              <a:gd name="connsiteX3031" fmla="*/ 7328564 w 8938307"/>
              <a:gd name="connsiteY3031" fmla="*/ 1701893 h 2993922"/>
              <a:gd name="connsiteX3032" fmla="*/ 7339155 w 8938307"/>
              <a:gd name="connsiteY3032" fmla="*/ 1701893 h 2993922"/>
              <a:gd name="connsiteX3033" fmla="*/ 7328564 w 8938307"/>
              <a:gd name="connsiteY3033" fmla="*/ 1691301 h 2993922"/>
              <a:gd name="connsiteX3034" fmla="*/ 7302088 w 8938307"/>
              <a:gd name="connsiteY3034" fmla="*/ 1696597 h 2993922"/>
              <a:gd name="connsiteX3035" fmla="*/ 7280908 w 8938307"/>
              <a:gd name="connsiteY3035" fmla="*/ 1701893 h 2993922"/>
              <a:gd name="connsiteX3036" fmla="*/ 7275612 w 8938307"/>
              <a:gd name="connsiteY3036" fmla="*/ 1691301 h 2993922"/>
              <a:gd name="connsiteX3037" fmla="*/ 7233251 w 8938307"/>
              <a:gd name="connsiteY3037" fmla="*/ 1680711 h 2993922"/>
              <a:gd name="connsiteX3038" fmla="*/ 4829228 w 8938307"/>
              <a:gd name="connsiteY3038" fmla="*/ 1680711 h 2993922"/>
              <a:gd name="connsiteX3039" fmla="*/ 4829228 w 8938307"/>
              <a:gd name="connsiteY3039" fmla="*/ 1691301 h 2993922"/>
              <a:gd name="connsiteX3040" fmla="*/ 4839818 w 8938307"/>
              <a:gd name="connsiteY3040" fmla="*/ 1680711 h 2993922"/>
              <a:gd name="connsiteX3041" fmla="*/ 4829228 w 8938307"/>
              <a:gd name="connsiteY3041" fmla="*/ 1680711 h 2993922"/>
              <a:gd name="connsiteX3042" fmla="*/ 2986495 w 8938307"/>
              <a:gd name="connsiteY3042" fmla="*/ 1680711 h 2993922"/>
              <a:gd name="connsiteX3043" fmla="*/ 2997086 w 8938307"/>
              <a:gd name="connsiteY3043" fmla="*/ 1691301 h 2993922"/>
              <a:gd name="connsiteX3044" fmla="*/ 2986495 w 8938307"/>
              <a:gd name="connsiteY3044" fmla="*/ 1691301 h 2993922"/>
              <a:gd name="connsiteX3045" fmla="*/ 2975906 w 8938307"/>
              <a:gd name="connsiteY3045" fmla="*/ 1691301 h 2993922"/>
              <a:gd name="connsiteX3046" fmla="*/ 2986495 w 8938307"/>
              <a:gd name="connsiteY3046" fmla="*/ 1680711 h 2993922"/>
              <a:gd name="connsiteX3047" fmla="*/ 4900712 w 8938307"/>
              <a:gd name="connsiteY3047" fmla="*/ 1675416 h 2993922"/>
              <a:gd name="connsiteX3048" fmla="*/ 4892770 w 8938307"/>
              <a:gd name="connsiteY3048" fmla="*/ 1680711 h 2993922"/>
              <a:gd name="connsiteX3049" fmla="*/ 4903360 w 8938307"/>
              <a:gd name="connsiteY3049" fmla="*/ 1680711 h 2993922"/>
              <a:gd name="connsiteX3050" fmla="*/ 4900712 w 8938307"/>
              <a:gd name="connsiteY3050" fmla="*/ 1675416 h 2993922"/>
              <a:gd name="connsiteX3051" fmla="*/ 7175004 w 8938307"/>
              <a:gd name="connsiteY3051" fmla="*/ 1670122 h 2993922"/>
              <a:gd name="connsiteX3052" fmla="*/ 7169708 w 8938307"/>
              <a:gd name="connsiteY3052" fmla="*/ 1675416 h 2993922"/>
              <a:gd name="connsiteX3053" fmla="*/ 7180299 w 8938307"/>
              <a:gd name="connsiteY3053" fmla="*/ 1680711 h 2993922"/>
              <a:gd name="connsiteX3054" fmla="*/ 7175004 w 8938307"/>
              <a:gd name="connsiteY3054" fmla="*/ 1670122 h 2993922"/>
              <a:gd name="connsiteX3055" fmla="*/ 4913950 w 8938307"/>
              <a:gd name="connsiteY3055" fmla="*/ 1670122 h 2993922"/>
              <a:gd name="connsiteX3056" fmla="*/ 4945722 w 8938307"/>
              <a:gd name="connsiteY3056" fmla="*/ 1691301 h 2993922"/>
              <a:gd name="connsiteX3057" fmla="*/ 4956312 w 8938307"/>
              <a:gd name="connsiteY3057" fmla="*/ 1686007 h 2993922"/>
              <a:gd name="connsiteX3058" fmla="*/ 4945722 w 8938307"/>
              <a:gd name="connsiteY3058" fmla="*/ 1680711 h 2993922"/>
              <a:gd name="connsiteX3059" fmla="*/ 4935132 w 8938307"/>
              <a:gd name="connsiteY3059" fmla="*/ 1680711 h 2993922"/>
              <a:gd name="connsiteX3060" fmla="*/ 4924540 w 8938307"/>
              <a:gd name="connsiteY3060" fmla="*/ 1670122 h 2993922"/>
              <a:gd name="connsiteX3061" fmla="*/ 4913950 w 8938307"/>
              <a:gd name="connsiteY3061" fmla="*/ 1670122 h 2993922"/>
              <a:gd name="connsiteX3062" fmla="*/ 8207569 w 8938307"/>
              <a:gd name="connsiteY3062" fmla="*/ 1659530 h 2993922"/>
              <a:gd name="connsiteX3063" fmla="*/ 8260521 w 8938307"/>
              <a:gd name="connsiteY3063" fmla="*/ 1670122 h 2993922"/>
              <a:gd name="connsiteX3064" fmla="*/ 8249931 w 8938307"/>
              <a:gd name="connsiteY3064" fmla="*/ 1680711 h 2993922"/>
              <a:gd name="connsiteX3065" fmla="*/ 8228750 w 8938307"/>
              <a:gd name="connsiteY3065" fmla="*/ 1670122 h 2993922"/>
              <a:gd name="connsiteX3066" fmla="*/ 7836904 w 8938307"/>
              <a:gd name="connsiteY3066" fmla="*/ 1659530 h 2993922"/>
              <a:gd name="connsiteX3067" fmla="*/ 7858085 w 8938307"/>
              <a:gd name="connsiteY3067" fmla="*/ 1659530 h 2993922"/>
              <a:gd name="connsiteX3068" fmla="*/ 7879267 w 8938307"/>
              <a:gd name="connsiteY3068" fmla="*/ 1670122 h 2993922"/>
              <a:gd name="connsiteX3069" fmla="*/ 7900446 w 8938307"/>
              <a:gd name="connsiteY3069" fmla="*/ 1670122 h 2993922"/>
              <a:gd name="connsiteX3070" fmla="*/ 7911038 w 8938307"/>
              <a:gd name="connsiteY3070" fmla="*/ 1680711 h 2993922"/>
              <a:gd name="connsiteX3071" fmla="*/ 7926923 w 8938307"/>
              <a:gd name="connsiteY3071" fmla="*/ 1680711 h 2993922"/>
              <a:gd name="connsiteX3072" fmla="*/ 7953398 w 8938307"/>
              <a:gd name="connsiteY3072" fmla="*/ 1691301 h 2993922"/>
              <a:gd name="connsiteX3073" fmla="*/ 8016942 w 8938307"/>
              <a:gd name="connsiteY3073" fmla="*/ 1712482 h 2993922"/>
              <a:gd name="connsiteX3074" fmla="*/ 8027531 w 8938307"/>
              <a:gd name="connsiteY3074" fmla="*/ 1723074 h 2993922"/>
              <a:gd name="connsiteX3075" fmla="*/ 7995760 w 8938307"/>
              <a:gd name="connsiteY3075" fmla="*/ 1712482 h 2993922"/>
              <a:gd name="connsiteX3076" fmla="*/ 7974579 w 8938307"/>
              <a:gd name="connsiteY3076" fmla="*/ 1707187 h 2993922"/>
              <a:gd name="connsiteX3077" fmla="*/ 7953398 w 8938307"/>
              <a:gd name="connsiteY3077" fmla="*/ 1701893 h 2993922"/>
              <a:gd name="connsiteX3078" fmla="*/ 7868675 w 8938307"/>
              <a:gd name="connsiteY3078" fmla="*/ 1680711 h 2993922"/>
              <a:gd name="connsiteX3079" fmla="*/ 7836904 w 8938307"/>
              <a:gd name="connsiteY3079" fmla="*/ 1659530 h 2993922"/>
              <a:gd name="connsiteX3080" fmla="*/ 7476830 w 8938307"/>
              <a:gd name="connsiteY3080" fmla="*/ 1659530 h 2993922"/>
              <a:gd name="connsiteX3081" fmla="*/ 7519192 w 8938307"/>
              <a:gd name="connsiteY3081" fmla="*/ 1670122 h 2993922"/>
              <a:gd name="connsiteX3082" fmla="*/ 7519192 w 8938307"/>
              <a:gd name="connsiteY3082" fmla="*/ 1659530 h 2993922"/>
              <a:gd name="connsiteX3083" fmla="*/ 7492716 w 8938307"/>
              <a:gd name="connsiteY3083" fmla="*/ 1659530 h 2993922"/>
              <a:gd name="connsiteX3084" fmla="*/ 7483450 w 8938307"/>
              <a:gd name="connsiteY3084" fmla="*/ 1659530 h 2993922"/>
              <a:gd name="connsiteX3085" fmla="*/ 7296793 w 8938307"/>
              <a:gd name="connsiteY3085" fmla="*/ 1659530 h 2993922"/>
              <a:gd name="connsiteX3086" fmla="*/ 7286203 w 8938307"/>
              <a:gd name="connsiteY3086" fmla="*/ 1670122 h 2993922"/>
              <a:gd name="connsiteX3087" fmla="*/ 7302088 w 8938307"/>
              <a:gd name="connsiteY3087" fmla="*/ 1670122 h 2993922"/>
              <a:gd name="connsiteX3088" fmla="*/ 7317974 w 8938307"/>
              <a:gd name="connsiteY3088" fmla="*/ 1664826 h 2993922"/>
              <a:gd name="connsiteX3089" fmla="*/ 7312678 w 8938307"/>
              <a:gd name="connsiteY3089" fmla="*/ 1659530 h 2993922"/>
              <a:gd name="connsiteX3090" fmla="*/ 7296793 w 8938307"/>
              <a:gd name="connsiteY3090" fmla="*/ 1659530 h 2993922"/>
              <a:gd name="connsiteX3091" fmla="*/ 4490334 w 8938307"/>
              <a:gd name="connsiteY3091" fmla="*/ 1659530 h 2993922"/>
              <a:gd name="connsiteX3092" fmla="*/ 4490334 w 8938307"/>
              <a:gd name="connsiteY3092" fmla="*/ 1670122 h 2993922"/>
              <a:gd name="connsiteX3093" fmla="*/ 4500924 w 8938307"/>
              <a:gd name="connsiteY3093" fmla="*/ 1670122 h 2993922"/>
              <a:gd name="connsiteX3094" fmla="*/ 4490334 w 8938307"/>
              <a:gd name="connsiteY3094" fmla="*/ 1659530 h 2993922"/>
              <a:gd name="connsiteX3095" fmla="*/ 3219485 w 8938307"/>
              <a:gd name="connsiteY3095" fmla="*/ 1659530 h 2993922"/>
              <a:gd name="connsiteX3096" fmla="*/ 3219485 w 8938307"/>
              <a:gd name="connsiteY3096" fmla="*/ 1670122 h 2993922"/>
              <a:gd name="connsiteX3097" fmla="*/ 3230075 w 8938307"/>
              <a:gd name="connsiteY3097" fmla="*/ 1670122 h 2993922"/>
              <a:gd name="connsiteX3098" fmla="*/ 4003175 w 8938307"/>
              <a:gd name="connsiteY3098" fmla="*/ 1648940 h 2993922"/>
              <a:gd name="connsiteX3099" fmla="*/ 4024356 w 8938307"/>
              <a:gd name="connsiteY3099" fmla="*/ 1648940 h 2993922"/>
              <a:gd name="connsiteX3100" fmla="*/ 4024356 w 8938307"/>
              <a:gd name="connsiteY3100" fmla="*/ 1659530 h 2993922"/>
              <a:gd name="connsiteX3101" fmla="*/ 4003175 w 8938307"/>
              <a:gd name="connsiteY3101" fmla="*/ 1648940 h 2993922"/>
              <a:gd name="connsiteX3102" fmla="*/ 7512964 w 8938307"/>
              <a:gd name="connsiteY3102" fmla="*/ 1644577 h 2993922"/>
              <a:gd name="connsiteX3103" fmla="*/ 7509924 w 8938307"/>
              <a:gd name="connsiteY3103" fmla="*/ 1647617 h 2993922"/>
              <a:gd name="connsiteX3104" fmla="*/ 7508601 w 8938307"/>
              <a:gd name="connsiteY3104" fmla="*/ 1648940 h 2993922"/>
              <a:gd name="connsiteX3105" fmla="*/ 8030180 w 8938307"/>
              <a:gd name="connsiteY3105" fmla="*/ 1643646 h 2993922"/>
              <a:gd name="connsiteX3106" fmla="*/ 8038123 w 8938307"/>
              <a:gd name="connsiteY3106" fmla="*/ 1648940 h 2993922"/>
              <a:gd name="connsiteX3107" fmla="*/ 8027531 w 8938307"/>
              <a:gd name="connsiteY3107" fmla="*/ 1648940 h 2993922"/>
              <a:gd name="connsiteX3108" fmla="*/ 8030180 w 8938307"/>
              <a:gd name="connsiteY3108" fmla="*/ 1643646 h 2993922"/>
              <a:gd name="connsiteX3109" fmla="*/ 8154617 w 8938307"/>
              <a:gd name="connsiteY3109" fmla="*/ 1638349 h 2993922"/>
              <a:gd name="connsiteX3110" fmla="*/ 8175798 w 8938307"/>
              <a:gd name="connsiteY3110" fmla="*/ 1648940 h 2993922"/>
              <a:gd name="connsiteX3111" fmla="*/ 8154617 w 8938307"/>
              <a:gd name="connsiteY3111" fmla="*/ 1648940 h 2993922"/>
              <a:gd name="connsiteX3112" fmla="*/ 7275612 w 8938307"/>
              <a:gd name="connsiteY3112" fmla="*/ 1638349 h 2993922"/>
              <a:gd name="connsiteX3113" fmla="*/ 7275612 w 8938307"/>
              <a:gd name="connsiteY3113" fmla="*/ 1659530 h 2993922"/>
              <a:gd name="connsiteX3114" fmla="*/ 7296793 w 8938307"/>
              <a:gd name="connsiteY3114" fmla="*/ 1648940 h 2993922"/>
              <a:gd name="connsiteX3115" fmla="*/ 7312678 w 8938307"/>
              <a:gd name="connsiteY3115" fmla="*/ 1654235 h 2993922"/>
              <a:gd name="connsiteX3116" fmla="*/ 7328564 w 8938307"/>
              <a:gd name="connsiteY3116" fmla="*/ 1659530 h 2993922"/>
              <a:gd name="connsiteX3117" fmla="*/ 7317974 w 8938307"/>
              <a:gd name="connsiteY3117" fmla="*/ 1638349 h 2993922"/>
              <a:gd name="connsiteX3118" fmla="*/ 7296793 w 8938307"/>
              <a:gd name="connsiteY3118" fmla="*/ 1638349 h 2993922"/>
              <a:gd name="connsiteX3119" fmla="*/ 2859410 w 8938307"/>
              <a:gd name="connsiteY3119" fmla="*/ 1638349 h 2993922"/>
              <a:gd name="connsiteX3120" fmla="*/ 2870002 w 8938307"/>
              <a:gd name="connsiteY3120" fmla="*/ 1638349 h 2993922"/>
              <a:gd name="connsiteX3121" fmla="*/ 2859410 w 8938307"/>
              <a:gd name="connsiteY3121" fmla="*/ 1648940 h 2993922"/>
              <a:gd name="connsiteX3122" fmla="*/ 7717762 w 8938307"/>
              <a:gd name="connsiteY3122" fmla="*/ 1633055 h 2993922"/>
              <a:gd name="connsiteX3123" fmla="*/ 7720409 w 8938307"/>
              <a:gd name="connsiteY3123" fmla="*/ 1638349 h 2993922"/>
              <a:gd name="connsiteX3124" fmla="*/ 7725704 w 8938307"/>
              <a:gd name="connsiteY3124" fmla="*/ 1638349 h 2993922"/>
              <a:gd name="connsiteX3125" fmla="*/ 7741590 w 8938307"/>
              <a:gd name="connsiteY3125" fmla="*/ 1638349 h 2993922"/>
              <a:gd name="connsiteX3126" fmla="*/ 7762772 w 8938307"/>
              <a:gd name="connsiteY3126" fmla="*/ 1648940 h 2993922"/>
              <a:gd name="connsiteX3127" fmla="*/ 7741590 w 8938307"/>
              <a:gd name="connsiteY3127" fmla="*/ 1648940 h 2993922"/>
              <a:gd name="connsiteX3128" fmla="*/ 7709820 w 8938307"/>
              <a:gd name="connsiteY3128" fmla="*/ 1638349 h 2993922"/>
              <a:gd name="connsiteX3129" fmla="*/ 7717762 w 8938307"/>
              <a:gd name="connsiteY3129" fmla="*/ 1633055 h 2993922"/>
              <a:gd name="connsiteX3130" fmla="*/ 7634362 w 8938307"/>
              <a:gd name="connsiteY3130" fmla="*/ 1630406 h 2993922"/>
              <a:gd name="connsiteX3131" fmla="*/ 7625096 w 8938307"/>
              <a:gd name="connsiteY3131" fmla="*/ 1633055 h 2993922"/>
              <a:gd name="connsiteX3132" fmla="*/ 7625096 w 8938307"/>
              <a:gd name="connsiteY3132" fmla="*/ 1648940 h 2993922"/>
              <a:gd name="connsiteX3133" fmla="*/ 7646278 w 8938307"/>
              <a:gd name="connsiteY3133" fmla="*/ 1638349 h 2993922"/>
              <a:gd name="connsiteX3134" fmla="*/ 7640982 w 8938307"/>
              <a:gd name="connsiteY3134" fmla="*/ 1633055 h 2993922"/>
              <a:gd name="connsiteX3135" fmla="*/ 7634362 w 8938307"/>
              <a:gd name="connsiteY3135" fmla="*/ 1630406 h 2993922"/>
              <a:gd name="connsiteX3136" fmla="*/ 7762772 w 8938307"/>
              <a:gd name="connsiteY3136" fmla="*/ 1627759 h 2993922"/>
              <a:gd name="connsiteX3137" fmla="*/ 7773361 w 8938307"/>
              <a:gd name="connsiteY3137" fmla="*/ 1627759 h 2993922"/>
              <a:gd name="connsiteX3138" fmla="*/ 7789248 w 8938307"/>
              <a:gd name="connsiteY3138" fmla="*/ 1633055 h 2993922"/>
              <a:gd name="connsiteX3139" fmla="*/ 7810428 w 8938307"/>
              <a:gd name="connsiteY3139" fmla="*/ 1638349 h 2993922"/>
              <a:gd name="connsiteX3140" fmla="*/ 7826313 w 8938307"/>
              <a:gd name="connsiteY3140" fmla="*/ 1648940 h 2993922"/>
              <a:gd name="connsiteX3141" fmla="*/ 7830285 w 8938307"/>
              <a:gd name="connsiteY3141" fmla="*/ 1648940 h 2993922"/>
              <a:gd name="connsiteX3142" fmla="*/ 7831609 w 8938307"/>
              <a:gd name="connsiteY3142" fmla="*/ 1648940 h 2993922"/>
              <a:gd name="connsiteX3143" fmla="*/ 7836904 w 8938307"/>
              <a:gd name="connsiteY3143" fmla="*/ 1648940 h 2993922"/>
              <a:gd name="connsiteX3144" fmla="*/ 7826313 w 8938307"/>
              <a:gd name="connsiteY3144" fmla="*/ 1659530 h 2993922"/>
              <a:gd name="connsiteX3145" fmla="*/ 7805134 w 8938307"/>
              <a:gd name="connsiteY3145" fmla="*/ 1648940 h 2993922"/>
              <a:gd name="connsiteX3146" fmla="*/ 7794542 w 8938307"/>
              <a:gd name="connsiteY3146" fmla="*/ 1648940 h 2993922"/>
              <a:gd name="connsiteX3147" fmla="*/ 7794542 w 8938307"/>
              <a:gd name="connsiteY3147" fmla="*/ 1638349 h 2993922"/>
              <a:gd name="connsiteX3148" fmla="*/ 7783952 w 8938307"/>
              <a:gd name="connsiteY3148" fmla="*/ 1638349 h 2993922"/>
              <a:gd name="connsiteX3149" fmla="*/ 7768067 w 8938307"/>
              <a:gd name="connsiteY3149" fmla="*/ 1638349 h 2993922"/>
              <a:gd name="connsiteX3150" fmla="*/ 7762772 w 8938307"/>
              <a:gd name="connsiteY3150" fmla="*/ 1627759 h 2993922"/>
              <a:gd name="connsiteX3151" fmla="*/ 7582734 w 8938307"/>
              <a:gd name="connsiteY3151" fmla="*/ 1617170 h 2993922"/>
              <a:gd name="connsiteX3152" fmla="*/ 7582734 w 8938307"/>
              <a:gd name="connsiteY3152" fmla="*/ 1627759 h 2993922"/>
              <a:gd name="connsiteX3153" fmla="*/ 7593326 w 8938307"/>
              <a:gd name="connsiteY3153" fmla="*/ 1633055 h 2993922"/>
              <a:gd name="connsiteX3154" fmla="*/ 7593326 w 8938307"/>
              <a:gd name="connsiteY3154" fmla="*/ 1638349 h 2993922"/>
              <a:gd name="connsiteX3155" fmla="*/ 7603915 w 8938307"/>
              <a:gd name="connsiteY3155" fmla="*/ 1638349 h 2993922"/>
              <a:gd name="connsiteX3156" fmla="*/ 2774687 w 8938307"/>
              <a:gd name="connsiteY3156" fmla="*/ 1617170 h 2993922"/>
              <a:gd name="connsiteX3157" fmla="*/ 2774687 w 8938307"/>
              <a:gd name="connsiteY3157" fmla="*/ 1627759 h 2993922"/>
              <a:gd name="connsiteX3158" fmla="*/ 2769392 w 8938307"/>
              <a:gd name="connsiteY3158" fmla="*/ 1633055 h 2993922"/>
              <a:gd name="connsiteX3159" fmla="*/ 2764097 w 8938307"/>
              <a:gd name="connsiteY3159" fmla="*/ 1622464 h 2993922"/>
              <a:gd name="connsiteX3160" fmla="*/ 2774687 w 8938307"/>
              <a:gd name="connsiteY3160" fmla="*/ 1617170 h 2993922"/>
              <a:gd name="connsiteX3161" fmla="*/ 8022237 w 8938307"/>
              <a:gd name="connsiteY3161" fmla="*/ 1606578 h 2993922"/>
              <a:gd name="connsiteX3162" fmla="*/ 8027531 w 8938307"/>
              <a:gd name="connsiteY3162" fmla="*/ 1606578 h 2993922"/>
              <a:gd name="connsiteX3163" fmla="*/ 8038123 w 8938307"/>
              <a:gd name="connsiteY3163" fmla="*/ 1606578 h 2993922"/>
              <a:gd name="connsiteX3164" fmla="*/ 8080483 w 8938307"/>
              <a:gd name="connsiteY3164" fmla="*/ 1617170 h 2993922"/>
              <a:gd name="connsiteX3165" fmla="*/ 8112254 w 8938307"/>
              <a:gd name="connsiteY3165" fmla="*/ 1638349 h 2993922"/>
              <a:gd name="connsiteX3166" fmla="*/ 8101664 w 8938307"/>
              <a:gd name="connsiteY3166" fmla="*/ 1638349 h 2993922"/>
              <a:gd name="connsiteX3167" fmla="*/ 7529782 w 8938307"/>
              <a:gd name="connsiteY3167" fmla="*/ 1606578 h 2993922"/>
              <a:gd name="connsiteX3168" fmla="*/ 7529782 w 8938307"/>
              <a:gd name="connsiteY3168" fmla="*/ 1617170 h 2993922"/>
              <a:gd name="connsiteX3169" fmla="*/ 7540374 w 8938307"/>
              <a:gd name="connsiteY3169" fmla="*/ 1606578 h 2993922"/>
              <a:gd name="connsiteX3170" fmla="*/ 3145351 w 8938307"/>
              <a:gd name="connsiteY3170" fmla="*/ 1606578 h 2993922"/>
              <a:gd name="connsiteX3171" fmla="*/ 3166533 w 8938307"/>
              <a:gd name="connsiteY3171" fmla="*/ 1606578 h 2993922"/>
              <a:gd name="connsiteX3172" fmla="*/ 3166533 w 8938307"/>
              <a:gd name="connsiteY3172" fmla="*/ 1617170 h 2993922"/>
              <a:gd name="connsiteX3173" fmla="*/ 3145351 w 8938307"/>
              <a:gd name="connsiteY3173" fmla="*/ 1606578 h 2993922"/>
              <a:gd name="connsiteX3174" fmla="*/ 8610004 w 8938307"/>
              <a:gd name="connsiteY3174" fmla="*/ 1595988 h 2993922"/>
              <a:gd name="connsiteX3175" fmla="*/ 8620595 w 8938307"/>
              <a:gd name="connsiteY3175" fmla="*/ 1595988 h 2993922"/>
              <a:gd name="connsiteX3176" fmla="*/ 8641775 w 8938307"/>
              <a:gd name="connsiteY3176" fmla="*/ 1595988 h 2993922"/>
              <a:gd name="connsiteX3177" fmla="*/ 8652366 w 8938307"/>
              <a:gd name="connsiteY3177" fmla="*/ 1595988 h 2993922"/>
              <a:gd name="connsiteX3178" fmla="*/ 8657660 w 8938307"/>
              <a:gd name="connsiteY3178" fmla="*/ 1601283 h 2993922"/>
              <a:gd name="connsiteX3179" fmla="*/ 8673545 w 8938307"/>
              <a:gd name="connsiteY3179" fmla="*/ 1606578 h 2993922"/>
              <a:gd name="connsiteX3180" fmla="*/ 8710613 w 8938307"/>
              <a:gd name="connsiteY3180" fmla="*/ 1617170 h 2993922"/>
              <a:gd name="connsiteX3181" fmla="*/ 8758270 w 8938307"/>
              <a:gd name="connsiteY3181" fmla="*/ 1638349 h 2993922"/>
              <a:gd name="connsiteX3182" fmla="*/ 8774155 w 8938307"/>
              <a:gd name="connsiteY3182" fmla="*/ 1638349 h 2993922"/>
              <a:gd name="connsiteX3183" fmla="*/ 8784747 w 8938307"/>
              <a:gd name="connsiteY3183" fmla="*/ 1638349 h 2993922"/>
              <a:gd name="connsiteX3184" fmla="*/ 8795336 w 8938307"/>
              <a:gd name="connsiteY3184" fmla="*/ 1643645 h 2993922"/>
              <a:gd name="connsiteX3185" fmla="*/ 8800632 w 8938307"/>
              <a:gd name="connsiteY3185" fmla="*/ 1648940 h 2993922"/>
              <a:gd name="connsiteX3186" fmla="*/ 8821812 w 8938307"/>
              <a:gd name="connsiteY3186" fmla="*/ 1670122 h 2993922"/>
              <a:gd name="connsiteX3187" fmla="*/ 8842993 w 8938307"/>
              <a:gd name="connsiteY3187" fmla="*/ 1680711 h 2993922"/>
              <a:gd name="connsiteX3188" fmla="*/ 8800632 w 8938307"/>
              <a:gd name="connsiteY3188" fmla="*/ 1680711 h 2993922"/>
              <a:gd name="connsiteX3189" fmla="*/ 8768861 w 8938307"/>
              <a:gd name="connsiteY3189" fmla="*/ 1659530 h 2993922"/>
              <a:gd name="connsiteX3190" fmla="*/ 8747679 w 8938307"/>
              <a:gd name="connsiteY3190" fmla="*/ 1654235 h 2993922"/>
              <a:gd name="connsiteX3191" fmla="*/ 8737089 w 8938307"/>
              <a:gd name="connsiteY3191" fmla="*/ 1648940 h 2993922"/>
              <a:gd name="connsiteX3192" fmla="*/ 8721203 w 8938307"/>
              <a:gd name="connsiteY3192" fmla="*/ 1643645 h 2993922"/>
              <a:gd name="connsiteX3193" fmla="*/ 8705318 w 8938307"/>
              <a:gd name="connsiteY3193" fmla="*/ 1638349 h 2993922"/>
              <a:gd name="connsiteX3194" fmla="*/ 8694728 w 8938307"/>
              <a:gd name="connsiteY3194" fmla="*/ 1627759 h 2993922"/>
              <a:gd name="connsiteX3195" fmla="*/ 8689432 w 8938307"/>
              <a:gd name="connsiteY3195" fmla="*/ 1622464 h 2993922"/>
              <a:gd name="connsiteX3196" fmla="*/ 8678843 w 8938307"/>
              <a:gd name="connsiteY3196" fmla="*/ 1617170 h 2993922"/>
              <a:gd name="connsiteX3197" fmla="*/ 8662957 w 8938307"/>
              <a:gd name="connsiteY3197" fmla="*/ 1617170 h 2993922"/>
              <a:gd name="connsiteX3198" fmla="*/ 8641775 w 8938307"/>
              <a:gd name="connsiteY3198" fmla="*/ 1617170 h 2993922"/>
              <a:gd name="connsiteX3199" fmla="*/ 8620595 w 8938307"/>
              <a:gd name="connsiteY3199" fmla="*/ 1611874 h 2993922"/>
              <a:gd name="connsiteX3200" fmla="*/ 8610004 w 8938307"/>
              <a:gd name="connsiteY3200" fmla="*/ 1595988 h 2993922"/>
              <a:gd name="connsiteX3201" fmla="*/ 7900446 w 8938307"/>
              <a:gd name="connsiteY3201" fmla="*/ 1595988 h 2993922"/>
              <a:gd name="connsiteX3202" fmla="*/ 7911038 w 8938307"/>
              <a:gd name="connsiteY3202" fmla="*/ 1595988 h 2993922"/>
              <a:gd name="connsiteX3203" fmla="*/ 7911038 w 8938307"/>
              <a:gd name="connsiteY3203" fmla="*/ 1606578 h 2993922"/>
              <a:gd name="connsiteX3204" fmla="*/ 7900446 w 8938307"/>
              <a:gd name="connsiteY3204" fmla="*/ 1595988 h 2993922"/>
              <a:gd name="connsiteX3205" fmla="*/ 7720409 w 8938307"/>
              <a:gd name="connsiteY3205" fmla="*/ 1595988 h 2993922"/>
              <a:gd name="connsiteX3206" fmla="*/ 7731000 w 8938307"/>
              <a:gd name="connsiteY3206" fmla="*/ 1601283 h 2993922"/>
              <a:gd name="connsiteX3207" fmla="*/ 7731000 w 8938307"/>
              <a:gd name="connsiteY3207" fmla="*/ 1617170 h 2993922"/>
              <a:gd name="connsiteX3208" fmla="*/ 7731000 w 8938307"/>
              <a:gd name="connsiteY3208" fmla="*/ 1627759 h 2993922"/>
              <a:gd name="connsiteX3209" fmla="*/ 7720409 w 8938307"/>
              <a:gd name="connsiteY3209" fmla="*/ 1622464 h 2993922"/>
              <a:gd name="connsiteX3210" fmla="*/ 7709820 w 8938307"/>
              <a:gd name="connsiteY3210" fmla="*/ 1606578 h 2993922"/>
              <a:gd name="connsiteX3211" fmla="*/ 3463064 w 8938307"/>
              <a:gd name="connsiteY3211" fmla="*/ 1595988 h 2993922"/>
              <a:gd name="connsiteX3212" fmla="*/ 3484244 w 8938307"/>
              <a:gd name="connsiteY3212" fmla="*/ 1606578 h 2993922"/>
              <a:gd name="connsiteX3213" fmla="*/ 3494834 w 8938307"/>
              <a:gd name="connsiteY3213" fmla="*/ 1606578 h 2993922"/>
              <a:gd name="connsiteX3214" fmla="*/ 3505426 w 8938307"/>
              <a:gd name="connsiteY3214" fmla="*/ 1617170 h 2993922"/>
              <a:gd name="connsiteX3215" fmla="*/ 3547788 w 8938307"/>
              <a:gd name="connsiteY3215" fmla="*/ 1638349 h 2993922"/>
              <a:gd name="connsiteX3216" fmla="*/ 3621920 w 8938307"/>
              <a:gd name="connsiteY3216" fmla="*/ 1659530 h 2993922"/>
              <a:gd name="connsiteX3217" fmla="*/ 3643100 w 8938307"/>
              <a:gd name="connsiteY3217" fmla="*/ 1664826 h 2993922"/>
              <a:gd name="connsiteX3218" fmla="*/ 3664282 w 8938307"/>
              <a:gd name="connsiteY3218" fmla="*/ 1670122 h 2993922"/>
              <a:gd name="connsiteX3219" fmla="*/ 3738415 w 8938307"/>
              <a:gd name="connsiteY3219" fmla="*/ 1701893 h 2993922"/>
              <a:gd name="connsiteX3220" fmla="*/ 3717234 w 8938307"/>
              <a:gd name="connsiteY3220" fmla="*/ 1701893 h 2993922"/>
              <a:gd name="connsiteX3221" fmla="*/ 3664282 w 8938307"/>
              <a:gd name="connsiteY3221" fmla="*/ 1691301 h 2993922"/>
              <a:gd name="connsiteX3222" fmla="*/ 3611330 w 8938307"/>
              <a:gd name="connsiteY3222" fmla="*/ 1670122 h 2993922"/>
              <a:gd name="connsiteX3223" fmla="*/ 3595444 w 8938307"/>
              <a:gd name="connsiteY3223" fmla="*/ 1664826 h 2993922"/>
              <a:gd name="connsiteX3224" fmla="*/ 3568968 w 8938307"/>
              <a:gd name="connsiteY3224" fmla="*/ 1664826 h 2993922"/>
              <a:gd name="connsiteX3225" fmla="*/ 3531901 w 8938307"/>
              <a:gd name="connsiteY3225" fmla="*/ 1648940 h 2993922"/>
              <a:gd name="connsiteX3226" fmla="*/ 3505426 w 8938307"/>
              <a:gd name="connsiteY3226" fmla="*/ 1638349 h 2993922"/>
              <a:gd name="connsiteX3227" fmla="*/ 3489540 w 8938307"/>
              <a:gd name="connsiteY3227" fmla="*/ 1638349 h 2993922"/>
              <a:gd name="connsiteX3228" fmla="*/ 3473655 w 8938307"/>
              <a:gd name="connsiteY3228" fmla="*/ 1627759 h 2993922"/>
              <a:gd name="connsiteX3229" fmla="*/ 3463064 w 8938307"/>
              <a:gd name="connsiteY3229" fmla="*/ 1595988 h 2993922"/>
              <a:gd name="connsiteX3230" fmla="*/ 2732326 w 8938307"/>
              <a:gd name="connsiteY3230" fmla="*/ 1595988 h 2993922"/>
              <a:gd name="connsiteX3231" fmla="*/ 2753506 w 8938307"/>
              <a:gd name="connsiteY3231" fmla="*/ 1606578 h 2993922"/>
              <a:gd name="connsiteX3232" fmla="*/ 2748211 w 8938307"/>
              <a:gd name="connsiteY3232" fmla="*/ 1606578 h 2993922"/>
              <a:gd name="connsiteX3233" fmla="*/ 2732326 w 8938307"/>
              <a:gd name="connsiteY3233" fmla="*/ 1606578 h 2993922"/>
              <a:gd name="connsiteX3234" fmla="*/ 7402697 w 8938307"/>
              <a:gd name="connsiteY3234" fmla="*/ 1585397 h 2993922"/>
              <a:gd name="connsiteX3235" fmla="*/ 7370926 w 8938307"/>
              <a:gd name="connsiteY3235" fmla="*/ 1595988 h 2993922"/>
              <a:gd name="connsiteX3236" fmla="*/ 7360336 w 8938307"/>
              <a:gd name="connsiteY3236" fmla="*/ 1595988 h 2993922"/>
              <a:gd name="connsiteX3237" fmla="*/ 7349745 w 8938307"/>
              <a:gd name="connsiteY3237" fmla="*/ 1606578 h 2993922"/>
              <a:gd name="connsiteX3238" fmla="*/ 7360336 w 8938307"/>
              <a:gd name="connsiteY3238" fmla="*/ 1606578 h 2993922"/>
              <a:gd name="connsiteX3239" fmla="*/ 7370926 w 8938307"/>
              <a:gd name="connsiteY3239" fmla="*/ 1606578 h 2993922"/>
              <a:gd name="connsiteX3240" fmla="*/ 7392107 w 8938307"/>
              <a:gd name="connsiteY3240" fmla="*/ 1606578 h 2993922"/>
              <a:gd name="connsiteX3241" fmla="*/ 7402697 w 8938307"/>
              <a:gd name="connsiteY3241" fmla="*/ 1617170 h 2993922"/>
              <a:gd name="connsiteX3242" fmla="*/ 7402697 w 8938307"/>
              <a:gd name="connsiteY3242" fmla="*/ 1595988 h 2993922"/>
              <a:gd name="connsiteX3243" fmla="*/ 3929042 w 8938307"/>
              <a:gd name="connsiteY3243" fmla="*/ 1574807 h 2993922"/>
              <a:gd name="connsiteX3244" fmla="*/ 3934338 w 8938307"/>
              <a:gd name="connsiteY3244" fmla="*/ 1580103 h 2993922"/>
              <a:gd name="connsiteX3245" fmla="*/ 3939633 w 8938307"/>
              <a:gd name="connsiteY3245" fmla="*/ 1585397 h 2993922"/>
              <a:gd name="connsiteX3246" fmla="*/ 3939633 w 8938307"/>
              <a:gd name="connsiteY3246" fmla="*/ 1574807 h 2993922"/>
              <a:gd name="connsiteX3247" fmla="*/ 8547785 w 8938307"/>
              <a:gd name="connsiteY3247" fmla="*/ 1568188 h 2993922"/>
              <a:gd name="connsiteX3248" fmla="*/ 8551756 w 8938307"/>
              <a:gd name="connsiteY3248" fmla="*/ 1569512 h 2993922"/>
              <a:gd name="connsiteX3249" fmla="*/ 8567641 w 8938307"/>
              <a:gd name="connsiteY3249" fmla="*/ 1574807 h 2993922"/>
              <a:gd name="connsiteX3250" fmla="*/ 8578233 w 8938307"/>
              <a:gd name="connsiteY3250" fmla="*/ 1585397 h 2993922"/>
              <a:gd name="connsiteX3251" fmla="*/ 8557053 w 8938307"/>
              <a:gd name="connsiteY3251" fmla="*/ 1585397 h 2993922"/>
              <a:gd name="connsiteX3252" fmla="*/ 8546462 w 8938307"/>
              <a:gd name="connsiteY3252" fmla="*/ 1574807 h 2993922"/>
              <a:gd name="connsiteX3253" fmla="*/ 8547785 w 8938307"/>
              <a:gd name="connsiteY3253" fmla="*/ 1568188 h 2993922"/>
              <a:gd name="connsiteX3254" fmla="*/ 7455649 w 8938307"/>
              <a:gd name="connsiteY3254" fmla="*/ 1564218 h 2993922"/>
              <a:gd name="connsiteX3255" fmla="*/ 7445059 w 8938307"/>
              <a:gd name="connsiteY3255" fmla="*/ 1574807 h 2993922"/>
              <a:gd name="connsiteX3256" fmla="*/ 7445059 w 8938307"/>
              <a:gd name="connsiteY3256" fmla="*/ 1585397 h 2993922"/>
              <a:gd name="connsiteX3257" fmla="*/ 7476830 w 8938307"/>
              <a:gd name="connsiteY3257" fmla="*/ 1574807 h 2993922"/>
              <a:gd name="connsiteX3258" fmla="*/ 7455649 w 8938307"/>
              <a:gd name="connsiteY3258" fmla="*/ 1564218 h 2993922"/>
              <a:gd name="connsiteX3259" fmla="*/ 2933543 w 8938307"/>
              <a:gd name="connsiteY3259" fmla="*/ 1564218 h 2993922"/>
              <a:gd name="connsiteX3260" fmla="*/ 2954724 w 8938307"/>
              <a:gd name="connsiteY3260" fmla="*/ 1564218 h 2993922"/>
              <a:gd name="connsiteX3261" fmla="*/ 2986495 w 8938307"/>
              <a:gd name="connsiteY3261" fmla="*/ 1580103 h 2993922"/>
              <a:gd name="connsiteX3262" fmla="*/ 3007676 w 8938307"/>
              <a:gd name="connsiteY3262" fmla="*/ 1585397 h 2993922"/>
              <a:gd name="connsiteX3263" fmla="*/ 3050039 w 8938307"/>
              <a:gd name="connsiteY3263" fmla="*/ 1606578 h 2993922"/>
              <a:gd name="connsiteX3264" fmla="*/ 3060629 w 8938307"/>
              <a:gd name="connsiteY3264" fmla="*/ 1606578 h 2993922"/>
              <a:gd name="connsiteX3265" fmla="*/ 3113581 w 8938307"/>
              <a:gd name="connsiteY3265" fmla="*/ 1617170 h 2993922"/>
              <a:gd name="connsiteX3266" fmla="*/ 3171829 w 8938307"/>
              <a:gd name="connsiteY3266" fmla="*/ 1638349 h 2993922"/>
              <a:gd name="connsiteX3267" fmla="*/ 3208895 w 8938307"/>
              <a:gd name="connsiteY3267" fmla="*/ 1648940 h 2993922"/>
              <a:gd name="connsiteX3268" fmla="*/ 3251255 w 8938307"/>
              <a:gd name="connsiteY3268" fmla="*/ 1659530 h 2993922"/>
              <a:gd name="connsiteX3269" fmla="*/ 3261847 w 8938307"/>
              <a:gd name="connsiteY3269" fmla="*/ 1659530 h 2993922"/>
              <a:gd name="connsiteX3270" fmla="*/ 3272437 w 8938307"/>
              <a:gd name="connsiteY3270" fmla="*/ 1659530 h 2993922"/>
              <a:gd name="connsiteX3271" fmla="*/ 3283027 w 8938307"/>
              <a:gd name="connsiteY3271" fmla="*/ 1659530 h 2993922"/>
              <a:gd name="connsiteX3272" fmla="*/ 3304208 w 8938307"/>
              <a:gd name="connsiteY3272" fmla="*/ 1670122 h 2993922"/>
              <a:gd name="connsiteX3273" fmla="*/ 3357160 w 8938307"/>
              <a:gd name="connsiteY3273" fmla="*/ 1691301 h 2993922"/>
              <a:gd name="connsiteX3274" fmla="*/ 3367751 w 8938307"/>
              <a:gd name="connsiteY3274" fmla="*/ 1701893 h 2993922"/>
              <a:gd name="connsiteX3275" fmla="*/ 3373046 w 8938307"/>
              <a:gd name="connsiteY3275" fmla="*/ 1712482 h 2993922"/>
              <a:gd name="connsiteX3276" fmla="*/ 3378341 w 8938307"/>
              <a:gd name="connsiteY3276" fmla="*/ 1701893 h 2993922"/>
              <a:gd name="connsiteX3277" fmla="*/ 3399522 w 8938307"/>
              <a:gd name="connsiteY3277" fmla="*/ 1701893 h 2993922"/>
              <a:gd name="connsiteX3278" fmla="*/ 3404817 w 8938307"/>
              <a:gd name="connsiteY3278" fmla="*/ 1707187 h 2993922"/>
              <a:gd name="connsiteX3279" fmla="*/ 3415408 w 8938307"/>
              <a:gd name="connsiteY3279" fmla="*/ 1707187 h 2993922"/>
              <a:gd name="connsiteX3280" fmla="*/ 3431293 w 8938307"/>
              <a:gd name="connsiteY3280" fmla="*/ 1712482 h 2993922"/>
              <a:gd name="connsiteX3281" fmla="*/ 3463064 w 8938307"/>
              <a:gd name="connsiteY3281" fmla="*/ 1723074 h 2993922"/>
              <a:gd name="connsiteX3282" fmla="*/ 3568968 w 8938307"/>
              <a:gd name="connsiteY3282" fmla="*/ 1754845 h 2993922"/>
              <a:gd name="connsiteX3283" fmla="*/ 3595444 w 8938307"/>
              <a:gd name="connsiteY3283" fmla="*/ 1765434 h 2993922"/>
              <a:gd name="connsiteX3284" fmla="*/ 3632511 w 8938307"/>
              <a:gd name="connsiteY3284" fmla="*/ 1765434 h 2993922"/>
              <a:gd name="connsiteX3285" fmla="*/ 3643100 w 8938307"/>
              <a:gd name="connsiteY3285" fmla="*/ 1770730 h 2993922"/>
              <a:gd name="connsiteX3286" fmla="*/ 3653692 w 8938307"/>
              <a:gd name="connsiteY3286" fmla="*/ 1765434 h 2993922"/>
              <a:gd name="connsiteX3287" fmla="*/ 3664282 w 8938307"/>
              <a:gd name="connsiteY3287" fmla="*/ 1754845 h 2993922"/>
              <a:gd name="connsiteX3288" fmla="*/ 3680167 w 8938307"/>
              <a:gd name="connsiteY3288" fmla="*/ 1760140 h 2993922"/>
              <a:gd name="connsiteX3289" fmla="*/ 3706644 w 8938307"/>
              <a:gd name="connsiteY3289" fmla="*/ 1776026 h 2993922"/>
              <a:gd name="connsiteX3290" fmla="*/ 3717234 w 8938307"/>
              <a:gd name="connsiteY3290" fmla="*/ 1786615 h 2993922"/>
              <a:gd name="connsiteX3291" fmla="*/ 3701348 w 8938307"/>
              <a:gd name="connsiteY3291" fmla="*/ 1786615 h 2993922"/>
              <a:gd name="connsiteX3292" fmla="*/ 3696052 w 8938307"/>
              <a:gd name="connsiteY3292" fmla="*/ 1786615 h 2993922"/>
              <a:gd name="connsiteX3293" fmla="*/ 3696052 w 8938307"/>
              <a:gd name="connsiteY3293" fmla="*/ 1797205 h 2993922"/>
              <a:gd name="connsiteX3294" fmla="*/ 3706644 w 8938307"/>
              <a:gd name="connsiteY3294" fmla="*/ 1797205 h 2993922"/>
              <a:gd name="connsiteX3295" fmla="*/ 3717234 w 8938307"/>
              <a:gd name="connsiteY3295" fmla="*/ 1797205 h 2993922"/>
              <a:gd name="connsiteX3296" fmla="*/ 3738415 w 8938307"/>
              <a:gd name="connsiteY3296" fmla="*/ 1807797 h 2993922"/>
              <a:gd name="connsiteX3297" fmla="*/ 3791367 w 8938307"/>
              <a:gd name="connsiteY3297" fmla="*/ 1828978 h 2993922"/>
              <a:gd name="connsiteX3298" fmla="*/ 3844319 w 8938307"/>
              <a:gd name="connsiteY3298" fmla="*/ 1850157 h 2993922"/>
              <a:gd name="connsiteX3299" fmla="*/ 3854908 w 8938307"/>
              <a:gd name="connsiteY3299" fmla="*/ 1850157 h 2993922"/>
              <a:gd name="connsiteX3300" fmla="*/ 3865500 w 8938307"/>
              <a:gd name="connsiteY3300" fmla="*/ 1860749 h 2993922"/>
              <a:gd name="connsiteX3301" fmla="*/ 3876090 w 8938307"/>
              <a:gd name="connsiteY3301" fmla="*/ 1860749 h 2993922"/>
              <a:gd name="connsiteX3302" fmla="*/ 3907860 w 8938307"/>
              <a:gd name="connsiteY3302" fmla="*/ 1860749 h 2993922"/>
              <a:gd name="connsiteX3303" fmla="*/ 3971404 w 8938307"/>
              <a:gd name="connsiteY3303" fmla="*/ 1871338 h 2993922"/>
              <a:gd name="connsiteX3304" fmla="*/ 4003175 w 8938307"/>
              <a:gd name="connsiteY3304" fmla="*/ 1871338 h 2993922"/>
              <a:gd name="connsiteX3305" fmla="*/ 4024356 w 8938307"/>
              <a:gd name="connsiteY3305" fmla="*/ 1881930 h 2993922"/>
              <a:gd name="connsiteX3306" fmla="*/ 4040242 w 8938307"/>
              <a:gd name="connsiteY3306" fmla="*/ 1887224 h 2993922"/>
              <a:gd name="connsiteX3307" fmla="*/ 4056127 w 8938307"/>
              <a:gd name="connsiteY3307" fmla="*/ 1892520 h 2993922"/>
              <a:gd name="connsiteX3308" fmla="*/ 4077308 w 8938307"/>
              <a:gd name="connsiteY3308" fmla="*/ 1881930 h 2993922"/>
              <a:gd name="connsiteX3309" fmla="*/ 4056127 w 8938307"/>
              <a:gd name="connsiteY3309" fmla="*/ 1871338 h 2993922"/>
              <a:gd name="connsiteX3310" fmla="*/ 4077308 w 8938307"/>
              <a:gd name="connsiteY3310" fmla="*/ 1871338 h 2993922"/>
              <a:gd name="connsiteX3311" fmla="*/ 4109079 w 8938307"/>
              <a:gd name="connsiteY3311" fmla="*/ 1881930 h 2993922"/>
              <a:gd name="connsiteX3312" fmla="*/ 4098489 w 8938307"/>
              <a:gd name="connsiteY3312" fmla="*/ 1881930 h 2993922"/>
              <a:gd name="connsiteX3313" fmla="*/ 4087898 w 8938307"/>
              <a:gd name="connsiteY3313" fmla="*/ 1892520 h 2993922"/>
              <a:gd name="connsiteX3314" fmla="*/ 4098489 w 8938307"/>
              <a:gd name="connsiteY3314" fmla="*/ 1903111 h 2993922"/>
              <a:gd name="connsiteX3315" fmla="*/ 4109079 w 8938307"/>
              <a:gd name="connsiteY3315" fmla="*/ 1913701 h 2993922"/>
              <a:gd name="connsiteX3316" fmla="*/ 4119669 w 8938307"/>
              <a:gd name="connsiteY3316" fmla="*/ 1924290 h 2993922"/>
              <a:gd name="connsiteX3317" fmla="*/ 4151441 w 8938307"/>
              <a:gd name="connsiteY3317" fmla="*/ 1934882 h 2993922"/>
              <a:gd name="connsiteX3318" fmla="*/ 4204393 w 8938307"/>
              <a:gd name="connsiteY3318" fmla="*/ 1934882 h 2993922"/>
              <a:gd name="connsiteX3319" fmla="*/ 4241460 w 8938307"/>
              <a:gd name="connsiteY3319" fmla="*/ 1940176 h 2993922"/>
              <a:gd name="connsiteX3320" fmla="*/ 4257345 w 8938307"/>
              <a:gd name="connsiteY3320" fmla="*/ 1956063 h 2993922"/>
              <a:gd name="connsiteX3321" fmla="*/ 4289116 w 8938307"/>
              <a:gd name="connsiteY3321" fmla="*/ 1956063 h 2993922"/>
              <a:gd name="connsiteX3322" fmla="*/ 4278526 w 8938307"/>
              <a:gd name="connsiteY3322" fmla="*/ 1945472 h 2993922"/>
              <a:gd name="connsiteX3323" fmla="*/ 4289116 w 8938307"/>
              <a:gd name="connsiteY3323" fmla="*/ 1945472 h 2993922"/>
              <a:gd name="connsiteX3324" fmla="*/ 4299706 w 8938307"/>
              <a:gd name="connsiteY3324" fmla="*/ 1945472 h 2993922"/>
              <a:gd name="connsiteX3325" fmla="*/ 4305002 w 8938307"/>
              <a:gd name="connsiteY3325" fmla="*/ 1940176 h 2993922"/>
              <a:gd name="connsiteX3326" fmla="*/ 4320887 w 8938307"/>
              <a:gd name="connsiteY3326" fmla="*/ 1945472 h 2993922"/>
              <a:gd name="connsiteX3327" fmla="*/ 4352658 w 8938307"/>
              <a:gd name="connsiteY3327" fmla="*/ 1966653 h 2993922"/>
              <a:gd name="connsiteX3328" fmla="*/ 4373839 w 8938307"/>
              <a:gd name="connsiteY3328" fmla="*/ 1966653 h 2993922"/>
              <a:gd name="connsiteX3329" fmla="*/ 4395020 w 8938307"/>
              <a:gd name="connsiteY3329" fmla="*/ 1966653 h 2993922"/>
              <a:gd name="connsiteX3330" fmla="*/ 4416202 w 8938307"/>
              <a:gd name="connsiteY3330" fmla="*/ 1977242 h 2993922"/>
              <a:gd name="connsiteX3331" fmla="*/ 4395020 w 8938307"/>
              <a:gd name="connsiteY3331" fmla="*/ 1982538 h 2993922"/>
              <a:gd name="connsiteX3332" fmla="*/ 4363249 w 8938307"/>
              <a:gd name="connsiteY3332" fmla="*/ 1977242 h 2993922"/>
              <a:gd name="connsiteX3333" fmla="*/ 4320887 w 8938307"/>
              <a:gd name="connsiteY3333" fmla="*/ 1966653 h 2993922"/>
              <a:gd name="connsiteX3334" fmla="*/ 4289116 w 8938307"/>
              <a:gd name="connsiteY3334" fmla="*/ 1977242 h 2993922"/>
              <a:gd name="connsiteX3335" fmla="*/ 4267935 w 8938307"/>
              <a:gd name="connsiteY3335" fmla="*/ 1977242 h 2993922"/>
              <a:gd name="connsiteX3336" fmla="*/ 4257345 w 8938307"/>
              <a:gd name="connsiteY3336" fmla="*/ 1966653 h 2993922"/>
              <a:gd name="connsiteX3337" fmla="*/ 4278526 w 8938307"/>
              <a:gd name="connsiteY3337" fmla="*/ 1998424 h 2993922"/>
              <a:gd name="connsiteX3338" fmla="*/ 4299706 w 8938307"/>
              <a:gd name="connsiteY3338" fmla="*/ 2009015 h 2993922"/>
              <a:gd name="connsiteX3339" fmla="*/ 4342068 w 8938307"/>
              <a:gd name="connsiteY3339" fmla="*/ 2009015 h 2993922"/>
              <a:gd name="connsiteX3340" fmla="*/ 4342068 w 8938307"/>
              <a:gd name="connsiteY3340" fmla="*/ 1998424 h 2993922"/>
              <a:gd name="connsiteX3341" fmla="*/ 4405610 w 8938307"/>
              <a:gd name="connsiteY3341" fmla="*/ 2030194 h 2993922"/>
              <a:gd name="connsiteX3342" fmla="*/ 4437382 w 8938307"/>
              <a:gd name="connsiteY3342" fmla="*/ 2035490 h 2993922"/>
              <a:gd name="connsiteX3343" fmla="*/ 4458562 w 8938307"/>
              <a:gd name="connsiteY3343" fmla="*/ 2030194 h 2993922"/>
              <a:gd name="connsiteX3344" fmla="*/ 4500924 w 8938307"/>
              <a:gd name="connsiteY3344" fmla="*/ 2040786 h 2993922"/>
              <a:gd name="connsiteX3345" fmla="*/ 4522106 w 8938307"/>
              <a:gd name="connsiteY3345" fmla="*/ 2040786 h 2993922"/>
              <a:gd name="connsiteX3346" fmla="*/ 4490334 w 8938307"/>
              <a:gd name="connsiteY3346" fmla="*/ 2019605 h 2993922"/>
              <a:gd name="connsiteX3347" fmla="*/ 4469154 w 8938307"/>
              <a:gd name="connsiteY3347" fmla="*/ 2014309 h 2993922"/>
              <a:gd name="connsiteX3348" fmla="*/ 4490334 w 8938307"/>
              <a:gd name="connsiteY3348" fmla="*/ 2014309 h 2993922"/>
              <a:gd name="connsiteX3349" fmla="*/ 4500924 w 8938307"/>
              <a:gd name="connsiteY3349" fmla="*/ 2009015 h 2993922"/>
              <a:gd name="connsiteX3350" fmla="*/ 4511514 w 8938307"/>
              <a:gd name="connsiteY3350" fmla="*/ 1998424 h 2993922"/>
              <a:gd name="connsiteX3351" fmla="*/ 4522106 w 8938307"/>
              <a:gd name="connsiteY3351" fmla="*/ 2009015 h 2993922"/>
              <a:gd name="connsiteX3352" fmla="*/ 4522106 w 8938307"/>
              <a:gd name="connsiteY3352" fmla="*/ 2019605 h 2993922"/>
              <a:gd name="connsiteX3353" fmla="*/ 4543286 w 8938307"/>
              <a:gd name="connsiteY3353" fmla="*/ 2030194 h 2993922"/>
              <a:gd name="connsiteX3354" fmla="*/ 4548580 w 8938307"/>
              <a:gd name="connsiteY3354" fmla="*/ 2040786 h 2993922"/>
              <a:gd name="connsiteX3355" fmla="*/ 4553876 w 8938307"/>
              <a:gd name="connsiteY3355" fmla="*/ 2040786 h 2993922"/>
              <a:gd name="connsiteX3356" fmla="*/ 4559172 w 8938307"/>
              <a:gd name="connsiteY3356" fmla="*/ 2046080 h 2993922"/>
              <a:gd name="connsiteX3357" fmla="*/ 4564468 w 8938307"/>
              <a:gd name="connsiteY3357" fmla="*/ 2051376 h 2993922"/>
              <a:gd name="connsiteX3358" fmla="*/ 4532695 w 8938307"/>
              <a:gd name="connsiteY3358" fmla="*/ 2051376 h 2993922"/>
              <a:gd name="connsiteX3359" fmla="*/ 4522106 w 8938307"/>
              <a:gd name="connsiteY3359" fmla="*/ 2061967 h 2993922"/>
              <a:gd name="connsiteX3360" fmla="*/ 4522106 w 8938307"/>
              <a:gd name="connsiteY3360" fmla="*/ 2072557 h 2993922"/>
              <a:gd name="connsiteX3361" fmla="*/ 4532695 w 8938307"/>
              <a:gd name="connsiteY3361" fmla="*/ 2083146 h 2993922"/>
              <a:gd name="connsiteX3362" fmla="*/ 4564468 w 8938307"/>
              <a:gd name="connsiteY3362" fmla="*/ 2093738 h 2993922"/>
              <a:gd name="connsiteX3363" fmla="*/ 4606828 w 8938307"/>
              <a:gd name="connsiteY3363" fmla="*/ 2093738 h 2993922"/>
              <a:gd name="connsiteX3364" fmla="*/ 4596238 w 8938307"/>
              <a:gd name="connsiteY3364" fmla="*/ 2083146 h 2993922"/>
              <a:gd name="connsiteX3365" fmla="*/ 4606828 w 8938307"/>
              <a:gd name="connsiteY3365" fmla="*/ 2083146 h 2993922"/>
              <a:gd name="connsiteX3366" fmla="*/ 4606828 w 8938307"/>
              <a:gd name="connsiteY3366" fmla="*/ 2104328 h 2993922"/>
              <a:gd name="connsiteX3367" fmla="*/ 4617420 w 8938307"/>
              <a:gd name="connsiteY3367" fmla="*/ 2114919 h 2993922"/>
              <a:gd name="connsiteX3368" fmla="*/ 4637592 w 8938307"/>
              <a:gd name="connsiteY3368" fmla="*/ 2113910 h 2993922"/>
              <a:gd name="connsiteX3369" fmla="*/ 4628010 w 8938307"/>
              <a:gd name="connsiteY3369" fmla="*/ 2104328 h 2993922"/>
              <a:gd name="connsiteX3370" fmla="*/ 4649190 w 8938307"/>
              <a:gd name="connsiteY3370" fmla="*/ 2104328 h 2993922"/>
              <a:gd name="connsiteX3371" fmla="*/ 4639715 w 8938307"/>
              <a:gd name="connsiteY3371" fmla="*/ 2113805 h 2993922"/>
              <a:gd name="connsiteX3372" fmla="*/ 4643895 w 8938307"/>
              <a:gd name="connsiteY3372" fmla="*/ 2113594 h 2993922"/>
              <a:gd name="connsiteX3373" fmla="*/ 4659780 w 8938307"/>
              <a:gd name="connsiteY3373" fmla="*/ 2109623 h 2993922"/>
              <a:gd name="connsiteX3374" fmla="*/ 4680962 w 8938307"/>
              <a:gd name="connsiteY3374" fmla="*/ 2114919 h 2993922"/>
              <a:gd name="connsiteX3375" fmla="*/ 4702142 w 8938307"/>
              <a:gd name="connsiteY3375" fmla="*/ 2125509 h 2993922"/>
              <a:gd name="connsiteX3376" fmla="*/ 4733914 w 8938307"/>
              <a:gd name="connsiteY3376" fmla="*/ 2146690 h 2993922"/>
              <a:gd name="connsiteX3377" fmla="*/ 4765684 w 8938307"/>
              <a:gd name="connsiteY3377" fmla="*/ 2157280 h 2993922"/>
              <a:gd name="connsiteX3378" fmla="*/ 4818636 w 8938307"/>
              <a:gd name="connsiteY3378" fmla="*/ 2162575 h 2993922"/>
              <a:gd name="connsiteX3379" fmla="*/ 4850408 w 8938307"/>
              <a:gd name="connsiteY3379" fmla="*/ 2167871 h 2993922"/>
              <a:gd name="connsiteX3380" fmla="*/ 4850408 w 8938307"/>
              <a:gd name="connsiteY3380" fmla="*/ 2189051 h 2993922"/>
              <a:gd name="connsiteX3381" fmla="*/ 4839818 w 8938307"/>
              <a:gd name="connsiteY3381" fmla="*/ 2183756 h 2993922"/>
              <a:gd name="connsiteX3382" fmla="*/ 4818636 w 8938307"/>
              <a:gd name="connsiteY3382" fmla="*/ 2178461 h 2993922"/>
              <a:gd name="connsiteX3383" fmla="*/ 4776276 w 8938307"/>
              <a:gd name="connsiteY3383" fmla="*/ 2167871 h 2993922"/>
              <a:gd name="connsiteX3384" fmla="*/ 4680962 w 8938307"/>
              <a:gd name="connsiteY3384" fmla="*/ 2146690 h 2993922"/>
              <a:gd name="connsiteX3385" fmla="*/ 4659780 w 8938307"/>
              <a:gd name="connsiteY3385" fmla="*/ 2141394 h 2993922"/>
              <a:gd name="connsiteX3386" fmla="*/ 4649190 w 8938307"/>
              <a:gd name="connsiteY3386" fmla="*/ 2136099 h 2993922"/>
              <a:gd name="connsiteX3387" fmla="*/ 4601532 w 8938307"/>
              <a:gd name="connsiteY3387" fmla="*/ 2125509 h 2993922"/>
              <a:gd name="connsiteX3388" fmla="*/ 4506220 w 8938307"/>
              <a:gd name="connsiteY3388" fmla="*/ 2104328 h 2993922"/>
              <a:gd name="connsiteX3389" fmla="*/ 4447972 w 8938307"/>
              <a:gd name="connsiteY3389" fmla="*/ 2083146 h 2993922"/>
              <a:gd name="connsiteX3390" fmla="*/ 4405610 w 8938307"/>
              <a:gd name="connsiteY3390" fmla="*/ 2072557 h 2993922"/>
              <a:gd name="connsiteX3391" fmla="*/ 4384430 w 8938307"/>
              <a:gd name="connsiteY3391" fmla="*/ 2061967 h 2993922"/>
              <a:gd name="connsiteX3392" fmla="*/ 4352658 w 8938307"/>
              <a:gd name="connsiteY3392" fmla="*/ 2051376 h 2993922"/>
              <a:gd name="connsiteX3393" fmla="*/ 4326182 w 8938307"/>
              <a:gd name="connsiteY3393" fmla="*/ 2046080 h 2993922"/>
              <a:gd name="connsiteX3394" fmla="*/ 4289116 w 8938307"/>
              <a:gd name="connsiteY3394" fmla="*/ 2035490 h 2993922"/>
              <a:gd name="connsiteX3395" fmla="*/ 4241460 w 8938307"/>
              <a:gd name="connsiteY3395" fmla="*/ 2019605 h 2993922"/>
              <a:gd name="connsiteX3396" fmla="*/ 4199098 w 8938307"/>
              <a:gd name="connsiteY3396" fmla="*/ 2003719 h 2993922"/>
              <a:gd name="connsiteX3397" fmla="*/ 4172621 w 8938307"/>
              <a:gd name="connsiteY3397" fmla="*/ 1993128 h 2993922"/>
              <a:gd name="connsiteX3398" fmla="*/ 4151441 w 8938307"/>
              <a:gd name="connsiteY3398" fmla="*/ 1982538 h 2993922"/>
              <a:gd name="connsiteX3399" fmla="*/ 4119669 w 8938307"/>
              <a:gd name="connsiteY3399" fmla="*/ 1977242 h 2993922"/>
              <a:gd name="connsiteX3400" fmla="*/ 4077308 w 8938307"/>
              <a:gd name="connsiteY3400" fmla="*/ 1961357 h 2993922"/>
              <a:gd name="connsiteX3401" fmla="*/ 4056127 w 8938307"/>
              <a:gd name="connsiteY3401" fmla="*/ 1956063 h 2993922"/>
              <a:gd name="connsiteX3402" fmla="*/ 3981994 w 8938307"/>
              <a:gd name="connsiteY3402" fmla="*/ 1940176 h 2993922"/>
              <a:gd name="connsiteX3403" fmla="*/ 3939633 w 8938307"/>
              <a:gd name="connsiteY3403" fmla="*/ 1924290 h 2993922"/>
              <a:gd name="connsiteX3404" fmla="*/ 3865500 w 8938307"/>
              <a:gd name="connsiteY3404" fmla="*/ 1892520 h 2993922"/>
              <a:gd name="connsiteX3405" fmla="*/ 3854908 w 8938307"/>
              <a:gd name="connsiteY3405" fmla="*/ 1881930 h 2993922"/>
              <a:gd name="connsiteX3406" fmla="*/ 3833728 w 8938307"/>
              <a:gd name="connsiteY3406" fmla="*/ 1876634 h 2993922"/>
              <a:gd name="connsiteX3407" fmla="*/ 3812548 w 8938307"/>
              <a:gd name="connsiteY3407" fmla="*/ 1871338 h 2993922"/>
              <a:gd name="connsiteX3408" fmla="*/ 3727824 w 8938307"/>
              <a:gd name="connsiteY3408" fmla="*/ 1850157 h 2993922"/>
              <a:gd name="connsiteX3409" fmla="*/ 3637805 w 8938307"/>
              <a:gd name="connsiteY3409" fmla="*/ 1823682 h 2993922"/>
              <a:gd name="connsiteX3410" fmla="*/ 3568968 w 8938307"/>
              <a:gd name="connsiteY3410" fmla="*/ 1797205 h 2993922"/>
              <a:gd name="connsiteX3411" fmla="*/ 3537196 w 8938307"/>
              <a:gd name="connsiteY3411" fmla="*/ 1786615 h 2993922"/>
              <a:gd name="connsiteX3412" fmla="*/ 3494834 w 8938307"/>
              <a:gd name="connsiteY3412" fmla="*/ 1776026 h 2993922"/>
              <a:gd name="connsiteX3413" fmla="*/ 3452474 w 8938307"/>
              <a:gd name="connsiteY3413" fmla="*/ 1765434 h 2993922"/>
              <a:gd name="connsiteX3414" fmla="*/ 3388931 w 8938307"/>
              <a:gd name="connsiteY3414" fmla="*/ 1744253 h 2993922"/>
              <a:gd name="connsiteX3415" fmla="*/ 3346570 w 8938307"/>
              <a:gd name="connsiteY3415" fmla="*/ 1733663 h 2993922"/>
              <a:gd name="connsiteX3416" fmla="*/ 3314799 w 8938307"/>
              <a:gd name="connsiteY3416" fmla="*/ 1723074 h 2993922"/>
              <a:gd name="connsiteX3417" fmla="*/ 3261847 w 8938307"/>
              <a:gd name="connsiteY3417" fmla="*/ 1701893 h 2993922"/>
              <a:gd name="connsiteX3418" fmla="*/ 3193008 w 8938307"/>
              <a:gd name="connsiteY3418" fmla="*/ 1680711 h 2993922"/>
              <a:gd name="connsiteX3419" fmla="*/ 3113581 w 8938307"/>
              <a:gd name="connsiteY3419" fmla="*/ 1648940 h 2993922"/>
              <a:gd name="connsiteX3420" fmla="*/ 3081810 w 8938307"/>
              <a:gd name="connsiteY3420" fmla="*/ 1638349 h 2993922"/>
              <a:gd name="connsiteX3421" fmla="*/ 3081810 w 8938307"/>
              <a:gd name="connsiteY3421" fmla="*/ 1627759 h 2993922"/>
              <a:gd name="connsiteX3422" fmla="*/ 3039447 w 8938307"/>
              <a:gd name="connsiteY3422" fmla="*/ 1617170 h 2993922"/>
              <a:gd name="connsiteX3423" fmla="*/ 3018266 w 8938307"/>
              <a:gd name="connsiteY3423" fmla="*/ 1617170 h 2993922"/>
              <a:gd name="connsiteX3424" fmla="*/ 2986495 w 8938307"/>
              <a:gd name="connsiteY3424" fmla="*/ 1617170 h 2993922"/>
              <a:gd name="connsiteX3425" fmla="*/ 2944134 w 8938307"/>
              <a:gd name="connsiteY3425" fmla="*/ 1601283 h 2993922"/>
              <a:gd name="connsiteX3426" fmla="*/ 2933543 w 8938307"/>
              <a:gd name="connsiteY3426" fmla="*/ 1585397 h 2993922"/>
              <a:gd name="connsiteX3427" fmla="*/ 2868489 w 8938307"/>
              <a:gd name="connsiteY3427" fmla="*/ 1562705 h 2993922"/>
              <a:gd name="connsiteX3428" fmla="*/ 2880591 w 8938307"/>
              <a:gd name="connsiteY3428" fmla="*/ 1564218 h 2993922"/>
              <a:gd name="connsiteX3429" fmla="*/ 2870002 w 8938307"/>
              <a:gd name="connsiteY3429" fmla="*/ 1564218 h 2993922"/>
              <a:gd name="connsiteX3430" fmla="*/ 7423878 w 8938307"/>
              <a:gd name="connsiteY3430" fmla="*/ 1553626 h 2993922"/>
              <a:gd name="connsiteX3431" fmla="*/ 7423878 w 8938307"/>
              <a:gd name="connsiteY3431" fmla="*/ 1564218 h 2993922"/>
              <a:gd name="connsiteX3432" fmla="*/ 7423878 w 8938307"/>
              <a:gd name="connsiteY3432" fmla="*/ 1574807 h 2993922"/>
              <a:gd name="connsiteX3433" fmla="*/ 7434468 w 8938307"/>
              <a:gd name="connsiteY3433" fmla="*/ 1574807 h 2993922"/>
              <a:gd name="connsiteX3434" fmla="*/ 7434468 w 8938307"/>
              <a:gd name="connsiteY3434" fmla="*/ 1564218 h 2993922"/>
              <a:gd name="connsiteX3435" fmla="*/ 7349745 w 8938307"/>
              <a:gd name="connsiteY3435" fmla="*/ 1553626 h 2993922"/>
              <a:gd name="connsiteX3436" fmla="*/ 7349745 w 8938307"/>
              <a:gd name="connsiteY3436" fmla="*/ 1564218 h 2993922"/>
              <a:gd name="connsiteX3437" fmla="*/ 7328564 w 8938307"/>
              <a:gd name="connsiteY3437" fmla="*/ 1574807 h 2993922"/>
              <a:gd name="connsiteX3438" fmla="*/ 7317974 w 8938307"/>
              <a:gd name="connsiteY3438" fmla="*/ 1580103 h 2993922"/>
              <a:gd name="connsiteX3439" fmla="*/ 7302088 w 8938307"/>
              <a:gd name="connsiteY3439" fmla="*/ 1585397 h 2993922"/>
              <a:gd name="connsiteX3440" fmla="*/ 7286203 w 8938307"/>
              <a:gd name="connsiteY3440" fmla="*/ 1580103 h 2993922"/>
              <a:gd name="connsiteX3441" fmla="*/ 7270318 w 8938307"/>
              <a:gd name="connsiteY3441" fmla="*/ 1574807 h 2993922"/>
              <a:gd name="connsiteX3442" fmla="*/ 7254432 w 8938307"/>
              <a:gd name="connsiteY3442" fmla="*/ 1564218 h 2993922"/>
              <a:gd name="connsiteX3443" fmla="*/ 7254432 w 8938307"/>
              <a:gd name="connsiteY3443" fmla="*/ 1574807 h 2993922"/>
              <a:gd name="connsiteX3444" fmla="*/ 7265022 w 8938307"/>
              <a:gd name="connsiteY3444" fmla="*/ 1585397 h 2993922"/>
              <a:gd name="connsiteX3445" fmla="*/ 7302088 w 8938307"/>
              <a:gd name="connsiteY3445" fmla="*/ 1595988 h 2993922"/>
              <a:gd name="connsiteX3446" fmla="*/ 7323270 w 8938307"/>
              <a:gd name="connsiteY3446" fmla="*/ 1590693 h 2993922"/>
              <a:gd name="connsiteX3447" fmla="*/ 7339155 w 8938307"/>
              <a:gd name="connsiteY3447" fmla="*/ 1585397 h 2993922"/>
              <a:gd name="connsiteX3448" fmla="*/ 7360336 w 8938307"/>
              <a:gd name="connsiteY3448" fmla="*/ 1564218 h 2993922"/>
              <a:gd name="connsiteX3449" fmla="*/ 7349745 w 8938307"/>
              <a:gd name="connsiteY3449" fmla="*/ 1553626 h 2993922"/>
              <a:gd name="connsiteX3450" fmla="*/ 7286203 w 8938307"/>
              <a:gd name="connsiteY3450" fmla="*/ 1553626 h 2993922"/>
              <a:gd name="connsiteX3451" fmla="*/ 7275612 w 8938307"/>
              <a:gd name="connsiteY3451" fmla="*/ 1564218 h 2993922"/>
              <a:gd name="connsiteX3452" fmla="*/ 7286203 w 8938307"/>
              <a:gd name="connsiteY3452" fmla="*/ 1564218 h 2993922"/>
              <a:gd name="connsiteX3453" fmla="*/ 7296793 w 8938307"/>
              <a:gd name="connsiteY3453" fmla="*/ 1564218 h 2993922"/>
              <a:gd name="connsiteX3454" fmla="*/ 3791367 w 8938307"/>
              <a:gd name="connsiteY3454" fmla="*/ 1553626 h 2993922"/>
              <a:gd name="connsiteX3455" fmla="*/ 3801956 w 8938307"/>
              <a:gd name="connsiteY3455" fmla="*/ 1564218 h 2993922"/>
              <a:gd name="connsiteX3456" fmla="*/ 3823138 w 8938307"/>
              <a:gd name="connsiteY3456" fmla="*/ 1553626 h 2993922"/>
              <a:gd name="connsiteX3457" fmla="*/ 2562879 w 8938307"/>
              <a:gd name="connsiteY3457" fmla="*/ 1553626 h 2993922"/>
              <a:gd name="connsiteX3458" fmla="*/ 2658193 w 8938307"/>
              <a:gd name="connsiteY3458" fmla="*/ 1574807 h 2993922"/>
              <a:gd name="connsiteX3459" fmla="*/ 2637012 w 8938307"/>
              <a:gd name="connsiteY3459" fmla="*/ 1574807 h 2993922"/>
              <a:gd name="connsiteX3460" fmla="*/ 2605241 w 8938307"/>
              <a:gd name="connsiteY3460" fmla="*/ 1564218 h 2993922"/>
              <a:gd name="connsiteX3461" fmla="*/ 7468888 w 8938307"/>
              <a:gd name="connsiteY3461" fmla="*/ 1547007 h 2993922"/>
              <a:gd name="connsiteX3462" fmla="*/ 7466240 w 8938307"/>
              <a:gd name="connsiteY3462" fmla="*/ 1548331 h 2993922"/>
              <a:gd name="connsiteX3463" fmla="*/ 7466240 w 8938307"/>
              <a:gd name="connsiteY3463" fmla="*/ 1564218 h 2993922"/>
              <a:gd name="connsiteX3464" fmla="*/ 7476830 w 8938307"/>
              <a:gd name="connsiteY3464" fmla="*/ 1564218 h 2993922"/>
              <a:gd name="connsiteX3465" fmla="*/ 7476830 w 8938307"/>
              <a:gd name="connsiteY3465" fmla="*/ 1553626 h 2993922"/>
              <a:gd name="connsiteX3466" fmla="*/ 7468888 w 8938307"/>
              <a:gd name="connsiteY3466" fmla="*/ 1547007 h 2993922"/>
              <a:gd name="connsiteX3467" fmla="*/ 7392107 w 8938307"/>
              <a:gd name="connsiteY3467" fmla="*/ 1543036 h 2993922"/>
              <a:gd name="connsiteX3468" fmla="*/ 7392107 w 8938307"/>
              <a:gd name="connsiteY3468" fmla="*/ 1553626 h 2993922"/>
              <a:gd name="connsiteX3469" fmla="*/ 7402697 w 8938307"/>
              <a:gd name="connsiteY3469" fmla="*/ 1548331 h 2993922"/>
              <a:gd name="connsiteX3470" fmla="*/ 7392107 w 8938307"/>
              <a:gd name="connsiteY3470" fmla="*/ 1543036 h 2993922"/>
              <a:gd name="connsiteX3471" fmla="*/ 2933543 w 8938307"/>
              <a:gd name="connsiteY3471" fmla="*/ 1543036 h 2993922"/>
              <a:gd name="connsiteX3472" fmla="*/ 2944134 w 8938307"/>
              <a:gd name="connsiteY3472" fmla="*/ 1543036 h 2993922"/>
              <a:gd name="connsiteX3473" fmla="*/ 2965314 w 8938307"/>
              <a:gd name="connsiteY3473" fmla="*/ 1553626 h 2993922"/>
              <a:gd name="connsiteX3474" fmla="*/ 2266347 w 8938307"/>
              <a:gd name="connsiteY3474" fmla="*/ 1543036 h 2993922"/>
              <a:gd name="connsiteX3475" fmla="*/ 2298119 w 8938307"/>
              <a:gd name="connsiteY3475" fmla="*/ 1543036 h 2993922"/>
              <a:gd name="connsiteX3476" fmla="*/ 2319299 w 8938307"/>
              <a:gd name="connsiteY3476" fmla="*/ 1553626 h 2993922"/>
              <a:gd name="connsiteX3477" fmla="*/ 2335186 w 8938307"/>
              <a:gd name="connsiteY3477" fmla="*/ 1558922 h 2993922"/>
              <a:gd name="connsiteX3478" fmla="*/ 2345776 w 8938307"/>
              <a:gd name="connsiteY3478" fmla="*/ 1564218 h 2993922"/>
              <a:gd name="connsiteX3479" fmla="*/ 2356365 w 8938307"/>
              <a:gd name="connsiteY3479" fmla="*/ 1564218 h 2993922"/>
              <a:gd name="connsiteX3480" fmla="*/ 2372252 w 8938307"/>
              <a:gd name="connsiteY3480" fmla="*/ 1574807 h 2993922"/>
              <a:gd name="connsiteX3481" fmla="*/ 2425203 w 8938307"/>
              <a:gd name="connsiteY3481" fmla="*/ 1590693 h 2993922"/>
              <a:gd name="connsiteX3482" fmla="*/ 2467566 w 8938307"/>
              <a:gd name="connsiteY3482" fmla="*/ 1595988 h 2993922"/>
              <a:gd name="connsiteX3483" fmla="*/ 2520518 w 8938307"/>
              <a:gd name="connsiteY3483" fmla="*/ 1606578 h 2993922"/>
              <a:gd name="connsiteX3484" fmla="*/ 2562879 w 8938307"/>
              <a:gd name="connsiteY3484" fmla="*/ 1617170 h 2993922"/>
              <a:gd name="connsiteX3485" fmla="*/ 2562879 w 8938307"/>
              <a:gd name="connsiteY3485" fmla="*/ 1627759 h 2993922"/>
              <a:gd name="connsiteX3486" fmla="*/ 2594650 w 8938307"/>
              <a:gd name="connsiteY3486" fmla="*/ 1648940 h 2993922"/>
              <a:gd name="connsiteX3487" fmla="*/ 2637012 w 8938307"/>
              <a:gd name="connsiteY3487" fmla="*/ 1670122 h 2993922"/>
              <a:gd name="connsiteX3488" fmla="*/ 2674080 w 8938307"/>
              <a:gd name="connsiteY3488" fmla="*/ 1691301 h 2993922"/>
              <a:gd name="connsiteX3489" fmla="*/ 2684669 w 8938307"/>
              <a:gd name="connsiteY3489" fmla="*/ 1701893 h 2993922"/>
              <a:gd name="connsiteX3490" fmla="*/ 2705851 w 8938307"/>
              <a:gd name="connsiteY3490" fmla="*/ 1707187 h 2993922"/>
              <a:gd name="connsiteX3491" fmla="*/ 2721735 w 8938307"/>
              <a:gd name="connsiteY3491" fmla="*/ 1712482 h 2993922"/>
              <a:gd name="connsiteX3492" fmla="*/ 2721735 w 8938307"/>
              <a:gd name="connsiteY3492" fmla="*/ 1723074 h 2993922"/>
              <a:gd name="connsiteX3493" fmla="*/ 2700554 w 8938307"/>
              <a:gd name="connsiteY3493" fmla="*/ 1712482 h 2993922"/>
              <a:gd name="connsiteX3494" fmla="*/ 2668783 w 8938307"/>
              <a:gd name="connsiteY3494" fmla="*/ 1707187 h 2993922"/>
              <a:gd name="connsiteX3495" fmla="*/ 2647602 w 8938307"/>
              <a:gd name="connsiteY3495" fmla="*/ 1696597 h 2993922"/>
              <a:gd name="connsiteX3496" fmla="*/ 2637012 w 8938307"/>
              <a:gd name="connsiteY3496" fmla="*/ 1691301 h 2993922"/>
              <a:gd name="connsiteX3497" fmla="*/ 2621125 w 8938307"/>
              <a:gd name="connsiteY3497" fmla="*/ 1686007 h 2993922"/>
              <a:gd name="connsiteX3498" fmla="*/ 2615831 w 8938307"/>
              <a:gd name="connsiteY3498" fmla="*/ 1680711 h 2993922"/>
              <a:gd name="connsiteX3499" fmla="*/ 2584060 w 8938307"/>
              <a:gd name="connsiteY3499" fmla="*/ 1659530 h 2993922"/>
              <a:gd name="connsiteX3500" fmla="*/ 2573470 w 8938307"/>
              <a:gd name="connsiteY3500" fmla="*/ 1648940 h 2993922"/>
              <a:gd name="connsiteX3501" fmla="*/ 2552289 w 8938307"/>
              <a:gd name="connsiteY3501" fmla="*/ 1643645 h 2993922"/>
              <a:gd name="connsiteX3502" fmla="*/ 2536402 w 8938307"/>
              <a:gd name="connsiteY3502" fmla="*/ 1648940 h 2993922"/>
              <a:gd name="connsiteX3503" fmla="*/ 2520518 w 8938307"/>
              <a:gd name="connsiteY3503" fmla="*/ 1648940 h 2993922"/>
              <a:gd name="connsiteX3504" fmla="*/ 2467566 w 8938307"/>
              <a:gd name="connsiteY3504" fmla="*/ 1627759 h 2993922"/>
              <a:gd name="connsiteX3505" fmla="*/ 2435794 w 8938307"/>
              <a:gd name="connsiteY3505" fmla="*/ 1606578 h 2993922"/>
              <a:gd name="connsiteX3506" fmla="*/ 2414614 w 8938307"/>
              <a:gd name="connsiteY3506" fmla="*/ 1595988 h 2993922"/>
              <a:gd name="connsiteX3507" fmla="*/ 2393433 w 8938307"/>
              <a:gd name="connsiteY3507" fmla="*/ 1595988 h 2993922"/>
              <a:gd name="connsiteX3508" fmla="*/ 2393433 w 8938307"/>
              <a:gd name="connsiteY3508" fmla="*/ 1606578 h 2993922"/>
              <a:gd name="connsiteX3509" fmla="*/ 2361662 w 8938307"/>
              <a:gd name="connsiteY3509" fmla="*/ 1590693 h 2993922"/>
              <a:gd name="connsiteX3510" fmla="*/ 2351071 w 8938307"/>
              <a:gd name="connsiteY3510" fmla="*/ 1580103 h 2993922"/>
              <a:gd name="connsiteX3511" fmla="*/ 2329890 w 8938307"/>
              <a:gd name="connsiteY3511" fmla="*/ 1569512 h 2993922"/>
              <a:gd name="connsiteX3512" fmla="*/ 2266347 w 8938307"/>
              <a:gd name="connsiteY3512" fmla="*/ 1564218 h 2993922"/>
              <a:gd name="connsiteX3513" fmla="*/ 2266347 w 8938307"/>
              <a:gd name="connsiteY3513" fmla="*/ 1558922 h 2993922"/>
              <a:gd name="connsiteX3514" fmla="*/ 2276938 w 8938307"/>
              <a:gd name="connsiteY3514" fmla="*/ 1553626 h 2993922"/>
              <a:gd name="connsiteX3515" fmla="*/ 7307384 w 8938307"/>
              <a:gd name="connsiteY3515" fmla="*/ 1537741 h 2993922"/>
              <a:gd name="connsiteX3516" fmla="*/ 7296793 w 8938307"/>
              <a:gd name="connsiteY3516" fmla="*/ 1543036 h 2993922"/>
              <a:gd name="connsiteX3517" fmla="*/ 7286203 w 8938307"/>
              <a:gd name="connsiteY3517" fmla="*/ 1543036 h 2993922"/>
              <a:gd name="connsiteX3518" fmla="*/ 7317974 w 8938307"/>
              <a:gd name="connsiteY3518" fmla="*/ 1553626 h 2993922"/>
              <a:gd name="connsiteX3519" fmla="*/ 7339155 w 8938307"/>
              <a:gd name="connsiteY3519" fmla="*/ 1543036 h 2993922"/>
              <a:gd name="connsiteX3520" fmla="*/ 7317974 w 8938307"/>
              <a:gd name="connsiteY3520" fmla="*/ 1543036 h 2993922"/>
              <a:gd name="connsiteX3521" fmla="*/ 7307384 w 8938307"/>
              <a:gd name="connsiteY3521" fmla="*/ 1537741 h 2993922"/>
              <a:gd name="connsiteX3522" fmla="*/ 7577438 w 8938307"/>
              <a:gd name="connsiteY3522" fmla="*/ 1532445 h 2993922"/>
              <a:gd name="connsiteX3523" fmla="*/ 7572144 w 8938307"/>
              <a:gd name="connsiteY3523" fmla="*/ 1543036 h 2993922"/>
              <a:gd name="connsiteX3524" fmla="*/ 7572144 w 8938307"/>
              <a:gd name="connsiteY3524" fmla="*/ 1553626 h 2993922"/>
              <a:gd name="connsiteX3525" fmla="*/ 7561553 w 8938307"/>
              <a:gd name="connsiteY3525" fmla="*/ 1543036 h 2993922"/>
              <a:gd name="connsiteX3526" fmla="*/ 7529782 w 8938307"/>
              <a:gd name="connsiteY3526" fmla="*/ 1543036 h 2993922"/>
              <a:gd name="connsiteX3527" fmla="*/ 7540374 w 8938307"/>
              <a:gd name="connsiteY3527" fmla="*/ 1553626 h 2993922"/>
              <a:gd name="connsiteX3528" fmla="*/ 7550963 w 8938307"/>
              <a:gd name="connsiteY3528" fmla="*/ 1553626 h 2993922"/>
              <a:gd name="connsiteX3529" fmla="*/ 7561553 w 8938307"/>
              <a:gd name="connsiteY3529" fmla="*/ 1558922 h 2993922"/>
              <a:gd name="connsiteX3530" fmla="*/ 7577438 w 8938307"/>
              <a:gd name="connsiteY3530" fmla="*/ 1564218 h 2993922"/>
              <a:gd name="connsiteX3531" fmla="*/ 7593326 w 8938307"/>
              <a:gd name="connsiteY3531" fmla="*/ 1569512 h 2993922"/>
              <a:gd name="connsiteX3532" fmla="*/ 7603915 w 8938307"/>
              <a:gd name="connsiteY3532" fmla="*/ 1574807 h 2993922"/>
              <a:gd name="connsiteX3533" fmla="*/ 7625096 w 8938307"/>
              <a:gd name="connsiteY3533" fmla="*/ 1574807 h 2993922"/>
              <a:gd name="connsiteX3534" fmla="*/ 7603915 w 8938307"/>
              <a:gd name="connsiteY3534" fmla="*/ 1564218 h 2993922"/>
              <a:gd name="connsiteX3535" fmla="*/ 7598620 w 8938307"/>
              <a:gd name="connsiteY3535" fmla="*/ 1548331 h 2993922"/>
              <a:gd name="connsiteX3536" fmla="*/ 7582734 w 8938307"/>
              <a:gd name="connsiteY3536" fmla="*/ 1543036 h 2993922"/>
              <a:gd name="connsiteX3537" fmla="*/ 7577438 w 8938307"/>
              <a:gd name="connsiteY3537" fmla="*/ 1532445 h 2993922"/>
              <a:gd name="connsiteX3538" fmla="*/ 7349745 w 8938307"/>
              <a:gd name="connsiteY3538" fmla="*/ 1532445 h 2993922"/>
              <a:gd name="connsiteX3539" fmla="*/ 7360336 w 8938307"/>
              <a:gd name="connsiteY3539" fmla="*/ 1543036 h 2993922"/>
              <a:gd name="connsiteX3540" fmla="*/ 7370926 w 8938307"/>
              <a:gd name="connsiteY3540" fmla="*/ 1532445 h 2993922"/>
              <a:gd name="connsiteX3541" fmla="*/ 3801956 w 8938307"/>
              <a:gd name="connsiteY3541" fmla="*/ 1532445 h 2993922"/>
              <a:gd name="connsiteX3542" fmla="*/ 3812548 w 8938307"/>
              <a:gd name="connsiteY3542" fmla="*/ 1543036 h 2993922"/>
              <a:gd name="connsiteX3543" fmla="*/ 3849614 w 8938307"/>
              <a:gd name="connsiteY3543" fmla="*/ 1550979 h 2993922"/>
              <a:gd name="connsiteX3544" fmla="*/ 3854178 w 8938307"/>
              <a:gd name="connsiteY3544" fmla="*/ 1552348 h 2993922"/>
              <a:gd name="connsiteX3545" fmla="*/ 3849614 w 8938307"/>
              <a:gd name="connsiteY3545" fmla="*/ 1544360 h 2993922"/>
              <a:gd name="connsiteX3546" fmla="*/ 3833728 w 8938307"/>
              <a:gd name="connsiteY3546" fmla="*/ 1537741 h 2993922"/>
              <a:gd name="connsiteX3547" fmla="*/ 3801956 w 8938307"/>
              <a:gd name="connsiteY3547" fmla="*/ 1532445 h 2993922"/>
              <a:gd name="connsiteX3548" fmla="*/ 2446385 w 8938307"/>
              <a:gd name="connsiteY3548" fmla="*/ 1532445 h 2993922"/>
              <a:gd name="connsiteX3549" fmla="*/ 2456975 w 8938307"/>
              <a:gd name="connsiteY3549" fmla="*/ 1532445 h 2993922"/>
              <a:gd name="connsiteX3550" fmla="*/ 2456975 w 8938307"/>
              <a:gd name="connsiteY3550" fmla="*/ 1543036 h 2993922"/>
              <a:gd name="connsiteX3551" fmla="*/ 2446385 w 8938307"/>
              <a:gd name="connsiteY3551" fmla="*/ 1532445 h 2993922"/>
              <a:gd name="connsiteX3552" fmla="*/ 7921627 w 8938307"/>
              <a:gd name="connsiteY3552" fmla="*/ 1521855 h 2993922"/>
              <a:gd name="connsiteX3553" fmla="*/ 7942808 w 8938307"/>
              <a:gd name="connsiteY3553" fmla="*/ 1532445 h 2993922"/>
              <a:gd name="connsiteX3554" fmla="*/ 7921627 w 8938307"/>
              <a:gd name="connsiteY3554" fmla="*/ 1532445 h 2993922"/>
              <a:gd name="connsiteX3555" fmla="*/ 2488746 w 8938307"/>
              <a:gd name="connsiteY3555" fmla="*/ 1521855 h 2993922"/>
              <a:gd name="connsiteX3556" fmla="*/ 2509927 w 8938307"/>
              <a:gd name="connsiteY3556" fmla="*/ 1532445 h 2993922"/>
              <a:gd name="connsiteX3557" fmla="*/ 2499337 w 8938307"/>
              <a:gd name="connsiteY3557" fmla="*/ 1532445 h 2993922"/>
              <a:gd name="connsiteX3558" fmla="*/ 7593326 w 8938307"/>
              <a:gd name="connsiteY3558" fmla="*/ 1511264 h 2993922"/>
              <a:gd name="connsiteX3559" fmla="*/ 7593326 w 8938307"/>
              <a:gd name="connsiteY3559" fmla="*/ 1521855 h 2993922"/>
              <a:gd name="connsiteX3560" fmla="*/ 7614505 w 8938307"/>
              <a:gd name="connsiteY3560" fmla="*/ 1521855 h 2993922"/>
              <a:gd name="connsiteX3561" fmla="*/ 7593326 w 8938307"/>
              <a:gd name="connsiteY3561" fmla="*/ 1511264 h 2993922"/>
              <a:gd name="connsiteX3562" fmla="*/ 3950223 w 8938307"/>
              <a:gd name="connsiteY3562" fmla="*/ 1511264 h 2993922"/>
              <a:gd name="connsiteX3563" fmla="*/ 3939633 w 8938307"/>
              <a:gd name="connsiteY3563" fmla="*/ 1521855 h 2993922"/>
              <a:gd name="connsiteX3564" fmla="*/ 3944928 w 8938307"/>
              <a:gd name="connsiteY3564" fmla="*/ 1527151 h 2993922"/>
              <a:gd name="connsiteX3565" fmla="*/ 3950223 w 8938307"/>
              <a:gd name="connsiteY3565" fmla="*/ 1532445 h 2993922"/>
              <a:gd name="connsiteX3566" fmla="*/ 3981994 w 8938307"/>
              <a:gd name="connsiteY3566" fmla="*/ 1532445 h 2993922"/>
              <a:gd name="connsiteX3567" fmla="*/ 3971404 w 8938307"/>
              <a:gd name="connsiteY3567" fmla="*/ 1521855 h 2993922"/>
              <a:gd name="connsiteX3568" fmla="*/ 3960812 w 8938307"/>
              <a:gd name="connsiteY3568" fmla="*/ 1521855 h 2993922"/>
              <a:gd name="connsiteX3569" fmla="*/ 7466240 w 8938307"/>
              <a:gd name="connsiteY3569" fmla="*/ 1500674 h 2993922"/>
              <a:gd name="connsiteX3570" fmla="*/ 7476830 w 8938307"/>
              <a:gd name="connsiteY3570" fmla="*/ 1500674 h 2993922"/>
              <a:gd name="connsiteX3571" fmla="*/ 7475135 w 8938307"/>
              <a:gd name="connsiteY3571" fmla="*/ 1506605 h 2993922"/>
              <a:gd name="connsiteX3572" fmla="*/ 3865500 w 8938307"/>
              <a:gd name="connsiteY3572" fmla="*/ 1500674 h 2993922"/>
              <a:gd name="connsiteX3573" fmla="*/ 3886681 w 8938307"/>
              <a:gd name="connsiteY3573" fmla="*/ 1511264 h 2993922"/>
              <a:gd name="connsiteX3574" fmla="*/ 3876090 w 8938307"/>
              <a:gd name="connsiteY3574" fmla="*/ 1500674 h 2993922"/>
              <a:gd name="connsiteX3575" fmla="*/ 3865500 w 8938307"/>
              <a:gd name="connsiteY3575" fmla="*/ 1500674 h 2993922"/>
              <a:gd name="connsiteX3576" fmla="*/ 2859410 w 8938307"/>
              <a:gd name="connsiteY3576" fmla="*/ 1492576 h 2993922"/>
              <a:gd name="connsiteX3577" fmla="*/ 2875296 w 8938307"/>
              <a:gd name="connsiteY3577" fmla="*/ 1495379 h 2993922"/>
              <a:gd name="connsiteX3578" fmla="*/ 2907067 w 8938307"/>
              <a:gd name="connsiteY3578" fmla="*/ 1500674 h 2993922"/>
              <a:gd name="connsiteX3579" fmla="*/ 2922954 w 8938307"/>
              <a:gd name="connsiteY3579" fmla="*/ 1505970 h 2993922"/>
              <a:gd name="connsiteX3580" fmla="*/ 2954724 w 8938307"/>
              <a:gd name="connsiteY3580" fmla="*/ 1511264 h 2993922"/>
              <a:gd name="connsiteX3581" fmla="*/ 3071218 w 8938307"/>
              <a:gd name="connsiteY3581" fmla="*/ 1543036 h 2993922"/>
              <a:gd name="connsiteX3582" fmla="*/ 3124171 w 8938307"/>
              <a:gd name="connsiteY3582" fmla="*/ 1553626 h 2993922"/>
              <a:gd name="connsiteX3583" fmla="*/ 3187714 w 8938307"/>
              <a:gd name="connsiteY3583" fmla="*/ 1564218 h 2993922"/>
              <a:gd name="connsiteX3584" fmla="*/ 3198303 w 8938307"/>
              <a:gd name="connsiteY3584" fmla="*/ 1564218 h 2993922"/>
              <a:gd name="connsiteX3585" fmla="*/ 3208895 w 8938307"/>
              <a:gd name="connsiteY3585" fmla="*/ 1574807 h 2993922"/>
              <a:gd name="connsiteX3586" fmla="*/ 3325389 w 8938307"/>
              <a:gd name="connsiteY3586" fmla="*/ 1595988 h 2993922"/>
              <a:gd name="connsiteX3587" fmla="*/ 3378341 w 8938307"/>
              <a:gd name="connsiteY3587" fmla="*/ 1606578 h 2993922"/>
              <a:gd name="connsiteX3588" fmla="*/ 3463064 w 8938307"/>
              <a:gd name="connsiteY3588" fmla="*/ 1638349 h 2993922"/>
              <a:gd name="connsiteX3589" fmla="*/ 3494834 w 8938307"/>
              <a:gd name="connsiteY3589" fmla="*/ 1659530 h 2993922"/>
              <a:gd name="connsiteX3590" fmla="*/ 3516016 w 8938307"/>
              <a:gd name="connsiteY3590" fmla="*/ 1670122 h 2993922"/>
              <a:gd name="connsiteX3591" fmla="*/ 3547788 w 8938307"/>
              <a:gd name="connsiteY3591" fmla="*/ 1675416 h 2993922"/>
              <a:gd name="connsiteX3592" fmla="*/ 3574263 w 8938307"/>
              <a:gd name="connsiteY3592" fmla="*/ 1680711 h 2993922"/>
              <a:gd name="connsiteX3593" fmla="*/ 3590148 w 8938307"/>
              <a:gd name="connsiteY3593" fmla="*/ 1686007 h 2993922"/>
              <a:gd name="connsiteX3594" fmla="*/ 3600740 w 8938307"/>
              <a:gd name="connsiteY3594" fmla="*/ 1691301 h 2993922"/>
              <a:gd name="connsiteX3595" fmla="*/ 3621920 w 8938307"/>
              <a:gd name="connsiteY3595" fmla="*/ 1712482 h 2993922"/>
              <a:gd name="connsiteX3596" fmla="*/ 3600740 w 8938307"/>
              <a:gd name="connsiteY3596" fmla="*/ 1712482 h 2993922"/>
              <a:gd name="connsiteX3597" fmla="*/ 3579559 w 8938307"/>
              <a:gd name="connsiteY3597" fmla="*/ 1712482 h 2993922"/>
              <a:gd name="connsiteX3598" fmla="*/ 3574263 w 8938307"/>
              <a:gd name="connsiteY3598" fmla="*/ 1707187 h 2993922"/>
              <a:gd name="connsiteX3599" fmla="*/ 3563673 w 8938307"/>
              <a:gd name="connsiteY3599" fmla="*/ 1701893 h 2993922"/>
              <a:gd name="connsiteX3600" fmla="*/ 3553082 w 8938307"/>
              <a:gd name="connsiteY3600" fmla="*/ 1701893 h 2993922"/>
              <a:gd name="connsiteX3601" fmla="*/ 3537196 w 8938307"/>
              <a:gd name="connsiteY3601" fmla="*/ 1701893 h 2993922"/>
              <a:gd name="connsiteX3602" fmla="*/ 3537196 w 8938307"/>
              <a:gd name="connsiteY3602" fmla="*/ 1691301 h 2993922"/>
              <a:gd name="connsiteX3603" fmla="*/ 3526607 w 8938307"/>
              <a:gd name="connsiteY3603" fmla="*/ 1680711 h 2993922"/>
              <a:gd name="connsiteX3604" fmla="*/ 3526607 w 8938307"/>
              <a:gd name="connsiteY3604" fmla="*/ 1691301 h 2993922"/>
              <a:gd name="connsiteX3605" fmla="*/ 3505426 w 8938307"/>
              <a:gd name="connsiteY3605" fmla="*/ 1691301 h 2993922"/>
              <a:gd name="connsiteX3606" fmla="*/ 3489540 w 8938307"/>
              <a:gd name="connsiteY3606" fmla="*/ 1680711 h 2993922"/>
              <a:gd name="connsiteX3607" fmla="*/ 3473655 w 8938307"/>
              <a:gd name="connsiteY3607" fmla="*/ 1675416 h 2993922"/>
              <a:gd name="connsiteX3608" fmla="*/ 3463064 w 8938307"/>
              <a:gd name="connsiteY3608" fmla="*/ 1670122 h 2993922"/>
              <a:gd name="connsiteX3609" fmla="*/ 3441882 w 8938307"/>
              <a:gd name="connsiteY3609" fmla="*/ 1659530 h 2993922"/>
              <a:gd name="connsiteX3610" fmla="*/ 3420703 w 8938307"/>
              <a:gd name="connsiteY3610" fmla="*/ 1659530 h 2993922"/>
              <a:gd name="connsiteX3611" fmla="*/ 3404817 w 8938307"/>
              <a:gd name="connsiteY3611" fmla="*/ 1659530 h 2993922"/>
              <a:gd name="connsiteX3612" fmla="*/ 3373046 w 8938307"/>
              <a:gd name="connsiteY3612" fmla="*/ 1654235 h 2993922"/>
              <a:gd name="connsiteX3613" fmla="*/ 3357160 w 8938307"/>
              <a:gd name="connsiteY3613" fmla="*/ 1643645 h 2993922"/>
              <a:gd name="connsiteX3614" fmla="*/ 3341274 w 8938307"/>
              <a:gd name="connsiteY3614" fmla="*/ 1638349 h 2993922"/>
              <a:gd name="connsiteX3615" fmla="*/ 3293618 w 8938307"/>
              <a:gd name="connsiteY3615" fmla="*/ 1622464 h 2993922"/>
              <a:gd name="connsiteX3616" fmla="*/ 3235370 w 8938307"/>
              <a:gd name="connsiteY3616" fmla="*/ 1606578 h 2993922"/>
              <a:gd name="connsiteX3617" fmla="*/ 3208895 w 8938307"/>
              <a:gd name="connsiteY3617" fmla="*/ 1595988 h 2993922"/>
              <a:gd name="connsiteX3618" fmla="*/ 3198303 w 8938307"/>
              <a:gd name="connsiteY3618" fmla="*/ 1595988 h 2993922"/>
              <a:gd name="connsiteX3619" fmla="*/ 3187714 w 8938307"/>
              <a:gd name="connsiteY3619" fmla="*/ 1595988 h 2993922"/>
              <a:gd name="connsiteX3620" fmla="*/ 3155942 w 8938307"/>
              <a:gd name="connsiteY3620" fmla="*/ 1585397 h 2993922"/>
              <a:gd name="connsiteX3621" fmla="*/ 3134762 w 8938307"/>
              <a:gd name="connsiteY3621" fmla="*/ 1580103 h 2993922"/>
              <a:gd name="connsiteX3622" fmla="*/ 3113581 w 8938307"/>
              <a:gd name="connsiteY3622" fmla="*/ 1574807 h 2993922"/>
              <a:gd name="connsiteX3623" fmla="*/ 3087104 w 8938307"/>
              <a:gd name="connsiteY3623" fmla="*/ 1569512 h 2993922"/>
              <a:gd name="connsiteX3624" fmla="*/ 3060629 w 8938307"/>
              <a:gd name="connsiteY3624" fmla="*/ 1553626 h 2993922"/>
              <a:gd name="connsiteX3625" fmla="*/ 3012972 w 8938307"/>
              <a:gd name="connsiteY3625" fmla="*/ 1543036 h 2993922"/>
              <a:gd name="connsiteX3626" fmla="*/ 2986495 w 8938307"/>
              <a:gd name="connsiteY3626" fmla="*/ 1543036 h 2993922"/>
              <a:gd name="connsiteX3627" fmla="*/ 2975906 w 8938307"/>
              <a:gd name="connsiteY3627" fmla="*/ 1532445 h 2993922"/>
              <a:gd name="connsiteX3628" fmla="*/ 2965314 w 8938307"/>
              <a:gd name="connsiteY3628" fmla="*/ 1532445 h 2993922"/>
              <a:gd name="connsiteX3629" fmla="*/ 2954724 w 8938307"/>
              <a:gd name="connsiteY3629" fmla="*/ 1532445 h 2993922"/>
              <a:gd name="connsiteX3630" fmla="*/ 2938840 w 8938307"/>
              <a:gd name="connsiteY3630" fmla="*/ 1527151 h 2993922"/>
              <a:gd name="connsiteX3631" fmla="*/ 2928248 w 8938307"/>
              <a:gd name="connsiteY3631" fmla="*/ 1516560 h 2993922"/>
              <a:gd name="connsiteX3632" fmla="*/ 2912362 w 8938307"/>
              <a:gd name="connsiteY3632" fmla="*/ 1511264 h 2993922"/>
              <a:gd name="connsiteX3633" fmla="*/ 2891182 w 8938307"/>
              <a:gd name="connsiteY3633" fmla="*/ 1521855 h 2993922"/>
              <a:gd name="connsiteX3634" fmla="*/ 2859410 w 8938307"/>
              <a:gd name="connsiteY3634" fmla="*/ 1511264 h 2993922"/>
              <a:gd name="connsiteX3635" fmla="*/ 8779451 w 8938307"/>
              <a:gd name="connsiteY3635" fmla="*/ 1490084 h 2993922"/>
              <a:gd name="connsiteX3636" fmla="*/ 8779451 w 8938307"/>
              <a:gd name="connsiteY3636" fmla="*/ 1500674 h 2993922"/>
              <a:gd name="connsiteX3637" fmla="*/ 8768861 w 8938307"/>
              <a:gd name="connsiteY3637" fmla="*/ 1500674 h 2993922"/>
              <a:gd name="connsiteX3638" fmla="*/ 8779451 w 8938307"/>
              <a:gd name="connsiteY3638" fmla="*/ 1490084 h 2993922"/>
              <a:gd name="connsiteX3639" fmla="*/ 7603915 w 8938307"/>
              <a:gd name="connsiteY3639" fmla="*/ 1490084 h 2993922"/>
              <a:gd name="connsiteX3640" fmla="*/ 7593326 w 8938307"/>
              <a:gd name="connsiteY3640" fmla="*/ 1500674 h 2993922"/>
              <a:gd name="connsiteX3641" fmla="*/ 7603915 w 8938307"/>
              <a:gd name="connsiteY3641" fmla="*/ 1500674 h 2993922"/>
              <a:gd name="connsiteX3642" fmla="*/ 7603915 w 8938307"/>
              <a:gd name="connsiteY3642" fmla="*/ 1490084 h 2993922"/>
              <a:gd name="connsiteX3643" fmla="*/ 7169708 w 8938307"/>
              <a:gd name="connsiteY3643" fmla="*/ 1490084 h 2993922"/>
              <a:gd name="connsiteX3644" fmla="*/ 7180299 w 8938307"/>
              <a:gd name="connsiteY3644" fmla="*/ 1500674 h 2993922"/>
              <a:gd name="connsiteX3645" fmla="*/ 7180299 w 8938307"/>
              <a:gd name="connsiteY3645" fmla="*/ 1490084 h 2993922"/>
              <a:gd name="connsiteX3646" fmla="*/ 7042622 w 8938307"/>
              <a:gd name="connsiteY3646" fmla="*/ 1490084 h 2993922"/>
              <a:gd name="connsiteX3647" fmla="*/ 7047918 w 8938307"/>
              <a:gd name="connsiteY3647" fmla="*/ 1500674 h 2993922"/>
              <a:gd name="connsiteX3648" fmla="*/ 7079689 w 8938307"/>
              <a:gd name="connsiteY3648" fmla="*/ 1516560 h 2993922"/>
              <a:gd name="connsiteX3649" fmla="*/ 7106166 w 8938307"/>
              <a:gd name="connsiteY3649" fmla="*/ 1521855 h 2993922"/>
              <a:gd name="connsiteX3650" fmla="*/ 7137937 w 8938307"/>
              <a:gd name="connsiteY3650" fmla="*/ 1521855 h 2993922"/>
              <a:gd name="connsiteX3651" fmla="*/ 7148526 w 8938307"/>
              <a:gd name="connsiteY3651" fmla="*/ 1532445 h 2993922"/>
              <a:gd name="connsiteX3652" fmla="*/ 7169708 w 8938307"/>
              <a:gd name="connsiteY3652" fmla="*/ 1532445 h 2993922"/>
              <a:gd name="connsiteX3653" fmla="*/ 7175004 w 8938307"/>
              <a:gd name="connsiteY3653" fmla="*/ 1543036 h 2993922"/>
              <a:gd name="connsiteX3654" fmla="*/ 7190889 w 8938307"/>
              <a:gd name="connsiteY3654" fmla="*/ 1532445 h 2993922"/>
              <a:gd name="connsiteX3655" fmla="*/ 7201480 w 8938307"/>
              <a:gd name="connsiteY3655" fmla="*/ 1553626 h 2993922"/>
              <a:gd name="connsiteX3656" fmla="*/ 7212070 w 8938307"/>
              <a:gd name="connsiteY3656" fmla="*/ 1553626 h 2993922"/>
              <a:gd name="connsiteX3657" fmla="*/ 7222660 w 8938307"/>
              <a:gd name="connsiteY3657" fmla="*/ 1564218 h 2993922"/>
              <a:gd name="connsiteX3658" fmla="*/ 7243841 w 8938307"/>
              <a:gd name="connsiteY3658" fmla="*/ 1564218 h 2993922"/>
              <a:gd name="connsiteX3659" fmla="*/ 7249136 w 8938307"/>
              <a:gd name="connsiteY3659" fmla="*/ 1558922 h 2993922"/>
              <a:gd name="connsiteX3660" fmla="*/ 7254432 w 8938307"/>
              <a:gd name="connsiteY3660" fmla="*/ 1553626 h 2993922"/>
              <a:gd name="connsiteX3661" fmla="*/ 7254432 w 8938307"/>
              <a:gd name="connsiteY3661" fmla="*/ 1543036 h 2993922"/>
              <a:gd name="connsiteX3662" fmla="*/ 7243841 w 8938307"/>
              <a:gd name="connsiteY3662" fmla="*/ 1532445 h 2993922"/>
              <a:gd name="connsiteX3663" fmla="*/ 7233251 w 8938307"/>
              <a:gd name="connsiteY3663" fmla="*/ 1532445 h 2993922"/>
              <a:gd name="connsiteX3664" fmla="*/ 7233251 w 8938307"/>
              <a:gd name="connsiteY3664" fmla="*/ 1543036 h 2993922"/>
              <a:gd name="connsiteX3665" fmla="*/ 7222660 w 8938307"/>
              <a:gd name="connsiteY3665" fmla="*/ 1532445 h 2993922"/>
              <a:gd name="connsiteX3666" fmla="*/ 7212070 w 8938307"/>
              <a:gd name="connsiteY3666" fmla="*/ 1521855 h 2993922"/>
              <a:gd name="connsiteX3667" fmla="*/ 7206774 w 8938307"/>
              <a:gd name="connsiteY3667" fmla="*/ 1516560 h 2993922"/>
              <a:gd name="connsiteX3668" fmla="*/ 7190889 w 8938307"/>
              <a:gd name="connsiteY3668" fmla="*/ 1521855 h 2993922"/>
              <a:gd name="connsiteX3669" fmla="*/ 7180299 w 8938307"/>
              <a:gd name="connsiteY3669" fmla="*/ 1532445 h 2993922"/>
              <a:gd name="connsiteX3670" fmla="*/ 7169708 w 8938307"/>
              <a:gd name="connsiteY3670" fmla="*/ 1521855 h 2993922"/>
              <a:gd name="connsiteX3671" fmla="*/ 7159118 w 8938307"/>
              <a:gd name="connsiteY3671" fmla="*/ 1511264 h 2993922"/>
              <a:gd name="connsiteX3672" fmla="*/ 7148526 w 8938307"/>
              <a:gd name="connsiteY3672" fmla="*/ 1500674 h 2993922"/>
              <a:gd name="connsiteX3673" fmla="*/ 7132641 w 8938307"/>
              <a:gd name="connsiteY3673" fmla="*/ 1500674 h 2993922"/>
              <a:gd name="connsiteX3674" fmla="*/ 7127347 w 8938307"/>
              <a:gd name="connsiteY3674" fmla="*/ 1500674 h 2993922"/>
              <a:gd name="connsiteX3675" fmla="*/ 7116756 w 8938307"/>
              <a:gd name="connsiteY3675" fmla="*/ 1500674 h 2993922"/>
              <a:gd name="connsiteX3676" fmla="*/ 7084985 w 8938307"/>
              <a:gd name="connsiteY3676" fmla="*/ 1490084 h 2993922"/>
              <a:gd name="connsiteX3677" fmla="*/ 7042622 w 8938307"/>
              <a:gd name="connsiteY3677" fmla="*/ 1490084 h 2993922"/>
              <a:gd name="connsiteX3678" fmla="*/ 3198303 w 8938307"/>
              <a:gd name="connsiteY3678" fmla="*/ 1490084 h 2993922"/>
              <a:gd name="connsiteX3679" fmla="*/ 3198303 w 8938307"/>
              <a:gd name="connsiteY3679" fmla="*/ 1500674 h 2993922"/>
              <a:gd name="connsiteX3680" fmla="*/ 3208895 w 8938307"/>
              <a:gd name="connsiteY3680" fmla="*/ 1500674 h 2993922"/>
              <a:gd name="connsiteX3681" fmla="*/ 2859410 w 8938307"/>
              <a:gd name="connsiteY3681" fmla="*/ 1490084 h 2993922"/>
              <a:gd name="connsiteX3682" fmla="*/ 2859410 w 8938307"/>
              <a:gd name="connsiteY3682" fmla="*/ 1492576 h 2993922"/>
              <a:gd name="connsiteX3683" fmla="*/ 2857293 w 8938307"/>
              <a:gd name="connsiteY3683" fmla="*/ 1492202 h 2993922"/>
              <a:gd name="connsiteX3684" fmla="*/ 2827639 w 8938307"/>
              <a:gd name="connsiteY3684" fmla="*/ 1490084 h 2993922"/>
              <a:gd name="connsiteX3685" fmla="*/ 2838230 w 8938307"/>
              <a:gd name="connsiteY3685" fmla="*/ 1490084 h 2993922"/>
              <a:gd name="connsiteX3686" fmla="*/ 2852791 w 8938307"/>
              <a:gd name="connsiteY3686" fmla="*/ 1491408 h 2993922"/>
              <a:gd name="connsiteX3687" fmla="*/ 2857293 w 8938307"/>
              <a:gd name="connsiteY3687" fmla="*/ 1492202 h 2993922"/>
              <a:gd name="connsiteX3688" fmla="*/ 2848820 w 8938307"/>
              <a:gd name="connsiteY3688" fmla="*/ 1500674 h 2993922"/>
              <a:gd name="connsiteX3689" fmla="*/ 2848820 w 8938307"/>
              <a:gd name="connsiteY3689" fmla="*/ 1511264 h 2993922"/>
              <a:gd name="connsiteX3690" fmla="*/ 2859410 w 8938307"/>
              <a:gd name="connsiteY3690" fmla="*/ 1516560 h 2993922"/>
              <a:gd name="connsiteX3691" fmla="*/ 2848820 w 8938307"/>
              <a:gd name="connsiteY3691" fmla="*/ 1521855 h 2993922"/>
              <a:gd name="connsiteX3692" fmla="*/ 2827639 w 8938307"/>
              <a:gd name="connsiteY3692" fmla="*/ 1521855 h 2993922"/>
              <a:gd name="connsiteX3693" fmla="*/ 2822344 w 8938307"/>
              <a:gd name="connsiteY3693" fmla="*/ 1505970 h 2993922"/>
              <a:gd name="connsiteX3694" fmla="*/ 2827639 w 8938307"/>
              <a:gd name="connsiteY3694" fmla="*/ 1490084 h 2993922"/>
              <a:gd name="connsiteX3695" fmla="*/ 3947576 w 8938307"/>
              <a:gd name="connsiteY3695" fmla="*/ 1484789 h 2993922"/>
              <a:gd name="connsiteX3696" fmla="*/ 3939633 w 8938307"/>
              <a:gd name="connsiteY3696" fmla="*/ 1490084 h 2993922"/>
              <a:gd name="connsiteX3697" fmla="*/ 3950223 w 8938307"/>
              <a:gd name="connsiteY3697" fmla="*/ 1500674 h 2993922"/>
              <a:gd name="connsiteX3698" fmla="*/ 3971404 w 8938307"/>
              <a:gd name="connsiteY3698" fmla="*/ 1500674 h 2993922"/>
              <a:gd name="connsiteX3699" fmla="*/ 3981994 w 8938307"/>
              <a:gd name="connsiteY3699" fmla="*/ 1500674 h 2993922"/>
              <a:gd name="connsiteX3700" fmla="*/ 4003175 w 8938307"/>
              <a:gd name="connsiteY3700" fmla="*/ 1511264 h 2993922"/>
              <a:gd name="connsiteX3701" fmla="*/ 3971404 w 8938307"/>
              <a:gd name="connsiteY3701" fmla="*/ 1490084 h 2993922"/>
              <a:gd name="connsiteX3702" fmla="*/ 3947576 w 8938307"/>
              <a:gd name="connsiteY3702" fmla="*/ 1484789 h 2993922"/>
              <a:gd name="connsiteX3703" fmla="*/ 8726499 w 8938307"/>
              <a:gd name="connsiteY3703" fmla="*/ 1479493 h 2993922"/>
              <a:gd name="connsiteX3704" fmla="*/ 8737089 w 8938307"/>
              <a:gd name="connsiteY3704" fmla="*/ 1479493 h 2993922"/>
              <a:gd name="connsiteX3705" fmla="*/ 8726499 w 8938307"/>
              <a:gd name="connsiteY3705" fmla="*/ 1490084 h 2993922"/>
              <a:gd name="connsiteX3706" fmla="*/ 8726499 w 8938307"/>
              <a:gd name="connsiteY3706" fmla="*/ 1479493 h 2993922"/>
              <a:gd name="connsiteX3707" fmla="*/ 8345244 w 8938307"/>
              <a:gd name="connsiteY3707" fmla="*/ 1479493 h 2993922"/>
              <a:gd name="connsiteX3708" fmla="*/ 8355835 w 8938307"/>
              <a:gd name="connsiteY3708" fmla="*/ 1479493 h 2993922"/>
              <a:gd name="connsiteX3709" fmla="*/ 8345244 w 8938307"/>
              <a:gd name="connsiteY3709" fmla="*/ 1490084 h 2993922"/>
              <a:gd name="connsiteX3710" fmla="*/ 3791367 w 8938307"/>
              <a:gd name="connsiteY3710" fmla="*/ 1479493 h 2993922"/>
              <a:gd name="connsiteX3711" fmla="*/ 3801956 w 8938307"/>
              <a:gd name="connsiteY3711" fmla="*/ 1484789 h 2993922"/>
              <a:gd name="connsiteX3712" fmla="*/ 3812548 w 8938307"/>
              <a:gd name="connsiteY3712" fmla="*/ 1490084 h 2993922"/>
              <a:gd name="connsiteX3713" fmla="*/ 3812548 w 8938307"/>
              <a:gd name="connsiteY3713" fmla="*/ 1484789 h 2993922"/>
              <a:gd name="connsiteX3714" fmla="*/ 3801956 w 8938307"/>
              <a:gd name="connsiteY3714" fmla="*/ 1479493 h 2993922"/>
              <a:gd name="connsiteX3715" fmla="*/ 3102990 w 8938307"/>
              <a:gd name="connsiteY3715" fmla="*/ 1479493 h 2993922"/>
              <a:gd name="connsiteX3716" fmla="*/ 3092399 w 8938307"/>
              <a:gd name="connsiteY3716" fmla="*/ 1484789 h 2993922"/>
              <a:gd name="connsiteX3717" fmla="*/ 3092399 w 8938307"/>
              <a:gd name="connsiteY3717" fmla="*/ 1490084 h 2993922"/>
              <a:gd name="connsiteX3718" fmla="*/ 3102990 w 8938307"/>
              <a:gd name="connsiteY3718" fmla="*/ 1490084 h 2993922"/>
              <a:gd name="connsiteX3719" fmla="*/ 3113581 w 8938307"/>
              <a:gd name="connsiteY3719" fmla="*/ 1484789 h 2993922"/>
              <a:gd name="connsiteX3720" fmla="*/ 3102990 w 8938307"/>
              <a:gd name="connsiteY3720" fmla="*/ 1479493 h 2993922"/>
              <a:gd name="connsiteX3721" fmla="*/ 8165206 w 8938307"/>
              <a:gd name="connsiteY3721" fmla="*/ 1468903 h 2993922"/>
              <a:gd name="connsiteX3722" fmla="*/ 8175798 w 8938307"/>
              <a:gd name="connsiteY3722" fmla="*/ 1468903 h 2993922"/>
              <a:gd name="connsiteX3723" fmla="*/ 8186387 w 8938307"/>
              <a:gd name="connsiteY3723" fmla="*/ 1479493 h 2993922"/>
              <a:gd name="connsiteX3724" fmla="*/ 8170502 w 8938307"/>
              <a:gd name="connsiteY3724" fmla="*/ 1474199 h 2993922"/>
              <a:gd name="connsiteX3725" fmla="*/ 8165206 w 8938307"/>
              <a:gd name="connsiteY3725" fmla="*/ 1468903 h 2993922"/>
              <a:gd name="connsiteX3726" fmla="*/ 7529782 w 8938307"/>
              <a:gd name="connsiteY3726" fmla="*/ 1468903 h 2993922"/>
              <a:gd name="connsiteX3727" fmla="*/ 7519192 w 8938307"/>
              <a:gd name="connsiteY3727" fmla="*/ 1479493 h 2993922"/>
              <a:gd name="connsiteX3728" fmla="*/ 7540374 w 8938307"/>
              <a:gd name="connsiteY3728" fmla="*/ 1479493 h 2993922"/>
              <a:gd name="connsiteX3729" fmla="*/ 7529782 w 8938307"/>
              <a:gd name="connsiteY3729" fmla="*/ 1468903 h 2993922"/>
              <a:gd name="connsiteX3730" fmla="*/ 2817049 w 8938307"/>
              <a:gd name="connsiteY3730" fmla="*/ 1468903 h 2993922"/>
              <a:gd name="connsiteX3731" fmla="*/ 2827639 w 8938307"/>
              <a:gd name="connsiteY3731" fmla="*/ 1468903 h 2993922"/>
              <a:gd name="connsiteX3732" fmla="*/ 2817049 w 8938307"/>
              <a:gd name="connsiteY3732" fmla="*/ 1479493 h 2993922"/>
              <a:gd name="connsiteX3733" fmla="*/ 2806458 w 8938307"/>
              <a:gd name="connsiteY3733" fmla="*/ 1479493 h 2993922"/>
              <a:gd name="connsiteX3734" fmla="*/ 2811755 w 8938307"/>
              <a:gd name="connsiteY3734" fmla="*/ 1474199 h 2993922"/>
              <a:gd name="connsiteX3735" fmla="*/ 2817049 w 8938307"/>
              <a:gd name="connsiteY3735" fmla="*/ 1468903 h 2993922"/>
              <a:gd name="connsiteX3736" fmla="*/ 7593326 w 8938307"/>
              <a:gd name="connsiteY3736" fmla="*/ 1458312 h 2993922"/>
              <a:gd name="connsiteX3737" fmla="*/ 7593326 w 8938307"/>
              <a:gd name="connsiteY3737" fmla="*/ 1468903 h 2993922"/>
              <a:gd name="connsiteX3738" fmla="*/ 7603915 w 8938307"/>
              <a:gd name="connsiteY3738" fmla="*/ 1468903 h 2993922"/>
              <a:gd name="connsiteX3739" fmla="*/ 7593326 w 8938307"/>
              <a:gd name="connsiteY3739" fmla="*/ 1458312 h 2993922"/>
              <a:gd name="connsiteX3740" fmla="*/ 6979081 w 8938307"/>
              <a:gd name="connsiteY3740" fmla="*/ 1458312 h 2993922"/>
              <a:gd name="connsiteX3741" fmla="*/ 6968491 w 8938307"/>
              <a:gd name="connsiteY3741" fmla="*/ 1468903 h 2993922"/>
              <a:gd name="connsiteX3742" fmla="*/ 6957900 w 8938307"/>
              <a:gd name="connsiteY3742" fmla="*/ 1468903 h 2993922"/>
              <a:gd name="connsiteX3743" fmla="*/ 6947310 w 8938307"/>
              <a:gd name="connsiteY3743" fmla="*/ 1468903 h 2993922"/>
              <a:gd name="connsiteX3744" fmla="*/ 6947310 w 8938307"/>
              <a:gd name="connsiteY3744" fmla="*/ 1484789 h 2993922"/>
              <a:gd name="connsiteX3745" fmla="*/ 6952604 w 8938307"/>
              <a:gd name="connsiteY3745" fmla="*/ 1484789 h 2993922"/>
              <a:gd name="connsiteX3746" fmla="*/ 6968491 w 8938307"/>
              <a:gd name="connsiteY3746" fmla="*/ 1490084 h 2993922"/>
              <a:gd name="connsiteX3747" fmla="*/ 7000262 w 8938307"/>
              <a:gd name="connsiteY3747" fmla="*/ 1490084 h 2993922"/>
              <a:gd name="connsiteX3748" fmla="*/ 7010852 w 8938307"/>
              <a:gd name="connsiteY3748" fmla="*/ 1490084 h 2993922"/>
              <a:gd name="connsiteX3749" fmla="*/ 7021443 w 8938307"/>
              <a:gd name="connsiteY3749" fmla="*/ 1490084 h 2993922"/>
              <a:gd name="connsiteX3750" fmla="*/ 7021443 w 8938307"/>
              <a:gd name="connsiteY3750" fmla="*/ 1479493 h 2993922"/>
              <a:gd name="connsiteX3751" fmla="*/ 7010852 w 8938307"/>
              <a:gd name="connsiteY3751" fmla="*/ 1468903 h 2993922"/>
              <a:gd name="connsiteX3752" fmla="*/ 6989670 w 8938307"/>
              <a:gd name="connsiteY3752" fmla="*/ 1468903 h 2993922"/>
              <a:gd name="connsiteX3753" fmla="*/ 6979081 w 8938307"/>
              <a:gd name="connsiteY3753" fmla="*/ 1458312 h 2993922"/>
              <a:gd name="connsiteX3754" fmla="*/ 2986495 w 8938307"/>
              <a:gd name="connsiteY3754" fmla="*/ 1458312 h 2993922"/>
              <a:gd name="connsiteX3755" fmla="*/ 2986495 w 8938307"/>
              <a:gd name="connsiteY3755" fmla="*/ 1468903 h 2993922"/>
              <a:gd name="connsiteX3756" fmla="*/ 2997086 w 8938307"/>
              <a:gd name="connsiteY3756" fmla="*/ 1468903 h 2993922"/>
              <a:gd name="connsiteX3757" fmla="*/ 8196979 w 8938307"/>
              <a:gd name="connsiteY3757" fmla="*/ 1453018 h 2993922"/>
              <a:gd name="connsiteX3758" fmla="*/ 8228750 w 8938307"/>
              <a:gd name="connsiteY3758" fmla="*/ 1458312 h 2993922"/>
              <a:gd name="connsiteX3759" fmla="*/ 8218160 w 8938307"/>
              <a:gd name="connsiteY3759" fmla="*/ 1458312 h 2993922"/>
              <a:gd name="connsiteX3760" fmla="*/ 8202273 w 8938307"/>
              <a:gd name="connsiteY3760" fmla="*/ 1458312 h 2993922"/>
              <a:gd name="connsiteX3761" fmla="*/ 8186387 w 8938307"/>
              <a:gd name="connsiteY3761" fmla="*/ 1458312 h 2993922"/>
              <a:gd name="connsiteX3762" fmla="*/ 8196979 w 8938307"/>
              <a:gd name="connsiteY3762" fmla="*/ 1453018 h 2993922"/>
              <a:gd name="connsiteX3763" fmla="*/ 7806457 w 8938307"/>
              <a:gd name="connsiteY3763" fmla="*/ 1451694 h 2993922"/>
              <a:gd name="connsiteX3764" fmla="*/ 7805134 w 8938307"/>
              <a:gd name="connsiteY3764" fmla="*/ 1458312 h 2993922"/>
              <a:gd name="connsiteX3765" fmla="*/ 7836904 w 8938307"/>
              <a:gd name="connsiteY3765" fmla="*/ 1479493 h 2993922"/>
              <a:gd name="connsiteX3766" fmla="*/ 7858085 w 8938307"/>
              <a:gd name="connsiteY3766" fmla="*/ 1484789 h 2993922"/>
              <a:gd name="connsiteX3767" fmla="*/ 7879267 w 8938307"/>
              <a:gd name="connsiteY3767" fmla="*/ 1490084 h 2993922"/>
              <a:gd name="connsiteX3768" fmla="*/ 7889856 w 8938307"/>
              <a:gd name="connsiteY3768" fmla="*/ 1490084 h 2993922"/>
              <a:gd name="connsiteX3769" fmla="*/ 7900446 w 8938307"/>
              <a:gd name="connsiteY3769" fmla="*/ 1479493 h 2993922"/>
              <a:gd name="connsiteX3770" fmla="*/ 7868675 w 8938307"/>
              <a:gd name="connsiteY3770" fmla="*/ 1479493 h 2993922"/>
              <a:gd name="connsiteX3771" fmla="*/ 7858085 w 8938307"/>
              <a:gd name="connsiteY3771" fmla="*/ 1468903 h 2993922"/>
              <a:gd name="connsiteX3772" fmla="*/ 7836904 w 8938307"/>
              <a:gd name="connsiteY3772" fmla="*/ 1468903 h 2993922"/>
              <a:gd name="connsiteX3773" fmla="*/ 7810428 w 8938307"/>
              <a:gd name="connsiteY3773" fmla="*/ 1453018 h 2993922"/>
              <a:gd name="connsiteX3774" fmla="*/ 7806457 w 8938307"/>
              <a:gd name="connsiteY3774" fmla="*/ 1451694 h 2993922"/>
              <a:gd name="connsiteX3775" fmla="*/ 7392107 w 8938307"/>
              <a:gd name="connsiteY3775" fmla="*/ 1447722 h 2993922"/>
              <a:gd name="connsiteX3776" fmla="*/ 7402697 w 8938307"/>
              <a:gd name="connsiteY3776" fmla="*/ 1458312 h 2993922"/>
              <a:gd name="connsiteX3777" fmla="*/ 7402697 w 8938307"/>
              <a:gd name="connsiteY3777" fmla="*/ 1479493 h 2993922"/>
              <a:gd name="connsiteX3778" fmla="*/ 7407992 w 8938307"/>
              <a:gd name="connsiteY3778" fmla="*/ 1495379 h 2993922"/>
              <a:gd name="connsiteX3779" fmla="*/ 7402697 w 8938307"/>
              <a:gd name="connsiteY3779" fmla="*/ 1505970 h 2993922"/>
              <a:gd name="connsiteX3780" fmla="*/ 7413288 w 8938307"/>
              <a:gd name="connsiteY3780" fmla="*/ 1511264 h 2993922"/>
              <a:gd name="connsiteX3781" fmla="*/ 7423878 w 8938307"/>
              <a:gd name="connsiteY3781" fmla="*/ 1490084 h 2993922"/>
              <a:gd name="connsiteX3782" fmla="*/ 7466240 w 8938307"/>
              <a:gd name="connsiteY3782" fmla="*/ 1500674 h 2993922"/>
              <a:gd name="connsiteX3783" fmla="*/ 7466240 w 8938307"/>
              <a:gd name="connsiteY3783" fmla="*/ 1511264 h 2993922"/>
              <a:gd name="connsiteX3784" fmla="*/ 7455649 w 8938307"/>
              <a:gd name="connsiteY3784" fmla="*/ 1511264 h 2993922"/>
              <a:gd name="connsiteX3785" fmla="*/ 7434468 w 8938307"/>
              <a:gd name="connsiteY3785" fmla="*/ 1511264 h 2993922"/>
              <a:gd name="connsiteX3786" fmla="*/ 7434468 w 8938307"/>
              <a:gd name="connsiteY3786" fmla="*/ 1516560 h 2993922"/>
              <a:gd name="connsiteX3787" fmla="*/ 7445059 w 8938307"/>
              <a:gd name="connsiteY3787" fmla="*/ 1521855 h 2993922"/>
              <a:gd name="connsiteX3788" fmla="*/ 7466240 w 8938307"/>
              <a:gd name="connsiteY3788" fmla="*/ 1516560 h 2993922"/>
              <a:gd name="connsiteX3789" fmla="*/ 7474183 w 8938307"/>
              <a:gd name="connsiteY3789" fmla="*/ 1509941 h 2993922"/>
              <a:gd name="connsiteX3790" fmla="*/ 7475135 w 8938307"/>
              <a:gd name="connsiteY3790" fmla="*/ 1506605 h 2993922"/>
              <a:gd name="connsiteX3791" fmla="*/ 7480140 w 8938307"/>
              <a:gd name="connsiteY3791" fmla="*/ 1509941 h 2993922"/>
              <a:gd name="connsiteX3792" fmla="*/ 7498011 w 8938307"/>
              <a:gd name="connsiteY3792" fmla="*/ 1521855 h 2993922"/>
              <a:gd name="connsiteX3793" fmla="*/ 7481067 w 8938307"/>
              <a:gd name="connsiteY3793" fmla="*/ 1530328 h 2993922"/>
              <a:gd name="connsiteX3794" fmla="*/ 7487420 w 8938307"/>
              <a:gd name="connsiteY3794" fmla="*/ 1543036 h 2993922"/>
              <a:gd name="connsiteX3795" fmla="*/ 7513896 w 8938307"/>
              <a:gd name="connsiteY3795" fmla="*/ 1532445 h 2993922"/>
              <a:gd name="connsiteX3796" fmla="*/ 7529782 w 8938307"/>
              <a:gd name="connsiteY3796" fmla="*/ 1521855 h 2993922"/>
              <a:gd name="connsiteX3797" fmla="*/ 7561553 w 8938307"/>
              <a:gd name="connsiteY3797" fmla="*/ 1521855 h 2993922"/>
              <a:gd name="connsiteX3798" fmla="*/ 7550963 w 8938307"/>
              <a:gd name="connsiteY3798" fmla="*/ 1511264 h 2993922"/>
              <a:gd name="connsiteX3799" fmla="*/ 7529782 w 8938307"/>
              <a:gd name="connsiteY3799" fmla="*/ 1511264 h 2993922"/>
              <a:gd name="connsiteX3800" fmla="*/ 7529782 w 8938307"/>
              <a:gd name="connsiteY3800" fmla="*/ 1500674 h 2993922"/>
              <a:gd name="connsiteX3801" fmla="*/ 7513896 w 8938307"/>
              <a:gd name="connsiteY3801" fmla="*/ 1495379 h 2993922"/>
              <a:gd name="connsiteX3802" fmla="*/ 7498011 w 8938307"/>
              <a:gd name="connsiteY3802" fmla="*/ 1490084 h 2993922"/>
              <a:gd name="connsiteX3803" fmla="*/ 7413288 w 8938307"/>
              <a:gd name="connsiteY3803" fmla="*/ 1479493 h 2993922"/>
              <a:gd name="connsiteX3804" fmla="*/ 7413288 w 8938307"/>
              <a:gd name="connsiteY3804" fmla="*/ 1468903 h 2993922"/>
              <a:gd name="connsiteX3805" fmla="*/ 7418582 w 8938307"/>
              <a:gd name="connsiteY3805" fmla="*/ 1458312 h 2993922"/>
              <a:gd name="connsiteX3806" fmla="*/ 7413288 w 8938307"/>
              <a:gd name="connsiteY3806" fmla="*/ 1447722 h 2993922"/>
              <a:gd name="connsiteX3807" fmla="*/ 7376222 w 8938307"/>
              <a:gd name="connsiteY3807" fmla="*/ 1447722 h 2993922"/>
              <a:gd name="connsiteX3808" fmla="*/ 7349745 w 8938307"/>
              <a:gd name="connsiteY3808" fmla="*/ 1458312 h 2993922"/>
              <a:gd name="connsiteX3809" fmla="*/ 7360336 w 8938307"/>
              <a:gd name="connsiteY3809" fmla="*/ 1468903 h 2993922"/>
              <a:gd name="connsiteX3810" fmla="*/ 7381516 w 8938307"/>
              <a:gd name="connsiteY3810" fmla="*/ 1479493 h 2993922"/>
              <a:gd name="connsiteX3811" fmla="*/ 7392107 w 8938307"/>
              <a:gd name="connsiteY3811" fmla="*/ 1479493 h 2993922"/>
              <a:gd name="connsiteX3812" fmla="*/ 7381516 w 8938307"/>
              <a:gd name="connsiteY3812" fmla="*/ 1458312 h 2993922"/>
              <a:gd name="connsiteX3813" fmla="*/ 7376222 w 8938307"/>
              <a:gd name="connsiteY3813" fmla="*/ 1447722 h 2993922"/>
              <a:gd name="connsiteX3814" fmla="*/ 2806458 w 8938307"/>
              <a:gd name="connsiteY3814" fmla="*/ 1447722 h 2993922"/>
              <a:gd name="connsiteX3815" fmla="*/ 2817049 w 8938307"/>
              <a:gd name="connsiteY3815" fmla="*/ 1458312 h 2993922"/>
              <a:gd name="connsiteX3816" fmla="*/ 2806458 w 8938307"/>
              <a:gd name="connsiteY3816" fmla="*/ 1458312 h 2993922"/>
              <a:gd name="connsiteX3817" fmla="*/ 2795868 w 8938307"/>
              <a:gd name="connsiteY3817" fmla="*/ 1458312 h 2993922"/>
              <a:gd name="connsiteX3818" fmla="*/ 2639660 w 8938307"/>
              <a:gd name="connsiteY3818" fmla="*/ 1441103 h 2993922"/>
              <a:gd name="connsiteX3819" fmla="*/ 2637012 w 8938307"/>
              <a:gd name="connsiteY3819" fmla="*/ 1447722 h 2993922"/>
              <a:gd name="connsiteX3820" fmla="*/ 2637012 w 8938307"/>
              <a:gd name="connsiteY3820" fmla="*/ 1458312 h 2993922"/>
              <a:gd name="connsiteX3821" fmla="*/ 2658193 w 8938307"/>
              <a:gd name="connsiteY3821" fmla="*/ 1458312 h 2993922"/>
              <a:gd name="connsiteX3822" fmla="*/ 2647602 w 8938307"/>
              <a:gd name="connsiteY3822" fmla="*/ 1442427 h 2993922"/>
              <a:gd name="connsiteX3823" fmla="*/ 2639660 w 8938307"/>
              <a:gd name="connsiteY3823" fmla="*/ 1441103 h 2993922"/>
              <a:gd name="connsiteX3824" fmla="*/ 8482920 w 8938307"/>
              <a:gd name="connsiteY3824" fmla="*/ 1437132 h 2993922"/>
              <a:gd name="connsiteX3825" fmla="*/ 8504100 w 8938307"/>
              <a:gd name="connsiteY3825" fmla="*/ 1437132 h 2993922"/>
              <a:gd name="connsiteX3826" fmla="*/ 8493510 w 8938307"/>
              <a:gd name="connsiteY3826" fmla="*/ 1447722 h 2993922"/>
              <a:gd name="connsiteX3827" fmla="*/ 7757476 w 8938307"/>
              <a:gd name="connsiteY3827" fmla="*/ 1437132 h 2993922"/>
              <a:gd name="connsiteX3828" fmla="*/ 7752182 w 8938307"/>
              <a:gd name="connsiteY3828" fmla="*/ 1447722 h 2993922"/>
              <a:gd name="connsiteX3829" fmla="*/ 7762772 w 8938307"/>
              <a:gd name="connsiteY3829" fmla="*/ 1447722 h 2993922"/>
              <a:gd name="connsiteX3830" fmla="*/ 7757476 w 8938307"/>
              <a:gd name="connsiteY3830" fmla="*/ 1437132 h 2993922"/>
              <a:gd name="connsiteX3831" fmla="*/ 1990997 w 8938307"/>
              <a:gd name="connsiteY3831" fmla="*/ 1437132 h 2993922"/>
              <a:gd name="connsiteX3832" fmla="*/ 2001587 w 8938307"/>
              <a:gd name="connsiteY3832" fmla="*/ 1437132 h 2993922"/>
              <a:gd name="connsiteX3833" fmla="*/ 2054540 w 8938307"/>
              <a:gd name="connsiteY3833" fmla="*/ 1458312 h 2993922"/>
              <a:gd name="connsiteX3834" fmla="*/ 2049245 w 8938307"/>
              <a:gd name="connsiteY3834" fmla="*/ 1468903 h 2993922"/>
              <a:gd name="connsiteX3835" fmla="*/ 2065130 w 8938307"/>
              <a:gd name="connsiteY3835" fmla="*/ 1479493 h 2993922"/>
              <a:gd name="connsiteX3836" fmla="*/ 2070426 w 8938307"/>
              <a:gd name="connsiteY3836" fmla="*/ 1484789 h 2993922"/>
              <a:gd name="connsiteX3837" fmla="*/ 2096901 w 8938307"/>
              <a:gd name="connsiteY3837" fmla="*/ 1490084 h 2993922"/>
              <a:gd name="connsiteX3838" fmla="*/ 2171034 w 8938307"/>
              <a:gd name="connsiteY3838" fmla="*/ 1511264 h 2993922"/>
              <a:gd name="connsiteX3839" fmla="*/ 2192215 w 8938307"/>
              <a:gd name="connsiteY3839" fmla="*/ 1532445 h 2993922"/>
              <a:gd name="connsiteX3840" fmla="*/ 2181625 w 8938307"/>
              <a:gd name="connsiteY3840" fmla="*/ 1532445 h 2993922"/>
              <a:gd name="connsiteX3841" fmla="*/ 2165738 w 8938307"/>
              <a:gd name="connsiteY3841" fmla="*/ 1532445 h 2993922"/>
              <a:gd name="connsiteX3842" fmla="*/ 2144559 w 8938307"/>
              <a:gd name="connsiteY3842" fmla="*/ 1521855 h 2993922"/>
              <a:gd name="connsiteX3843" fmla="*/ 2139263 w 8938307"/>
              <a:gd name="connsiteY3843" fmla="*/ 1511264 h 2993922"/>
              <a:gd name="connsiteX3844" fmla="*/ 2123378 w 8938307"/>
              <a:gd name="connsiteY3844" fmla="*/ 1511264 h 2993922"/>
              <a:gd name="connsiteX3845" fmla="*/ 2107491 w 8938307"/>
              <a:gd name="connsiteY3845" fmla="*/ 1511264 h 2993922"/>
              <a:gd name="connsiteX3846" fmla="*/ 2086311 w 8938307"/>
              <a:gd name="connsiteY3846" fmla="*/ 1500674 h 2993922"/>
              <a:gd name="connsiteX3847" fmla="*/ 2075721 w 8938307"/>
              <a:gd name="connsiteY3847" fmla="*/ 1500674 h 2993922"/>
              <a:gd name="connsiteX3848" fmla="*/ 2054540 w 8938307"/>
              <a:gd name="connsiteY3848" fmla="*/ 1490084 h 2993922"/>
              <a:gd name="connsiteX3849" fmla="*/ 2022769 w 8938307"/>
              <a:gd name="connsiteY3849" fmla="*/ 1479493 h 2993922"/>
              <a:gd name="connsiteX3850" fmla="*/ 2001587 w 8938307"/>
              <a:gd name="connsiteY3850" fmla="*/ 1468903 h 2993922"/>
              <a:gd name="connsiteX3851" fmla="*/ 1990997 w 8938307"/>
              <a:gd name="connsiteY3851" fmla="*/ 1463608 h 2993922"/>
              <a:gd name="connsiteX3852" fmla="*/ 1969816 w 8938307"/>
              <a:gd name="connsiteY3852" fmla="*/ 1458312 h 2993922"/>
              <a:gd name="connsiteX3853" fmla="*/ 1948635 w 8938307"/>
              <a:gd name="connsiteY3853" fmla="*/ 1447722 h 2993922"/>
              <a:gd name="connsiteX3854" fmla="*/ 1959226 w 8938307"/>
              <a:gd name="connsiteY3854" fmla="*/ 1447722 h 2993922"/>
              <a:gd name="connsiteX3855" fmla="*/ 1990997 w 8938307"/>
              <a:gd name="connsiteY3855" fmla="*/ 1437132 h 2993922"/>
              <a:gd name="connsiteX3856" fmla="*/ 7323270 w 8938307"/>
              <a:gd name="connsiteY3856" fmla="*/ 1431837 h 2993922"/>
              <a:gd name="connsiteX3857" fmla="*/ 7317974 w 8938307"/>
              <a:gd name="connsiteY3857" fmla="*/ 1437132 h 2993922"/>
              <a:gd name="connsiteX3858" fmla="*/ 7312678 w 8938307"/>
              <a:gd name="connsiteY3858" fmla="*/ 1453018 h 2993922"/>
              <a:gd name="connsiteX3859" fmla="*/ 7307384 w 8938307"/>
              <a:gd name="connsiteY3859" fmla="*/ 1458312 h 2993922"/>
              <a:gd name="connsiteX3860" fmla="*/ 7349745 w 8938307"/>
              <a:gd name="connsiteY3860" fmla="*/ 1479493 h 2993922"/>
              <a:gd name="connsiteX3861" fmla="*/ 7339155 w 8938307"/>
              <a:gd name="connsiteY3861" fmla="*/ 1468903 h 2993922"/>
              <a:gd name="connsiteX3862" fmla="*/ 7328564 w 8938307"/>
              <a:gd name="connsiteY3862" fmla="*/ 1463608 h 2993922"/>
              <a:gd name="connsiteX3863" fmla="*/ 7328564 w 8938307"/>
              <a:gd name="connsiteY3863" fmla="*/ 1458312 h 2993922"/>
              <a:gd name="connsiteX3864" fmla="*/ 7339155 w 8938307"/>
              <a:gd name="connsiteY3864" fmla="*/ 1447722 h 2993922"/>
              <a:gd name="connsiteX3865" fmla="*/ 7349745 w 8938307"/>
              <a:gd name="connsiteY3865" fmla="*/ 1442427 h 2993922"/>
              <a:gd name="connsiteX3866" fmla="*/ 7339155 w 8938307"/>
              <a:gd name="connsiteY3866" fmla="*/ 1437132 h 2993922"/>
              <a:gd name="connsiteX3867" fmla="*/ 7323270 w 8938307"/>
              <a:gd name="connsiteY3867" fmla="*/ 1431837 h 2993922"/>
              <a:gd name="connsiteX3868" fmla="*/ 8811222 w 8938307"/>
              <a:gd name="connsiteY3868" fmla="*/ 1426541 h 2993922"/>
              <a:gd name="connsiteX3869" fmla="*/ 8821812 w 8938307"/>
              <a:gd name="connsiteY3869" fmla="*/ 1426541 h 2993922"/>
              <a:gd name="connsiteX3870" fmla="*/ 8816517 w 8938307"/>
              <a:gd name="connsiteY3870" fmla="*/ 1431837 h 2993922"/>
              <a:gd name="connsiteX3871" fmla="*/ 8811222 w 8938307"/>
              <a:gd name="connsiteY3871" fmla="*/ 1437132 h 2993922"/>
              <a:gd name="connsiteX3872" fmla="*/ 8811222 w 8938307"/>
              <a:gd name="connsiteY3872" fmla="*/ 1426541 h 2993922"/>
              <a:gd name="connsiteX3873" fmla="*/ 8334654 w 8938307"/>
              <a:gd name="connsiteY3873" fmla="*/ 1426541 h 2993922"/>
              <a:gd name="connsiteX3874" fmla="*/ 8334654 w 8938307"/>
              <a:gd name="connsiteY3874" fmla="*/ 1437132 h 2993922"/>
              <a:gd name="connsiteX3875" fmla="*/ 8345244 w 8938307"/>
              <a:gd name="connsiteY3875" fmla="*/ 1426541 h 2993922"/>
              <a:gd name="connsiteX3876" fmla="*/ 8334654 w 8938307"/>
              <a:gd name="connsiteY3876" fmla="*/ 1426541 h 2993922"/>
              <a:gd name="connsiteX3877" fmla="*/ 7974579 w 8938307"/>
              <a:gd name="connsiteY3877" fmla="*/ 1426541 h 2993922"/>
              <a:gd name="connsiteX3878" fmla="*/ 7974579 w 8938307"/>
              <a:gd name="connsiteY3878" fmla="*/ 1437132 h 2993922"/>
              <a:gd name="connsiteX3879" fmla="*/ 7963990 w 8938307"/>
              <a:gd name="connsiteY3879" fmla="*/ 1437132 h 2993922"/>
              <a:gd name="connsiteX3880" fmla="*/ 7974579 w 8938307"/>
              <a:gd name="connsiteY3880" fmla="*/ 1426541 h 2993922"/>
              <a:gd name="connsiteX3881" fmla="*/ 6883766 w 8938307"/>
              <a:gd name="connsiteY3881" fmla="*/ 1426541 h 2993922"/>
              <a:gd name="connsiteX3882" fmla="*/ 6873177 w 8938307"/>
              <a:gd name="connsiteY3882" fmla="*/ 1437132 h 2993922"/>
              <a:gd name="connsiteX3883" fmla="*/ 6883766 w 8938307"/>
              <a:gd name="connsiteY3883" fmla="*/ 1437132 h 2993922"/>
              <a:gd name="connsiteX3884" fmla="*/ 6756682 w 8938307"/>
              <a:gd name="connsiteY3884" fmla="*/ 1426541 h 2993922"/>
              <a:gd name="connsiteX3885" fmla="*/ 6746092 w 8938307"/>
              <a:gd name="connsiteY3885" fmla="*/ 1437132 h 2993922"/>
              <a:gd name="connsiteX3886" fmla="*/ 6756682 w 8938307"/>
              <a:gd name="connsiteY3886" fmla="*/ 1437132 h 2993922"/>
              <a:gd name="connsiteX3887" fmla="*/ 6756682 w 8938307"/>
              <a:gd name="connsiteY3887" fmla="*/ 1426541 h 2993922"/>
              <a:gd name="connsiteX3888" fmla="*/ 2732326 w 8938307"/>
              <a:gd name="connsiteY3888" fmla="*/ 1426541 h 2993922"/>
              <a:gd name="connsiteX3889" fmla="*/ 2742916 w 8938307"/>
              <a:gd name="connsiteY3889" fmla="*/ 1431837 h 2993922"/>
              <a:gd name="connsiteX3890" fmla="*/ 2732326 w 8938307"/>
              <a:gd name="connsiteY3890" fmla="*/ 1437132 h 2993922"/>
              <a:gd name="connsiteX3891" fmla="*/ 2033359 w 8938307"/>
              <a:gd name="connsiteY3891" fmla="*/ 1426541 h 2993922"/>
              <a:gd name="connsiteX3892" fmla="*/ 2043949 w 8938307"/>
              <a:gd name="connsiteY3892" fmla="*/ 1426541 h 2993922"/>
              <a:gd name="connsiteX3893" fmla="*/ 2043949 w 8938307"/>
              <a:gd name="connsiteY3893" fmla="*/ 1437132 h 2993922"/>
              <a:gd name="connsiteX3894" fmla="*/ 7243841 w 8938307"/>
              <a:gd name="connsiteY3894" fmla="*/ 1415951 h 2993922"/>
              <a:gd name="connsiteX3895" fmla="*/ 7243841 w 8938307"/>
              <a:gd name="connsiteY3895" fmla="*/ 1426541 h 2993922"/>
              <a:gd name="connsiteX3896" fmla="*/ 7254432 w 8938307"/>
              <a:gd name="connsiteY3896" fmla="*/ 1415951 h 2993922"/>
              <a:gd name="connsiteX3897" fmla="*/ 7243841 w 8938307"/>
              <a:gd name="connsiteY3897" fmla="*/ 1415951 h 2993922"/>
              <a:gd name="connsiteX3898" fmla="*/ 6788454 w 8938307"/>
              <a:gd name="connsiteY3898" fmla="*/ 1415951 h 2993922"/>
              <a:gd name="connsiteX3899" fmla="*/ 6788454 w 8938307"/>
              <a:gd name="connsiteY3899" fmla="*/ 1437132 h 2993922"/>
              <a:gd name="connsiteX3900" fmla="*/ 6804340 w 8938307"/>
              <a:gd name="connsiteY3900" fmla="*/ 1442427 h 2993922"/>
              <a:gd name="connsiteX3901" fmla="*/ 6809634 w 8938307"/>
              <a:gd name="connsiteY3901" fmla="*/ 1447722 h 2993922"/>
              <a:gd name="connsiteX3902" fmla="*/ 6820224 w 8938307"/>
              <a:gd name="connsiteY3902" fmla="*/ 1447722 h 2993922"/>
              <a:gd name="connsiteX3903" fmla="*/ 6830814 w 8938307"/>
              <a:gd name="connsiteY3903" fmla="*/ 1458312 h 2993922"/>
              <a:gd name="connsiteX3904" fmla="*/ 6841406 w 8938307"/>
              <a:gd name="connsiteY3904" fmla="*/ 1447722 h 2993922"/>
              <a:gd name="connsiteX3905" fmla="*/ 6841406 w 8938307"/>
              <a:gd name="connsiteY3905" fmla="*/ 1431837 h 2993922"/>
              <a:gd name="connsiteX3906" fmla="*/ 6830814 w 8938307"/>
              <a:gd name="connsiteY3906" fmla="*/ 1426541 h 2993922"/>
              <a:gd name="connsiteX3907" fmla="*/ 6814929 w 8938307"/>
              <a:gd name="connsiteY3907" fmla="*/ 1421247 h 2993922"/>
              <a:gd name="connsiteX3908" fmla="*/ 6788454 w 8938307"/>
              <a:gd name="connsiteY3908" fmla="*/ 1415951 h 2993922"/>
              <a:gd name="connsiteX3909" fmla="*/ 7645375 w 8938307"/>
              <a:gd name="connsiteY3909" fmla="*/ 1408740 h 2993922"/>
              <a:gd name="connsiteX3910" fmla="*/ 7664148 w 8938307"/>
              <a:gd name="connsiteY3910" fmla="*/ 1415290 h 2993922"/>
              <a:gd name="connsiteX3911" fmla="*/ 7709820 w 8938307"/>
              <a:gd name="connsiteY3911" fmla="*/ 1437132 h 2993922"/>
              <a:gd name="connsiteX3912" fmla="*/ 7731000 w 8938307"/>
              <a:gd name="connsiteY3912" fmla="*/ 1437132 h 2993922"/>
              <a:gd name="connsiteX3913" fmla="*/ 7715115 w 8938307"/>
              <a:gd name="connsiteY3913" fmla="*/ 1421247 h 2993922"/>
              <a:gd name="connsiteX3914" fmla="*/ 7688638 w 8938307"/>
              <a:gd name="connsiteY3914" fmla="*/ 1415951 h 2993922"/>
              <a:gd name="connsiteX3915" fmla="*/ 7963990 w 8938307"/>
              <a:gd name="connsiteY3915" fmla="*/ 1405360 h 2993922"/>
              <a:gd name="connsiteX3916" fmla="*/ 7963990 w 8938307"/>
              <a:gd name="connsiteY3916" fmla="*/ 1415951 h 2993922"/>
              <a:gd name="connsiteX3917" fmla="*/ 7974579 w 8938307"/>
              <a:gd name="connsiteY3917" fmla="*/ 1415951 h 2993922"/>
              <a:gd name="connsiteX3918" fmla="*/ 7963990 w 8938307"/>
              <a:gd name="connsiteY3918" fmla="*/ 1405360 h 2993922"/>
              <a:gd name="connsiteX3919" fmla="*/ 3590148 w 8938307"/>
              <a:gd name="connsiteY3919" fmla="*/ 1405360 h 2993922"/>
              <a:gd name="connsiteX3920" fmla="*/ 3600740 w 8938307"/>
              <a:gd name="connsiteY3920" fmla="*/ 1415951 h 2993922"/>
              <a:gd name="connsiteX3921" fmla="*/ 3611330 w 8938307"/>
              <a:gd name="connsiteY3921" fmla="*/ 1405360 h 2993922"/>
              <a:gd name="connsiteX3922" fmla="*/ 3600740 w 8938307"/>
              <a:gd name="connsiteY3922" fmla="*/ 1405360 h 2993922"/>
              <a:gd name="connsiteX3923" fmla="*/ 3590148 w 8938307"/>
              <a:gd name="connsiteY3923" fmla="*/ 1405360 h 2993922"/>
              <a:gd name="connsiteX3924" fmla="*/ 3092399 w 8938307"/>
              <a:gd name="connsiteY3924" fmla="*/ 1405360 h 2993922"/>
              <a:gd name="connsiteX3925" fmla="*/ 3102990 w 8938307"/>
              <a:gd name="connsiteY3925" fmla="*/ 1415951 h 2993922"/>
              <a:gd name="connsiteX3926" fmla="*/ 3102990 w 8938307"/>
              <a:gd name="connsiteY3926" fmla="*/ 1405360 h 2993922"/>
              <a:gd name="connsiteX3927" fmla="*/ 8758270 w 8938307"/>
              <a:gd name="connsiteY3927" fmla="*/ 1394770 h 2993922"/>
              <a:gd name="connsiteX3928" fmla="*/ 8763564 w 8938307"/>
              <a:gd name="connsiteY3928" fmla="*/ 1400066 h 2993922"/>
              <a:gd name="connsiteX3929" fmla="*/ 8758270 w 8938307"/>
              <a:gd name="connsiteY3929" fmla="*/ 1415951 h 2993922"/>
              <a:gd name="connsiteX3930" fmla="*/ 8747679 w 8938307"/>
              <a:gd name="connsiteY3930" fmla="*/ 1405360 h 2993922"/>
              <a:gd name="connsiteX3931" fmla="*/ 8758270 w 8938307"/>
              <a:gd name="connsiteY3931" fmla="*/ 1394770 h 2993922"/>
              <a:gd name="connsiteX3932" fmla="*/ 8387606 w 8938307"/>
              <a:gd name="connsiteY3932" fmla="*/ 1394770 h 2993922"/>
              <a:gd name="connsiteX3933" fmla="*/ 8387606 w 8938307"/>
              <a:gd name="connsiteY3933" fmla="*/ 1405360 h 2993922"/>
              <a:gd name="connsiteX3934" fmla="*/ 8377016 w 8938307"/>
              <a:gd name="connsiteY3934" fmla="*/ 1405360 h 2993922"/>
              <a:gd name="connsiteX3935" fmla="*/ 7137937 w 8938307"/>
              <a:gd name="connsiteY3935" fmla="*/ 1394770 h 2993922"/>
              <a:gd name="connsiteX3936" fmla="*/ 7137937 w 8938307"/>
              <a:gd name="connsiteY3936" fmla="*/ 1405360 h 2993922"/>
              <a:gd name="connsiteX3937" fmla="*/ 7148526 w 8938307"/>
              <a:gd name="connsiteY3937" fmla="*/ 1405360 h 2993922"/>
              <a:gd name="connsiteX3938" fmla="*/ 7137937 w 8938307"/>
              <a:gd name="connsiteY3938" fmla="*/ 1394770 h 2993922"/>
              <a:gd name="connsiteX3939" fmla="*/ 6836110 w 8938307"/>
              <a:gd name="connsiteY3939" fmla="*/ 1394770 h 2993922"/>
              <a:gd name="connsiteX3940" fmla="*/ 6830814 w 8938307"/>
              <a:gd name="connsiteY3940" fmla="*/ 1400066 h 2993922"/>
              <a:gd name="connsiteX3941" fmla="*/ 6841406 w 8938307"/>
              <a:gd name="connsiteY3941" fmla="*/ 1405360 h 2993922"/>
              <a:gd name="connsiteX3942" fmla="*/ 6836110 w 8938307"/>
              <a:gd name="connsiteY3942" fmla="*/ 1394770 h 2993922"/>
              <a:gd name="connsiteX3943" fmla="*/ 6640188 w 8938307"/>
              <a:gd name="connsiteY3943" fmla="*/ 1394770 h 2993922"/>
              <a:gd name="connsiteX3944" fmla="*/ 6629598 w 8938307"/>
              <a:gd name="connsiteY3944" fmla="*/ 1405360 h 2993922"/>
              <a:gd name="connsiteX3945" fmla="*/ 6640188 w 8938307"/>
              <a:gd name="connsiteY3945" fmla="*/ 1405360 h 2993922"/>
              <a:gd name="connsiteX3946" fmla="*/ 6767272 w 8938307"/>
              <a:gd name="connsiteY3946" fmla="*/ 1384180 h 2993922"/>
              <a:gd name="connsiteX3947" fmla="*/ 6767272 w 8938307"/>
              <a:gd name="connsiteY3947" fmla="*/ 1394770 h 2993922"/>
              <a:gd name="connsiteX3948" fmla="*/ 6777862 w 8938307"/>
              <a:gd name="connsiteY3948" fmla="*/ 1394770 h 2993922"/>
              <a:gd name="connsiteX3949" fmla="*/ 6777862 w 8938307"/>
              <a:gd name="connsiteY3949" fmla="*/ 1384180 h 2993922"/>
              <a:gd name="connsiteX3950" fmla="*/ 6767272 w 8938307"/>
              <a:gd name="connsiteY3950" fmla="*/ 1384180 h 2993922"/>
              <a:gd name="connsiteX3951" fmla="*/ 3516016 w 8938307"/>
              <a:gd name="connsiteY3951" fmla="*/ 1384180 h 2993922"/>
              <a:gd name="connsiteX3952" fmla="*/ 3521311 w 8938307"/>
              <a:gd name="connsiteY3952" fmla="*/ 1394770 h 2993922"/>
              <a:gd name="connsiteX3953" fmla="*/ 3526607 w 8938307"/>
              <a:gd name="connsiteY3953" fmla="*/ 1394770 h 2993922"/>
              <a:gd name="connsiteX3954" fmla="*/ 3526607 w 8938307"/>
              <a:gd name="connsiteY3954" fmla="*/ 1384180 h 2993922"/>
              <a:gd name="connsiteX3955" fmla="*/ 3516016 w 8938307"/>
              <a:gd name="connsiteY3955" fmla="*/ 1384180 h 2993922"/>
              <a:gd name="connsiteX3956" fmla="*/ 2562879 w 8938307"/>
              <a:gd name="connsiteY3956" fmla="*/ 1384180 h 2993922"/>
              <a:gd name="connsiteX3957" fmla="*/ 2584060 w 8938307"/>
              <a:gd name="connsiteY3957" fmla="*/ 1384180 h 2993922"/>
              <a:gd name="connsiteX3958" fmla="*/ 2615831 w 8938307"/>
              <a:gd name="connsiteY3958" fmla="*/ 1389475 h 2993922"/>
              <a:gd name="connsiteX3959" fmla="*/ 2637012 w 8938307"/>
              <a:gd name="connsiteY3959" fmla="*/ 1394770 h 2993922"/>
              <a:gd name="connsiteX3960" fmla="*/ 2668783 w 8938307"/>
              <a:gd name="connsiteY3960" fmla="*/ 1405360 h 2993922"/>
              <a:gd name="connsiteX3961" fmla="*/ 2679374 w 8938307"/>
              <a:gd name="connsiteY3961" fmla="*/ 1410656 h 2993922"/>
              <a:gd name="connsiteX3962" fmla="*/ 2695259 w 8938307"/>
              <a:gd name="connsiteY3962" fmla="*/ 1415951 h 2993922"/>
              <a:gd name="connsiteX3963" fmla="*/ 2705851 w 8938307"/>
              <a:gd name="connsiteY3963" fmla="*/ 1415951 h 2993922"/>
              <a:gd name="connsiteX3964" fmla="*/ 2711145 w 8938307"/>
              <a:gd name="connsiteY3964" fmla="*/ 1426541 h 2993922"/>
              <a:gd name="connsiteX3965" fmla="*/ 2700554 w 8938307"/>
              <a:gd name="connsiteY3965" fmla="*/ 1426541 h 2993922"/>
              <a:gd name="connsiteX3966" fmla="*/ 2689964 w 8938307"/>
              <a:gd name="connsiteY3966" fmla="*/ 1421247 h 2993922"/>
              <a:gd name="connsiteX3967" fmla="*/ 2658193 w 8938307"/>
              <a:gd name="connsiteY3967" fmla="*/ 1415951 h 2993922"/>
              <a:gd name="connsiteX3968" fmla="*/ 2599947 w 8938307"/>
              <a:gd name="connsiteY3968" fmla="*/ 1400066 h 2993922"/>
              <a:gd name="connsiteX3969" fmla="*/ 2562879 w 8938307"/>
              <a:gd name="connsiteY3969" fmla="*/ 1384180 h 2993922"/>
              <a:gd name="connsiteX3970" fmla="*/ 1837435 w 8938307"/>
              <a:gd name="connsiteY3970" fmla="*/ 1384180 h 2993922"/>
              <a:gd name="connsiteX3971" fmla="*/ 1848026 w 8938307"/>
              <a:gd name="connsiteY3971" fmla="*/ 1389475 h 2993922"/>
              <a:gd name="connsiteX3972" fmla="*/ 1863912 w 8938307"/>
              <a:gd name="connsiteY3972" fmla="*/ 1394770 h 2993922"/>
              <a:gd name="connsiteX3973" fmla="*/ 1885093 w 8938307"/>
              <a:gd name="connsiteY3973" fmla="*/ 1394770 h 2993922"/>
              <a:gd name="connsiteX3974" fmla="*/ 1895684 w 8938307"/>
              <a:gd name="connsiteY3974" fmla="*/ 1405360 h 2993922"/>
              <a:gd name="connsiteX3975" fmla="*/ 1885093 w 8938307"/>
              <a:gd name="connsiteY3975" fmla="*/ 1415951 h 2993922"/>
              <a:gd name="connsiteX3976" fmla="*/ 1874503 w 8938307"/>
              <a:gd name="connsiteY3976" fmla="*/ 1415951 h 2993922"/>
              <a:gd name="connsiteX3977" fmla="*/ 1853322 w 8938307"/>
              <a:gd name="connsiteY3977" fmla="*/ 1405360 h 2993922"/>
              <a:gd name="connsiteX3978" fmla="*/ 1832141 w 8938307"/>
              <a:gd name="connsiteY3978" fmla="*/ 1389475 h 2993922"/>
              <a:gd name="connsiteX3979" fmla="*/ 1837435 w 8938307"/>
              <a:gd name="connsiteY3979" fmla="*/ 1384180 h 2993922"/>
              <a:gd name="connsiteX3980" fmla="*/ 8284349 w 8938307"/>
              <a:gd name="connsiteY3980" fmla="*/ 1378885 h 2993922"/>
              <a:gd name="connsiteX3981" fmla="*/ 8292291 w 8938307"/>
              <a:gd name="connsiteY3981" fmla="*/ 1384180 h 2993922"/>
              <a:gd name="connsiteX3982" fmla="*/ 8281702 w 8938307"/>
              <a:gd name="connsiteY3982" fmla="*/ 1384180 h 2993922"/>
              <a:gd name="connsiteX3983" fmla="*/ 8284349 w 8938307"/>
              <a:gd name="connsiteY3983" fmla="*/ 1378885 h 2993922"/>
              <a:gd name="connsiteX3984" fmla="*/ 8715908 w 8938307"/>
              <a:gd name="connsiteY3984" fmla="*/ 1373589 h 2993922"/>
              <a:gd name="connsiteX3985" fmla="*/ 8726499 w 8938307"/>
              <a:gd name="connsiteY3985" fmla="*/ 1384180 h 2993922"/>
              <a:gd name="connsiteX3986" fmla="*/ 8715908 w 8938307"/>
              <a:gd name="connsiteY3986" fmla="*/ 1394770 h 2993922"/>
              <a:gd name="connsiteX3987" fmla="*/ 8700022 w 8938307"/>
              <a:gd name="connsiteY3987" fmla="*/ 1394770 h 2993922"/>
              <a:gd name="connsiteX3988" fmla="*/ 8694728 w 8938307"/>
              <a:gd name="connsiteY3988" fmla="*/ 1394770 h 2993922"/>
              <a:gd name="connsiteX3989" fmla="*/ 8715908 w 8938307"/>
              <a:gd name="connsiteY3989" fmla="*/ 1373589 h 2993922"/>
              <a:gd name="connsiteX3990" fmla="*/ 7921627 w 8938307"/>
              <a:gd name="connsiteY3990" fmla="*/ 1373589 h 2993922"/>
              <a:gd name="connsiteX3991" fmla="*/ 7911038 w 8938307"/>
              <a:gd name="connsiteY3991" fmla="*/ 1384180 h 2993922"/>
              <a:gd name="connsiteX3992" fmla="*/ 7921627 w 8938307"/>
              <a:gd name="connsiteY3992" fmla="*/ 1384180 h 2993922"/>
              <a:gd name="connsiteX3993" fmla="*/ 6640188 w 8938307"/>
              <a:gd name="connsiteY3993" fmla="*/ 1373589 h 2993922"/>
              <a:gd name="connsiteX3994" fmla="*/ 6661368 w 8938307"/>
              <a:gd name="connsiteY3994" fmla="*/ 1384180 h 2993922"/>
              <a:gd name="connsiteX3995" fmla="*/ 6682550 w 8938307"/>
              <a:gd name="connsiteY3995" fmla="*/ 1394770 h 2993922"/>
              <a:gd name="connsiteX3996" fmla="*/ 6693140 w 8938307"/>
              <a:gd name="connsiteY3996" fmla="*/ 1394770 h 2993922"/>
              <a:gd name="connsiteX3997" fmla="*/ 6687844 w 8938307"/>
              <a:gd name="connsiteY3997" fmla="*/ 1405360 h 2993922"/>
              <a:gd name="connsiteX3998" fmla="*/ 6709025 w 8938307"/>
              <a:gd name="connsiteY3998" fmla="*/ 1410656 h 2993922"/>
              <a:gd name="connsiteX3999" fmla="*/ 6724910 w 8938307"/>
              <a:gd name="connsiteY3999" fmla="*/ 1415951 h 2993922"/>
              <a:gd name="connsiteX4000" fmla="*/ 6730206 w 8938307"/>
              <a:gd name="connsiteY4000" fmla="*/ 1415951 h 2993922"/>
              <a:gd name="connsiteX4001" fmla="*/ 6746092 w 8938307"/>
              <a:gd name="connsiteY4001" fmla="*/ 1415951 h 2993922"/>
              <a:gd name="connsiteX4002" fmla="*/ 6756682 w 8938307"/>
              <a:gd name="connsiteY4002" fmla="*/ 1405360 h 2993922"/>
              <a:gd name="connsiteX4003" fmla="*/ 6735502 w 8938307"/>
              <a:gd name="connsiteY4003" fmla="*/ 1394770 h 2993922"/>
              <a:gd name="connsiteX4004" fmla="*/ 6703730 w 8938307"/>
              <a:gd name="connsiteY4004" fmla="*/ 1389475 h 2993922"/>
              <a:gd name="connsiteX4005" fmla="*/ 6650778 w 8938307"/>
              <a:gd name="connsiteY4005" fmla="*/ 1373589 h 2993922"/>
              <a:gd name="connsiteX4006" fmla="*/ 3116228 w 8938307"/>
              <a:gd name="connsiteY4006" fmla="*/ 1368295 h 2993922"/>
              <a:gd name="connsiteX4007" fmla="*/ 3124171 w 8938307"/>
              <a:gd name="connsiteY4007" fmla="*/ 1373589 h 2993922"/>
              <a:gd name="connsiteX4008" fmla="*/ 3113581 w 8938307"/>
              <a:gd name="connsiteY4008" fmla="*/ 1373589 h 2993922"/>
              <a:gd name="connsiteX4009" fmla="*/ 3116228 w 8938307"/>
              <a:gd name="connsiteY4009" fmla="*/ 1368295 h 2993922"/>
              <a:gd name="connsiteX4010" fmla="*/ 1735503 w 8938307"/>
              <a:gd name="connsiteY4010" fmla="*/ 1368295 h 2993922"/>
              <a:gd name="connsiteX4011" fmla="*/ 1742122 w 8938307"/>
              <a:gd name="connsiteY4011" fmla="*/ 1373589 h 2993922"/>
              <a:gd name="connsiteX4012" fmla="*/ 1752713 w 8938307"/>
              <a:gd name="connsiteY4012" fmla="*/ 1378885 h 2993922"/>
              <a:gd name="connsiteX4013" fmla="*/ 1763304 w 8938307"/>
              <a:gd name="connsiteY4013" fmla="*/ 1378885 h 2993922"/>
              <a:gd name="connsiteX4014" fmla="*/ 1779189 w 8938307"/>
              <a:gd name="connsiteY4014" fmla="*/ 1384180 h 2993922"/>
              <a:gd name="connsiteX4015" fmla="*/ 1810960 w 8938307"/>
              <a:gd name="connsiteY4015" fmla="*/ 1384180 h 2993922"/>
              <a:gd name="connsiteX4016" fmla="*/ 1800370 w 8938307"/>
              <a:gd name="connsiteY4016" fmla="*/ 1405360 h 2993922"/>
              <a:gd name="connsiteX4017" fmla="*/ 1789779 w 8938307"/>
              <a:gd name="connsiteY4017" fmla="*/ 1394770 h 2993922"/>
              <a:gd name="connsiteX4018" fmla="*/ 1726237 w 8938307"/>
              <a:gd name="connsiteY4018" fmla="*/ 1373589 h 2993922"/>
              <a:gd name="connsiteX4019" fmla="*/ 1735503 w 8938307"/>
              <a:gd name="connsiteY4019" fmla="*/ 1368295 h 2993922"/>
              <a:gd name="connsiteX4020" fmla="*/ 7286203 w 8938307"/>
              <a:gd name="connsiteY4020" fmla="*/ 1362999 h 2993922"/>
              <a:gd name="connsiteX4021" fmla="*/ 7296793 w 8938307"/>
              <a:gd name="connsiteY4021" fmla="*/ 1373589 h 2993922"/>
              <a:gd name="connsiteX4022" fmla="*/ 7317974 w 8938307"/>
              <a:gd name="connsiteY4022" fmla="*/ 1373589 h 2993922"/>
              <a:gd name="connsiteX4023" fmla="*/ 7328564 w 8938307"/>
              <a:gd name="connsiteY4023" fmla="*/ 1384180 h 2993922"/>
              <a:gd name="connsiteX4024" fmla="*/ 7349745 w 8938307"/>
              <a:gd name="connsiteY4024" fmla="*/ 1384180 h 2993922"/>
              <a:gd name="connsiteX4025" fmla="*/ 7370926 w 8938307"/>
              <a:gd name="connsiteY4025" fmla="*/ 1410656 h 2993922"/>
              <a:gd name="connsiteX4026" fmla="*/ 7397403 w 8938307"/>
              <a:gd name="connsiteY4026" fmla="*/ 1426541 h 2993922"/>
              <a:gd name="connsiteX4027" fmla="*/ 7407992 w 8938307"/>
              <a:gd name="connsiteY4027" fmla="*/ 1421247 h 2993922"/>
              <a:gd name="connsiteX4028" fmla="*/ 7413288 w 8938307"/>
              <a:gd name="connsiteY4028" fmla="*/ 1426541 h 2993922"/>
              <a:gd name="connsiteX4029" fmla="*/ 7423878 w 8938307"/>
              <a:gd name="connsiteY4029" fmla="*/ 1437132 h 2993922"/>
              <a:gd name="connsiteX4030" fmla="*/ 7445059 w 8938307"/>
              <a:gd name="connsiteY4030" fmla="*/ 1437132 h 2993922"/>
              <a:gd name="connsiteX4031" fmla="*/ 7445059 w 8938307"/>
              <a:gd name="connsiteY4031" fmla="*/ 1447722 h 2993922"/>
              <a:gd name="connsiteX4032" fmla="*/ 7455649 w 8938307"/>
              <a:gd name="connsiteY4032" fmla="*/ 1447722 h 2993922"/>
              <a:gd name="connsiteX4033" fmla="*/ 7445059 w 8938307"/>
              <a:gd name="connsiteY4033" fmla="*/ 1458312 h 2993922"/>
              <a:gd name="connsiteX4034" fmla="*/ 7455649 w 8938307"/>
              <a:gd name="connsiteY4034" fmla="*/ 1458312 h 2993922"/>
              <a:gd name="connsiteX4035" fmla="*/ 7455649 w 8938307"/>
              <a:gd name="connsiteY4035" fmla="*/ 1447722 h 2993922"/>
              <a:gd name="connsiteX4036" fmla="*/ 7466240 w 8938307"/>
              <a:gd name="connsiteY4036" fmla="*/ 1447722 h 2993922"/>
              <a:gd name="connsiteX4037" fmla="*/ 7487420 w 8938307"/>
              <a:gd name="connsiteY4037" fmla="*/ 1458312 h 2993922"/>
              <a:gd name="connsiteX4038" fmla="*/ 7550963 w 8938307"/>
              <a:gd name="connsiteY4038" fmla="*/ 1468903 h 2993922"/>
              <a:gd name="connsiteX4039" fmla="*/ 7561553 w 8938307"/>
              <a:gd name="connsiteY4039" fmla="*/ 1458312 h 2993922"/>
              <a:gd name="connsiteX4040" fmla="*/ 7423878 w 8938307"/>
              <a:gd name="connsiteY4040" fmla="*/ 1394770 h 2993922"/>
              <a:gd name="connsiteX4041" fmla="*/ 7392107 w 8938307"/>
              <a:gd name="connsiteY4041" fmla="*/ 1384180 h 2993922"/>
              <a:gd name="connsiteX4042" fmla="*/ 7328564 w 8938307"/>
              <a:gd name="connsiteY4042" fmla="*/ 1362999 h 2993922"/>
              <a:gd name="connsiteX4043" fmla="*/ 6788454 w 8938307"/>
              <a:gd name="connsiteY4043" fmla="*/ 1362999 h 2993922"/>
              <a:gd name="connsiteX4044" fmla="*/ 6788454 w 8938307"/>
              <a:gd name="connsiteY4044" fmla="*/ 1373589 h 2993922"/>
              <a:gd name="connsiteX4045" fmla="*/ 6799044 w 8938307"/>
              <a:gd name="connsiteY4045" fmla="*/ 1362999 h 2993922"/>
              <a:gd name="connsiteX4046" fmla="*/ 6788454 w 8938307"/>
              <a:gd name="connsiteY4046" fmla="*/ 1362999 h 2993922"/>
              <a:gd name="connsiteX4047" fmla="*/ 6460150 w 8938307"/>
              <a:gd name="connsiteY4047" fmla="*/ 1362999 h 2993922"/>
              <a:gd name="connsiteX4048" fmla="*/ 6460150 w 8938307"/>
              <a:gd name="connsiteY4048" fmla="*/ 1373589 h 2993922"/>
              <a:gd name="connsiteX4049" fmla="*/ 6470740 w 8938307"/>
              <a:gd name="connsiteY4049" fmla="*/ 1362999 h 2993922"/>
              <a:gd name="connsiteX4050" fmla="*/ 6460150 w 8938307"/>
              <a:gd name="connsiteY4050" fmla="*/ 1362999 h 2993922"/>
              <a:gd name="connsiteX4051" fmla="*/ 1747418 w 8938307"/>
              <a:gd name="connsiteY4051" fmla="*/ 1362999 h 2993922"/>
              <a:gd name="connsiteX4052" fmla="*/ 1768598 w 8938307"/>
              <a:gd name="connsiteY4052" fmla="*/ 1362999 h 2993922"/>
              <a:gd name="connsiteX4053" fmla="*/ 1768598 w 8938307"/>
              <a:gd name="connsiteY4053" fmla="*/ 1373589 h 2993922"/>
              <a:gd name="connsiteX4054" fmla="*/ 1747418 w 8938307"/>
              <a:gd name="connsiteY4054" fmla="*/ 1362999 h 2993922"/>
              <a:gd name="connsiteX4055" fmla="*/ 3071218 w 8938307"/>
              <a:gd name="connsiteY4055" fmla="*/ 1352408 h 2993922"/>
              <a:gd name="connsiteX4056" fmla="*/ 3081810 w 8938307"/>
              <a:gd name="connsiteY4056" fmla="*/ 1362999 h 2993922"/>
              <a:gd name="connsiteX4057" fmla="*/ 3076514 w 8938307"/>
              <a:gd name="connsiteY4057" fmla="*/ 1362999 h 2993922"/>
              <a:gd name="connsiteX4058" fmla="*/ 3065925 w 8938307"/>
              <a:gd name="connsiteY4058" fmla="*/ 1357704 h 2993922"/>
              <a:gd name="connsiteX4059" fmla="*/ 3071218 w 8938307"/>
              <a:gd name="connsiteY4059" fmla="*/ 1352408 h 2993922"/>
              <a:gd name="connsiteX4060" fmla="*/ 3249271 w 8938307"/>
              <a:gd name="connsiteY4060" fmla="*/ 1349099 h 2993922"/>
              <a:gd name="connsiteX4061" fmla="*/ 3251255 w 8938307"/>
              <a:gd name="connsiteY4061" fmla="*/ 1362999 h 2993922"/>
              <a:gd name="connsiteX4062" fmla="*/ 3261847 w 8938307"/>
              <a:gd name="connsiteY4062" fmla="*/ 1373589 h 2993922"/>
              <a:gd name="connsiteX4063" fmla="*/ 3251255 w 8938307"/>
              <a:gd name="connsiteY4063" fmla="*/ 1373589 h 2993922"/>
              <a:gd name="connsiteX4064" fmla="*/ 3240666 w 8938307"/>
              <a:gd name="connsiteY4064" fmla="*/ 1373589 h 2993922"/>
              <a:gd name="connsiteX4065" fmla="*/ 3314799 w 8938307"/>
              <a:gd name="connsiteY4065" fmla="*/ 1384180 h 2993922"/>
              <a:gd name="connsiteX4066" fmla="*/ 3346570 w 8938307"/>
              <a:gd name="connsiteY4066" fmla="*/ 1389475 h 2993922"/>
              <a:gd name="connsiteX4067" fmla="*/ 3367751 w 8938307"/>
              <a:gd name="connsiteY4067" fmla="*/ 1405360 h 2993922"/>
              <a:gd name="connsiteX4068" fmla="*/ 3378341 w 8938307"/>
              <a:gd name="connsiteY4068" fmla="*/ 1405360 h 2993922"/>
              <a:gd name="connsiteX4069" fmla="*/ 3394226 w 8938307"/>
              <a:gd name="connsiteY4069" fmla="*/ 1410656 h 2993922"/>
              <a:gd name="connsiteX4070" fmla="*/ 3399522 w 8938307"/>
              <a:gd name="connsiteY4070" fmla="*/ 1415951 h 2993922"/>
              <a:gd name="connsiteX4071" fmla="*/ 3463064 w 8938307"/>
              <a:gd name="connsiteY4071" fmla="*/ 1426541 h 2993922"/>
              <a:gd name="connsiteX4072" fmla="*/ 3505426 w 8938307"/>
              <a:gd name="connsiteY4072" fmla="*/ 1437132 h 2993922"/>
              <a:gd name="connsiteX4073" fmla="*/ 3484244 w 8938307"/>
              <a:gd name="connsiteY4073" fmla="*/ 1421247 h 2993922"/>
              <a:gd name="connsiteX4074" fmla="*/ 3452474 w 8938307"/>
              <a:gd name="connsiteY4074" fmla="*/ 1415951 h 2993922"/>
              <a:gd name="connsiteX4075" fmla="*/ 3441882 w 8938307"/>
              <a:gd name="connsiteY4075" fmla="*/ 1415951 h 2993922"/>
              <a:gd name="connsiteX4076" fmla="*/ 3431293 w 8938307"/>
              <a:gd name="connsiteY4076" fmla="*/ 1405360 h 2993922"/>
              <a:gd name="connsiteX4077" fmla="*/ 3388931 w 8938307"/>
              <a:gd name="connsiteY4077" fmla="*/ 1394770 h 2993922"/>
              <a:gd name="connsiteX4078" fmla="*/ 3378341 w 8938307"/>
              <a:gd name="connsiteY4078" fmla="*/ 1394770 h 2993922"/>
              <a:gd name="connsiteX4079" fmla="*/ 3373046 w 8938307"/>
              <a:gd name="connsiteY4079" fmla="*/ 1389475 h 2993922"/>
              <a:gd name="connsiteX4080" fmla="*/ 3357160 w 8938307"/>
              <a:gd name="connsiteY4080" fmla="*/ 1384180 h 2993922"/>
              <a:gd name="connsiteX4081" fmla="*/ 3346570 w 8938307"/>
              <a:gd name="connsiteY4081" fmla="*/ 1384180 h 2993922"/>
              <a:gd name="connsiteX4082" fmla="*/ 3325389 w 8938307"/>
              <a:gd name="connsiteY4082" fmla="*/ 1373589 h 2993922"/>
              <a:gd name="connsiteX4083" fmla="*/ 3325389 w 8938307"/>
              <a:gd name="connsiteY4083" fmla="*/ 1362999 h 2993922"/>
              <a:gd name="connsiteX4084" fmla="*/ 3304208 w 8938307"/>
              <a:gd name="connsiteY4084" fmla="*/ 1362999 h 2993922"/>
              <a:gd name="connsiteX4085" fmla="*/ 3261847 w 8938307"/>
              <a:gd name="connsiteY4085" fmla="*/ 1352408 h 2993922"/>
              <a:gd name="connsiteX4086" fmla="*/ 3249271 w 8938307"/>
              <a:gd name="connsiteY4086" fmla="*/ 1349099 h 2993922"/>
              <a:gd name="connsiteX4087" fmla="*/ 6478684 w 8938307"/>
              <a:gd name="connsiteY4087" fmla="*/ 1347114 h 2993922"/>
              <a:gd name="connsiteX4088" fmla="*/ 6470740 w 8938307"/>
              <a:gd name="connsiteY4088" fmla="*/ 1352408 h 2993922"/>
              <a:gd name="connsiteX4089" fmla="*/ 6481332 w 8938307"/>
              <a:gd name="connsiteY4089" fmla="*/ 1352408 h 2993922"/>
              <a:gd name="connsiteX4090" fmla="*/ 6478684 w 8938307"/>
              <a:gd name="connsiteY4090" fmla="*/ 1347114 h 2993922"/>
              <a:gd name="connsiteX4091" fmla="*/ 6779186 w 8938307"/>
              <a:gd name="connsiteY4091" fmla="*/ 1345790 h 2993922"/>
              <a:gd name="connsiteX4092" fmla="*/ 6772568 w 8938307"/>
              <a:gd name="connsiteY4092" fmla="*/ 1347114 h 2993922"/>
              <a:gd name="connsiteX4093" fmla="*/ 6767272 w 8938307"/>
              <a:gd name="connsiteY4093" fmla="*/ 1352408 h 2993922"/>
              <a:gd name="connsiteX4094" fmla="*/ 6788454 w 8938307"/>
              <a:gd name="connsiteY4094" fmla="*/ 1352408 h 2993922"/>
              <a:gd name="connsiteX4095" fmla="*/ 6779186 w 8938307"/>
              <a:gd name="connsiteY4095" fmla="*/ 1345790 h 2993922"/>
              <a:gd name="connsiteX4096" fmla="*/ 8144027 w 8938307"/>
              <a:gd name="connsiteY4096" fmla="*/ 1341818 h 2993922"/>
              <a:gd name="connsiteX4097" fmla="*/ 8175798 w 8938307"/>
              <a:gd name="connsiteY4097" fmla="*/ 1341818 h 2993922"/>
              <a:gd name="connsiteX4098" fmla="*/ 8207569 w 8938307"/>
              <a:gd name="connsiteY4098" fmla="*/ 1362999 h 2993922"/>
              <a:gd name="connsiteX4099" fmla="*/ 8175798 w 8938307"/>
              <a:gd name="connsiteY4099" fmla="*/ 1362999 h 2993922"/>
              <a:gd name="connsiteX4100" fmla="*/ 8154617 w 8938307"/>
              <a:gd name="connsiteY4100" fmla="*/ 1352408 h 2993922"/>
              <a:gd name="connsiteX4101" fmla="*/ 8144027 w 8938307"/>
              <a:gd name="connsiteY4101" fmla="*/ 1341818 h 2993922"/>
              <a:gd name="connsiteX4102" fmla="*/ 2478156 w 8938307"/>
              <a:gd name="connsiteY4102" fmla="*/ 1341818 h 2993922"/>
              <a:gd name="connsiteX4103" fmla="*/ 2488746 w 8938307"/>
              <a:gd name="connsiteY4103" fmla="*/ 1341818 h 2993922"/>
              <a:gd name="connsiteX4104" fmla="*/ 2478156 w 8938307"/>
              <a:gd name="connsiteY4104" fmla="*/ 1341818 h 2993922"/>
              <a:gd name="connsiteX4105" fmla="*/ 8324064 w 8938307"/>
              <a:gd name="connsiteY4105" fmla="*/ 1331228 h 2993922"/>
              <a:gd name="connsiteX4106" fmla="*/ 8334654 w 8938307"/>
              <a:gd name="connsiteY4106" fmla="*/ 1331228 h 2993922"/>
              <a:gd name="connsiteX4107" fmla="*/ 8345244 w 8938307"/>
              <a:gd name="connsiteY4107" fmla="*/ 1341818 h 2993922"/>
              <a:gd name="connsiteX4108" fmla="*/ 8408787 w 8938307"/>
              <a:gd name="connsiteY4108" fmla="*/ 1347114 h 2993922"/>
              <a:gd name="connsiteX4109" fmla="*/ 8482920 w 8938307"/>
              <a:gd name="connsiteY4109" fmla="*/ 1362999 h 2993922"/>
              <a:gd name="connsiteX4110" fmla="*/ 8504100 w 8938307"/>
              <a:gd name="connsiteY4110" fmla="*/ 1362999 h 2993922"/>
              <a:gd name="connsiteX4111" fmla="*/ 8509395 w 8938307"/>
              <a:gd name="connsiteY4111" fmla="*/ 1368293 h 2993922"/>
              <a:gd name="connsiteX4112" fmla="*/ 8514691 w 8938307"/>
              <a:gd name="connsiteY4112" fmla="*/ 1384180 h 2993922"/>
              <a:gd name="connsiteX4113" fmla="*/ 8525281 w 8938307"/>
              <a:gd name="connsiteY4113" fmla="*/ 1394770 h 2993922"/>
              <a:gd name="connsiteX4114" fmla="*/ 8546462 w 8938307"/>
              <a:gd name="connsiteY4114" fmla="*/ 1400066 h 2993922"/>
              <a:gd name="connsiteX4115" fmla="*/ 8572938 w 8938307"/>
              <a:gd name="connsiteY4115" fmla="*/ 1410656 h 2993922"/>
              <a:gd name="connsiteX4116" fmla="*/ 8610004 w 8938307"/>
              <a:gd name="connsiteY4116" fmla="*/ 1426541 h 2993922"/>
              <a:gd name="connsiteX4117" fmla="*/ 8641775 w 8938307"/>
              <a:gd name="connsiteY4117" fmla="*/ 1437132 h 2993922"/>
              <a:gd name="connsiteX4118" fmla="*/ 8652366 w 8938307"/>
              <a:gd name="connsiteY4118" fmla="*/ 1442427 h 2993922"/>
              <a:gd name="connsiteX4119" fmla="*/ 8673545 w 8938307"/>
              <a:gd name="connsiteY4119" fmla="*/ 1458312 h 2993922"/>
              <a:gd name="connsiteX4120" fmla="*/ 8694728 w 8938307"/>
              <a:gd name="connsiteY4120" fmla="*/ 1468903 h 2993922"/>
              <a:gd name="connsiteX4121" fmla="*/ 8652366 w 8938307"/>
              <a:gd name="connsiteY4121" fmla="*/ 1468903 h 2993922"/>
              <a:gd name="connsiteX4122" fmla="*/ 8631185 w 8938307"/>
              <a:gd name="connsiteY4122" fmla="*/ 1458312 h 2993922"/>
              <a:gd name="connsiteX4123" fmla="*/ 8599414 w 8938307"/>
              <a:gd name="connsiteY4123" fmla="*/ 1447722 h 2993922"/>
              <a:gd name="connsiteX4124" fmla="*/ 8572938 w 8938307"/>
              <a:gd name="connsiteY4124" fmla="*/ 1431837 h 2993922"/>
              <a:gd name="connsiteX4125" fmla="*/ 8557053 w 8938307"/>
              <a:gd name="connsiteY4125" fmla="*/ 1426541 h 2993922"/>
              <a:gd name="connsiteX4126" fmla="*/ 8546462 w 8938307"/>
              <a:gd name="connsiteY4126" fmla="*/ 1426541 h 2993922"/>
              <a:gd name="connsiteX4127" fmla="*/ 8504100 w 8938307"/>
              <a:gd name="connsiteY4127" fmla="*/ 1405360 h 2993922"/>
              <a:gd name="connsiteX4128" fmla="*/ 8461739 w 8938307"/>
              <a:gd name="connsiteY4128" fmla="*/ 1384180 h 2993922"/>
              <a:gd name="connsiteX4129" fmla="*/ 8451148 w 8938307"/>
              <a:gd name="connsiteY4129" fmla="*/ 1373589 h 2993922"/>
              <a:gd name="connsiteX4130" fmla="*/ 8440558 w 8938307"/>
              <a:gd name="connsiteY4130" fmla="*/ 1373589 h 2993922"/>
              <a:gd name="connsiteX4131" fmla="*/ 8429968 w 8938307"/>
              <a:gd name="connsiteY4131" fmla="*/ 1362999 h 2993922"/>
              <a:gd name="connsiteX4132" fmla="*/ 8429968 w 8938307"/>
              <a:gd name="connsiteY4132" fmla="*/ 1373589 h 2993922"/>
              <a:gd name="connsiteX4133" fmla="*/ 8408787 w 8938307"/>
              <a:gd name="connsiteY4133" fmla="*/ 1384180 h 2993922"/>
              <a:gd name="connsiteX4134" fmla="*/ 8392901 w 8938307"/>
              <a:gd name="connsiteY4134" fmla="*/ 1362999 h 2993922"/>
              <a:gd name="connsiteX4135" fmla="*/ 8377016 w 8938307"/>
              <a:gd name="connsiteY4135" fmla="*/ 1352408 h 2993922"/>
              <a:gd name="connsiteX4136" fmla="*/ 8324064 w 8938307"/>
              <a:gd name="connsiteY4136" fmla="*/ 1331228 h 2993922"/>
              <a:gd name="connsiteX4137" fmla="*/ 7201480 w 8938307"/>
              <a:gd name="connsiteY4137" fmla="*/ 1331228 h 2993922"/>
              <a:gd name="connsiteX4138" fmla="*/ 7201480 w 8938307"/>
              <a:gd name="connsiteY4138" fmla="*/ 1341818 h 2993922"/>
              <a:gd name="connsiteX4139" fmla="*/ 7222660 w 8938307"/>
              <a:gd name="connsiteY4139" fmla="*/ 1341818 h 2993922"/>
              <a:gd name="connsiteX4140" fmla="*/ 7233251 w 8938307"/>
              <a:gd name="connsiteY4140" fmla="*/ 1352408 h 2993922"/>
              <a:gd name="connsiteX4141" fmla="*/ 7254432 w 8938307"/>
              <a:gd name="connsiteY4141" fmla="*/ 1352408 h 2993922"/>
              <a:gd name="connsiteX4142" fmla="*/ 7275612 w 8938307"/>
              <a:gd name="connsiteY4142" fmla="*/ 1352408 h 2993922"/>
              <a:gd name="connsiteX4143" fmla="*/ 7254432 w 8938307"/>
              <a:gd name="connsiteY4143" fmla="*/ 1341818 h 2993922"/>
              <a:gd name="connsiteX4144" fmla="*/ 7201480 w 8938307"/>
              <a:gd name="connsiteY4144" fmla="*/ 1331228 h 2993922"/>
              <a:gd name="connsiteX4145" fmla="*/ 3177123 w 8938307"/>
              <a:gd name="connsiteY4145" fmla="*/ 1331228 h 2993922"/>
              <a:gd name="connsiteX4146" fmla="*/ 3177123 w 8938307"/>
              <a:gd name="connsiteY4146" fmla="*/ 1341818 h 2993922"/>
              <a:gd name="connsiteX4147" fmla="*/ 3198303 w 8938307"/>
              <a:gd name="connsiteY4147" fmla="*/ 1352408 h 2993922"/>
              <a:gd name="connsiteX4148" fmla="*/ 3208895 w 8938307"/>
              <a:gd name="connsiteY4148" fmla="*/ 1352408 h 2993922"/>
              <a:gd name="connsiteX4149" fmla="*/ 3198303 w 8938307"/>
              <a:gd name="connsiteY4149" fmla="*/ 1341818 h 2993922"/>
              <a:gd name="connsiteX4150" fmla="*/ 8478683 w 8938307"/>
              <a:gd name="connsiteY4150" fmla="*/ 1324874 h 2993922"/>
              <a:gd name="connsiteX4151" fmla="*/ 8492546 w 8938307"/>
              <a:gd name="connsiteY4151" fmla="*/ 1328339 h 2993922"/>
              <a:gd name="connsiteX4152" fmla="*/ 8493510 w 8938307"/>
              <a:gd name="connsiteY4152" fmla="*/ 1331228 h 2993922"/>
              <a:gd name="connsiteX4153" fmla="*/ 8472329 w 8938307"/>
              <a:gd name="connsiteY4153" fmla="*/ 1331228 h 2993922"/>
              <a:gd name="connsiteX4154" fmla="*/ 7050566 w 8938307"/>
              <a:gd name="connsiteY4154" fmla="*/ 1324609 h 2993922"/>
              <a:gd name="connsiteX4155" fmla="*/ 7053214 w 8938307"/>
              <a:gd name="connsiteY4155" fmla="*/ 1325933 h 2993922"/>
              <a:gd name="connsiteX4156" fmla="*/ 7042622 w 8938307"/>
              <a:gd name="connsiteY4156" fmla="*/ 1331228 h 2993922"/>
              <a:gd name="connsiteX4157" fmla="*/ 7050566 w 8938307"/>
              <a:gd name="connsiteY4157" fmla="*/ 1324609 h 2993922"/>
              <a:gd name="connsiteX4158" fmla="*/ 7328564 w 8938307"/>
              <a:gd name="connsiteY4158" fmla="*/ 1320637 h 2993922"/>
              <a:gd name="connsiteX4159" fmla="*/ 7317974 w 8938307"/>
              <a:gd name="connsiteY4159" fmla="*/ 1331228 h 2993922"/>
              <a:gd name="connsiteX4160" fmla="*/ 7339155 w 8938307"/>
              <a:gd name="connsiteY4160" fmla="*/ 1331228 h 2993922"/>
              <a:gd name="connsiteX4161" fmla="*/ 7333860 w 8938307"/>
              <a:gd name="connsiteY4161" fmla="*/ 1325933 h 2993922"/>
              <a:gd name="connsiteX4162" fmla="*/ 7328564 w 8938307"/>
              <a:gd name="connsiteY4162" fmla="*/ 1320637 h 2993922"/>
              <a:gd name="connsiteX4163" fmla="*/ 6375428 w 8938307"/>
              <a:gd name="connsiteY4163" fmla="*/ 1320637 h 2993922"/>
              <a:gd name="connsiteX4164" fmla="*/ 6386018 w 8938307"/>
              <a:gd name="connsiteY4164" fmla="*/ 1331228 h 2993922"/>
              <a:gd name="connsiteX4165" fmla="*/ 6386018 w 8938307"/>
              <a:gd name="connsiteY4165" fmla="*/ 1320637 h 2993922"/>
              <a:gd name="connsiteX4166" fmla="*/ 6375428 w 8938307"/>
              <a:gd name="connsiteY4166" fmla="*/ 1320637 h 2993922"/>
              <a:gd name="connsiteX4167" fmla="*/ 6322476 w 8938307"/>
              <a:gd name="connsiteY4167" fmla="*/ 1320637 h 2993922"/>
              <a:gd name="connsiteX4168" fmla="*/ 6333066 w 8938307"/>
              <a:gd name="connsiteY4168" fmla="*/ 1331228 h 2993922"/>
              <a:gd name="connsiteX4169" fmla="*/ 6333066 w 8938307"/>
              <a:gd name="connsiteY4169" fmla="*/ 1325933 h 2993922"/>
              <a:gd name="connsiteX4170" fmla="*/ 6322476 w 8938307"/>
              <a:gd name="connsiteY4170" fmla="*/ 1320637 h 2993922"/>
              <a:gd name="connsiteX4171" fmla="*/ 2817049 w 8938307"/>
              <a:gd name="connsiteY4171" fmla="*/ 1320637 h 2993922"/>
              <a:gd name="connsiteX4172" fmla="*/ 2827639 w 8938307"/>
              <a:gd name="connsiteY4172" fmla="*/ 1331228 h 2993922"/>
              <a:gd name="connsiteX4173" fmla="*/ 2880591 w 8938307"/>
              <a:gd name="connsiteY4173" fmla="*/ 1341818 h 2993922"/>
              <a:gd name="connsiteX4174" fmla="*/ 2891182 w 8938307"/>
              <a:gd name="connsiteY4174" fmla="*/ 1341818 h 2993922"/>
              <a:gd name="connsiteX4175" fmla="*/ 2817049 w 8938307"/>
              <a:gd name="connsiteY4175" fmla="*/ 1320637 h 2993922"/>
              <a:gd name="connsiteX4176" fmla="*/ 6448236 w 8938307"/>
              <a:gd name="connsiteY4176" fmla="*/ 1314018 h 2993922"/>
              <a:gd name="connsiteX4177" fmla="*/ 6444265 w 8938307"/>
              <a:gd name="connsiteY4177" fmla="*/ 1315341 h 2993922"/>
              <a:gd name="connsiteX4178" fmla="*/ 6438970 w 8938307"/>
              <a:gd name="connsiteY4178" fmla="*/ 1331228 h 2993922"/>
              <a:gd name="connsiteX4179" fmla="*/ 6449560 w 8938307"/>
              <a:gd name="connsiteY4179" fmla="*/ 1320637 h 2993922"/>
              <a:gd name="connsiteX4180" fmla="*/ 6448236 w 8938307"/>
              <a:gd name="connsiteY4180" fmla="*/ 1314018 h 2993922"/>
              <a:gd name="connsiteX4181" fmla="*/ 8228750 w 8938307"/>
              <a:gd name="connsiteY4181" fmla="*/ 1310047 h 2993922"/>
              <a:gd name="connsiteX4182" fmla="*/ 8302883 w 8938307"/>
              <a:gd name="connsiteY4182" fmla="*/ 1320637 h 2993922"/>
              <a:gd name="connsiteX4183" fmla="*/ 8292291 w 8938307"/>
              <a:gd name="connsiteY4183" fmla="*/ 1331228 h 2993922"/>
              <a:gd name="connsiteX4184" fmla="*/ 8265816 w 8938307"/>
              <a:gd name="connsiteY4184" fmla="*/ 1331228 h 2993922"/>
              <a:gd name="connsiteX4185" fmla="*/ 8234045 w 8938307"/>
              <a:gd name="connsiteY4185" fmla="*/ 1325933 h 2993922"/>
              <a:gd name="connsiteX4186" fmla="*/ 8228750 w 8938307"/>
              <a:gd name="connsiteY4186" fmla="*/ 1310047 h 2993922"/>
              <a:gd name="connsiteX4187" fmla="*/ 3611330 w 8938307"/>
              <a:gd name="connsiteY4187" fmla="*/ 1310047 h 2993922"/>
              <a:gd name="connsiteX4188" fmla="*/ 3600740 w 8938307"/>
              <a:gd name="connsiteY4188" fmla="*/ 1315341 h 2993922"/>
              <a:gd name="connsiteX4189" fmla="*/ 3606034 w 8938307"/>
              <a:gd name="connsiteY4189" fmla="*/ 1320637 h 2993922"/>
              <a:gd name="connsiteX4190" fmla="*/ 3611330 w 8938307"/>
              <a:gd name="connsiteY4190" fmla="*/ 1310047 h 2993922"/>
              <a:gd name="connsiteX4191" fmla="*/ 3177123 w 8938307"/>
              <a:gd name="connsiteY4191" fmla="*/ 1310047 h 2993922"/>
              <a:gd name="connsiteX4192" fmla="*/ 3166533 w 8938307"/>
              <a:gd name="connsiteY4192" fmla="*/ 1320637 h 2993922"/>
              <a:gd name="connsiteX4193" fmla="*/ 3177123 w 8938307"/>
              <a:gd name="connsiteY4193" fmla="*/ 1315341 h 2993922"/>
              <a:gd name="connsiteX4194" fmla="*/ 3187714 w 8938307"/>
              <a:gd name="connsiteY4194" fmla="*/ 1310047 h 2993922"/>
              <a:gd name="connsiteX4195" fmla="*/ 3177123 w 8938307"/>
              <a:gd name="connsiteY4195" fmla="*/ 1310047 h 2993922"/>
              <a:gd name="connsiteX4196" fmla="*/ 3357160 w 8938307"/>
              <a:gd name="connsiteY4196" fmla="*/ 1299456 h 2993922"/>
              <a:gd name="connsiteX4197" fmla="*/ 3357160 w 8938307"/>
              <a:gd name="connsiteY4197" fmla="*/ 1310047 h 2993922"/>
              <a:gd name="connsiteX4198" fmla="*/ 3378341 w 8938307"/>
              <a:gd name="connsiteY4198" fmla="*/ 1310047 h 2993922"/>
              <a:gd name="connsiteX4199" fmla="*/ 3357160 w 8938307"/>
              <a:gd name="connsiteY4199" fmla="*/ 1299456 h 2993922"/>
              <a:gd name="connsiteX4200" fmla="*/ 2912362 w 8938307"/>
              <a:gd name="connsiteY4200" fmla="*/ 1299456 h 2993922"/>
              <a:gd name="connsiteX4201" fmla="*/ 2922954 w 8938307"/>
              <a:gd name="connsiteY4201" fmla="*/ 1299456 h 2993922"/>
              <a:gd name="connsiteX4202" fmla="*/ 2922954 w 8938307"/>
              <a:gd name="connsiteY4202" fmla="*/ 1310047 h 2993922"/>
              <a:gd name="connsiteX4203" fmla="*/ 2912362 w 8938307"/>
              <a:gd name="connsiteY4203" fmla="*/ 1299456 h 2993922"/>
              <a:gd name="connsiteX4204" fmla="*/ 2509927 w 8938307"/>
              <a:gd name="connsiteY4204" fmla="*/ 1299456 h 2993922"/>
              <a:gd name="connsiteX4205" fmla="*/ 2520518 w 8938307"/>
              <a:gd name="connsiteY4205" fmla="*/ 1304752 h 2993922"/>
              <a:gd name="connsiteX4206" fmla="*/ 2541698 w 8938307"/>
              <a:gd name="connsiteY4206" fmla="*/ 1310047 h 2993922"/>
              <a:gd name="connsiteX4207" fmla="*/ 2573470 w 8938307"/>
              <a:gd name="connsiteY4207" fmla="*/ 1320637 h 2993922"/>
              <a:gd name="connsiteX4208" fmla="*/ 2589355 w 8938307"/>
              <a:gd name="connsiteY4208" fmla="*/ 1325933 h 2993922"/>
              <a:gd name="connsiteX4209" fmla="*/ 2605241 w 8938307"/>
              <a:gd name="connsiteY4209" fmla="*/ 1331228 h 2993922"/>
              <a:gd name="connsiteX4210" fmla="*/ 2626422 w 8938307"/>
              <a:gd name="connsiteY4210" fmla="*/ 1341818 h 2993922"/>
              <a:gd name="connsiteX4211" fmla="*/ 2642307 w 8938307"/>
              <a:gd name="connsiteY4211" fmla="*/ 1341818 h 2993922"/>
              <a:gd name="connsiteX4212" fmla="*/ 2658193 w 8938307"/>
              <a:gd name="connsiteY4212" fmla="*/ 1352408 h 2993922"/>
              <a:gd name="connsiteX4213" fmla="*/ 2689964 w 8938307"/>
              <a:gd name="connsiteY4213" fmla="*/ 1352408 h 2993922"/>
              <a:gd name="connsiteX4214" fmla="*/ 2721735 w 8938307"/>
              <a:gd name="connsiteY4214" fmla="*/ 1352408 h 2993922"/>
              <a:gd name="connsiteX4215" fmla="*/ 2705851 w 8938307"/>
              <a:gd name="connsiteY4215" fmla="*/ 1347114 h 2993922"/>
              <a:gd name="connsiteX4216" fmla="*/ 2679374 w 8938307"/>
              <a:gd name="connsiteY4216" fmla="*/ 1331228 h 2993922"/>
              <a:gd name="connsiteX4217" fmla="*/ 2615831 w 8938307"/>
              <a:gd name="connsiteY4217" fmla="*/ 1320637 h 2993922"/>
              <a:gd name="connsiteX4218" fmla="*/ 2573470 w 8938307"/>
              <a:gd name="connsiteY4218" fmla="*/ 1310047 h 2993922"/>
              <a:gd name="connsiteX4219" fmla="*/ 2520518 w 8938307"/>
              <a:gd name="connsiteY4219" fmla="*/ 1299456 h 2993922"/>
              <a:gd name="connsiteX4220" fmla="*/ 2509927 w 8938307"/>
              <a:gd name="connsiteY4220" fmla="*/ 1299456 h 2993922"/>
              <a:gd name="connsiteX4221" fmla="*/ 2223986 w 8938307"/>
              <a:gd name="connsiteY4221" fmla="*/ 1299456 h 2993922"/>
              <a:gd name="connsiteX4222" fmla="*/ 2234577 w 8938307"/>
              <a:gd name="connsiteY4222" fmla="*/ 1299456 h 2993922"/>
              <a:gd name="connsiteX4223" fmla="*/ 2223986 w 8938307"/>
              <a:gd name="connsiteY4223" fmla="*/ 1310047 h 2993922"/>
              <a:gd name="connsiteX4224" fmla="*/ 8353186 w 8938307"/>
              <a:gd name="connsiteY4224" fmla="*/ 1294162 h 2993922"/>
              <a:gd name="connsiteX4225" fmla="*/ 8355835 w 8938307"/>
              <a:gd name="connsiteY4225" fmla="*/ 1299456 h 2993922"/>
              <a:gd name="connsiteX4226" fmla="*/ 8345244 w 8938307"/>
              <a:gd name="connsiteY4226" fmla="*/ 1299456 h 2993922"/>
              <a:gd name="connsiteX4227" fmla="*/ 8353186 w 8938307"/>
              <a:gd name="connsiteY4227" fmla="*/ 1294162 h 2993922"/>
              <a:gd name="connsiteX4228" fmla="*/ 7922951 w 8938307"/>
              <a:gd name="connsiteY4228" fmla="*/ 1292837 h 2993922"/>
              <a:gd name="connsiteX4229" fmla="*/ 7921627 w 8938307"/>
              <a:gd name="connsiteY4229" fmla="*/ 1299456 h 2993922"/>
              <a:gd name="connsiteX4230" fmla="*/ 7932219 w 8938307"/>
              <a:gd name="connsiteY4230" fmla="*/ 1299456 h 2993922"/>
              <a:gd name="connsiteX4231" fmla="*/ 7926923 w 8938307"/>
              <a:gd name="connsiteY4231" fmla="*/ 1294162 h 2993922"/>
              <a:gd name="connsiteX4232" fmla="*/ 7922951 w 8938307"/>
              <a:gd name="connsiteY4232" fmla="*/ 1292837 h 2993922"/>
              <a:gd name="connsiteX4233" fmla="*/ 6333066 w 8938307"/>
              <a:gd name="connsiteY4233" fmla="*/ 1288866 h 2993922"/>
              <a:gd name="connsiteX4234" fmla="*/ 6343656 w 8938307"/>
              <a:gd name="connsiteY4234" fmla="*/ 1299456 h 2993922"/>
              <a:gd name="connsiteX4235" fmla="*/ 6354246 w 8938307"/>
              <a:gd name="connsiteY4235" fmla="*/ 1299456 h 2993922"/>
              <a:gd name="connsiteX4236" fmla="*/ 3155942 w 8938307"/>
              <a:gd name="connsiteY4236" fmla="*/ 1288866 h 2993922"/>
              <a:gd name="connsiteX4237" fmla="*/ 3177123 w 8938307"/>
              <a:gd name="connsiteY4237" fmla="*/ 1299456 h 2993922"/>
              <a:gd name="connsiteX4238" fmla="*/ 3187714 w 8938307"/>
              <a:gd name="connsiteY4238" fmla="*/ 1288866 h 2993922"/>
              <a:gd name="connsiteX4239" fmla="*/ 3166533 w 8938307"/>
              <a:gd name="connsiteY4239" fmla="*/ 1288866 h 2993922"/>
              <a:gd name="connsiteX4240" fmla="*/ 3050039 w 8938307"/>
              <a:gd name="connsiteY4240" fmla="*/ 1288866 h 2993922"/>
              <a:gd name="connsiteX4241" fmla="*/ 3155942 w 8938307"/>
              <a:gd name="connsiteY4241" fmla="*/ 1331228 h 2993922"/>
              <a:gd name="connsiteX4242" fmla="*/ 3150648 w 8938307"/>
              <a:gd name="connsiteY4242" fmla="*/ 1320637 h 2993922"/>
              <a:gd name="connsiteX4243" fmla="*/ 3134762 w 8938307"/>
              <a:gd name="connsiteY4243" fmla="*/ 1310047 h 2993922"/>
              <a:gd name="connsiteX4244" fmla="*/ 3092399 w 8938307"/>
              <a:gd name="connsiteY4244" fmla="*/ 1299456 h 2993922"/>
              <a:gd name="connsiteX4245" fmla="*/ 2276938 w 8938307"/>
              <a:gd name="connsiteY4245" fmla="*/ 1288866 h 2993922"/>
              <a:gd name="connsiteX4246" fmla="*/ 2303415 w 8938307"/>
              <a:gd name="connsiteY4246" fmla="*/ 1294162 h 2993922"/>
              <a:gd name="connsiteX4247" fmla="*/ 2329890 w 8938307"/>
              <a:gd name="connsiteY4247" fmla="*/ 1310047 h 2993922"/>
              <a:gd name="connsiteX4248" fmla="*/ 2329890 w 8938307"/>
              <a:gd name="connsiteY4248" fmla="*/ 1320637 h 2993922"/>
              <a:gd name="connsiteX4249" fmla="*/ 2308710 w 8938307"/>
              <a:gd name="connsiteY4249" fmla="*/ 1331228 h 2993922"/>
              <a:gd name="connsiteX4250" fmla="*/ 2308710 w 8938307"/>
              <a:gd name="connsiteY4250" fmla="*/ 1320637 h 2993922"/>
              <a:gd name="connsiteX4251" fmla="*/ 2298119 w 8938307"/>
              <a:gd name="connsiteY4251" fmla="*/ 1310047 h 2993922"/>
              <a:gd name="connsiteX4252" fmla="*/ 8440558 w 8938307"/>
              <a:gd name="connsiteY4252" fmla="*/ 1278276 h 2993922"/>
              <a:gd name="connsiteX4253" fmla="*/ 8461739 w 8938307"/>
              <a:gd name="connsiteY4253" fmla="*/ 1278276 h 2993922"/>
              <a:gd name="connsiteX4254" fmla="*/ 8472329 w 8938307"/>
              <a:gd name="connsiteY4254" fmla="*/ 1278276 h 2993922"/>
              <a:gd name="connsiteX4255" fmla="*/ 8493510 w 8938307"/>
              <a:gd name="connsiteY4255" fmla="*/ 1288866 h 2993922"/>
              <a:gd name="connsiteX4256" fmla="*/ 8514691 w 8938307"/>
              <a:gd name="connsiteY4256" fmla="*/ 1299456 h 2993922"/>
              <a:gd name="connsiteX4257" fmla="*/ 8535871 w 8938307"/>
              <a:gd name="connsiteY4257" fmla="*/ 1304752 h 2993922"/>
              <a:gd name="connsiteX4258" fmla="*/ 8567641 w 8938307"/>
              <a:gd name="connsiteY4258" fmla="*/ 1320637 h 2993922"/>
              <a:gd name="connsiteX4259" fmla="*/ 8620595 w 8938307"/>
              <a:gd name="connsiteY4259" fmla="*/ 1331228 h 2993922"/>
              <a:gd name="connsiteX4260" fmla="*/ 8625889 w 8938307"/>
              <a:gd name="connsiteY4260" fmla="*/ 1336523 h 2993922"/>
              <a:gd name="connsiteX4261" fmla="*/ 8641775 w 8938307"/>
              <a:gd name="connsiteY4261" fmla="*/ 1352408 h 2993922"/>
              <a:gd name="connsiteX4262" fmla="*/ 8662957 w 8938307"/>
              <a:gd name="connsiteY4262" fmla="*/ 1362999 h 2993922"/>
              <a:gd name="connsiteX4263" fmla="*/ 8684137 w 8938307"/>
              <a:gd name="connsiteY4263" fmla="*/ 1384180 h 2993922"/>
              <a:gd name="connsiteX4264" fmla="*/ 8631185 w 8938307"/>
              <a:gd name="connsiteY4264" fmla="*/ 1373589 h 2993922"/>
              <a:gd name="connsiteX4265" fmla="*/ 8588824 w 8938307"/>
              <a:gd name="connsiteY4265" fmla="*/ 1357704 h 2993922"/>
              <a:gd name="connsiteX4266" fmla="*/ 8546462 w 8938307"/>
              <a:gd name="connsiteY4266" fmla="*/ 1352408 h 2993922"/>
              <a:gd name="connsiteX4267" fmla="*/ 8519985 w 8938307"/>
              <a:gd name="connsiteY4267" fmla="*/ 1341818 h 2993922"/>
              <a:gd name="connsiteX4268" fmla="*/ 8514691 w 8938307"/>
              <a:gd name="connsiteY4268" fmla="*/ 1331228 h 2993922"/>
              <a:gd name="connsiteX4269" fmla="*/ 8504100 w 8938307"/>
              <a:gd name="connsiteY4269" fmla="*/ 1331228 h 2993922"/>
              <a:gd name="connsiteX4270" fmla="*/ 8492546 w 8938307"/>
              <a:gd name="connsiteY4270" fmla="*/ 1328339 h 2993922"/>
              <a:gd name="connsiteX4271" fmla="*/ 8490863 w 8938307"/>
              <a:gd name="connsiteY4271" fmla="*/ 1323286 h 2993922"/>
              <a:gd name="connsiteX4272" fmla="*/ 8482920 w 8938307"/>
              <a:gd name="connsiteY4272" fmla="*/ 1320637 h 2993922"/>
              <a:gd name="connsiteX4273" fmla="*/ 8478683 w 8938307"/>
              <a:gd name="connsiteY4273" fmla="*/ 1324874 h 2993922"/>
              <a:gd name="connsiteX4274" fmla="*/ 8461739 w 8938307"/>
              <a:gd name="connsiteY4274" fmla="*/ 1320637 h 2993922"/>
              <a:gd name="connsiteX4275" fmla="*/ 8440558 w 8938307"/>
              <a:gd name="connsiteY4275" fmla="*/ 1310047 h 2993922"/>
              <a:gd name="connsiteX4276" fmla="*/ 8249931 w 8938307"/>
              <a:gd name="connsiteY4276" fmla="*/ 1278276 h 2993922"/>
              <a:gd name="connsiteX4277" fmla="*/ 8260521 w 8938307"/>
              <a:gd name="connsiteY4277" fmla="*/ 1278276 h 2993922"/>
              <a:gd name="connsiteX4278" fmla="*/ 8249931 w 8938307"/>
              <a:gd name="connsiteY4278" fmla="*/ 1288866 h 2993922"/>
              <a:gd name="connsiteX4279" fmla="*/ 8112254 w 8938307"/>
              <a:gd name="connsiteY4279" fmla="*/ 1278276 h 2993922"/>
              <a:gd name="connsiteX4280" fmla="*/ 8133435 w 8938307"/>
              <a:gd name="connsiteY4280" fmla="*/ 1278276 h 2993922"/>
              <a:gd name="connsiteX4281" fmla="*/ 8165206 w 8938307"/>
              <a:gd name="connsiteY4281" fmla="*/ 1288866 h 2993922"/>
              <a:gd name="connsiteX4282" fmla="*/ 8181093 w 8938307"/>
              <a:gd name="connsiteY4282" fmla="*/ 1299456 h 2993922"/>
              <a:gd name="connsiteX4283" fmla="*/ 8202273 w 8938307"/>
              <a:gd name="connsiteY4283" fmla="*/ 1310047 h 2993922"/>
              <a:gd name="connsiteX4284" fmla="*/ 8196979 w 8938307"/>
              <a:gd name="connsiteY4284" fmla="*/ 1320637 h 2993922"/>
              <a:gd name="connsiteX4285" fmla="*/ 8175798 w 8938307"/>
              <a:gd name="connsiteY4285" fmla="*/ 1310047 h 2993922"/>
              <a:gd name="connsiteX4286" fmla="*/ 8154617 w 8938307"/>
              <a:gd name="connsiteY4286" fmla="*/ 1299456 h 2993922"/>
              <a:gd name="connsiteX4287" fmla="*/ 8133435 w 8938307"/>
              <a:gd name="connsiteY4287" fmla="*/ 1288866 h 2993922"/>
              <a:gd name="connsiteX4288" fmla="*/ 8117550 w 8938307"/>
              <a:gd name="connsiteY4288" fmla="*/ 1283571 h 2993922"/>
              <a:gd name="connsiteX4289" fmla="*/ 8112254 w 8938307"/>
              <a:gd name="connsiteY4289" fmla="*/ 1278276 h 2993922"/>
              <a:gd name="connsiteX4290" fmla="*/ 8069894 w 8938307"/>
              <a:gd name="connsiteY4290" fmla="*/ 1278276 h 2993922"/>
              <a:gd name="connsiteX4291" fmla="*/ 8080483 w 8938307"/>
              <a:gd name="connsiteY4291" fmla="*/ 1278276 h 2993922"/>
              <a:gd name="connsiteX4292" fmla="*/ 8069894 w 8938307"/>
              <a:gd name="connsiteY4292" fmla="*/ 1288866 h 2993922"/>
              <a:gd name="connsiteX4293" fmla="*/ 6936718 w 8938307"/>
              <a:gd name="connsiteY4293" fmla="*/ 1278276 h 2993922"/>
              <a:gd name="connsiteX4294" fmla="*/ 6947310 w 8938307"/>
              <a:gd name="connsiteY4294" fmla="*/ 1278276 h 2993922"/>
              <a:gd name="connsiteX4295" fmla="*/ 6947310 w 8938307"/>
              <a:gd name="connsiteY4295" fmla="*/ 1288866 h 2993922"/>
              <a:gd name="connsiteX4296" fmla="*/ 2954724 w 8938307"/>
              <a:gd name="connsiteY4296" fmla="*/ 1278276 h 2993922"/>
              <a:gd name="connsiteX4297" fmla="*/ 2975906 w 8938307"/>
              <a:gd name="connsiteY4297" fmla="*/ 1299456 h 2993922"/>
              <a:gd name="connsiteX4298" fmla="*/ 2986495 w 8938307"/>
              <a:gd name="connsiteY4298" fmla="*/ 1310047 h 2993922"/>
              <a:gd name="connsiteX4299" fmla="*/ 3018266 w 8938307"/>
              <a:gd name="connsiteY4299" fmla="*/ 1331228 h 2993922"/>
              <a:gd name="connsiteX4300" fmla="*/ 3028858 w 8938307"/>
              <a:gd name="connsiteY4300" fmla="*/ 1341818 h 2993922"/>
              <a:gd name="connsiteX4301" fmla="*/ 3007676 w 8938307"/>
              <a:gd name="connsiteY4301" fmla="*/ 1341818 h 2993922"/>
              <a:gd name="connsiteX4302" fmla="*/ 2965314 w 8938307"/>
              <a:gd name="connsiteY4302" fmla="*/ 1331228 h 2993922"/>
              <a:gd name="connsiteX4303" fmla="*/ 2960019 w 8938307"/>
              <a:gd name="connsiteY4303" fmla="*/ 1325933 h 2993922"/>
              <a:gd name="connsiteX4304" fmla="*/ 2944134 w 8938307"/>
              <a:gd name="connsiteY4304" fmla="*/ 1320637 h 2993922"/>
              <a:gd name="connsiteX4305" fmla="*/ 2944134 w 8938307"/>
              <a:gd name="connsiteY4305" fmla="*/ 1299456 h 2993922"/>
              <a:gd name="connsiteX4306" fmla="*/ 2917658 w 8938307"/>
              <a:gd name="connsiteY4306" fmla="*/ 1278276 h 2993922"/>
              <a:gd name="connsiteX4307" fmla="*/ 2933543 w 8938307"/>
              <a:gd name="connsiteY4307" fmla="*/ 1278276 h 2993922"/>
              <a:gd name="connsiteX4308" fmla="*/ 2922954 w 8938307"/>
              <a:gd name="connsiteY4308" fmla="*/ 1288866 h 2993922"/>
              <a:gd name="connsiteX4309" fmla="*/ 2912362 w 8938307"/>
              <a:gd name="connsiteY4309" fmla="*/ 1288866 h 2993922"/>
              <a:gd name="connsiteX4310" fmla="*/ 2917658 w 8938307"/>
              <a:gd name="connsiteY4310" fmla="*/ 1278276 h 2993922"/>
              <a:gd name="connsiteX4311" fmla="*/ 2909715 w 8938307"/>
              <a:gd name="connsiteY4311" fmla="*/ 1272981 h 2993922"/>
              <a:gd name="connsiteX4312" fmla="*/ 2912362 w 8938307"/>
              <a:gd name="connsiteY4312" fmla="*/ 1278276 h 2993922"/>
              <a:gd name="connsiteX4313" fmla="*/ 2901772 w 8938307"/>
              <a:gd name="connsiteY4313" fmla="*/ 1278276 h 2993922"/>
              <a:gd name="connsiteX4314" fmla="*/ 2909715 w 8938307"/>
              <a:gd name="connsiteY4314" fmla="*/ 1272981 h 2993922"/>
              <a:gd name="connsiteX4315" fmla="*/ 8218160 w 8938307"/>
              <a:gd name="connsiteY4315" fmla="*/ 1267685 h 2993922"/>
              <a:gd name="connsiteX4316" fmla="*/ 8228750 w 8938307"/>
              <a:gd name="connsiteY4316" fmla="*/ 1278276 h 2993922"/>
              <a:gd name="connsiteX4317" fmla="*/ 8223454 w 8938307"/>
              <a:gd name="connsiteY4317" fmla="*/ 1278276 h 2993922"/>
              <a:gd name="connsiteX4318" fmla="*/ 8218160 w 8938307"/>
              <a:gd name="connsiteY4318" fmla="*/ 1278276 h 2993922"/>
              <a:gd name="connsiteX4319" fmla="*/ 6534284 w 8938307"/>
              <a:gd name="connsiteY4319" fmla="*/ 1267685 h 2993922"/>
              <a:gd name="connsiteX4320" fmla="*/ 6539579 w 8938307"/>
              <a:gd name="connsiteY4320" fmla="*/ 1272981 h 2993922"/>
              <a:gd name="connsiteX4321" fmla="*/ 6544874 w 8938307"/>
              <a:gd name="connsiteY4321" fmla="*/ 1278276 h 2993922"/>
              <a:gd name="connsiteX4322" fmla="*/ 6544874 w 8938307"/>
              <a:gd name="connsiteY4322" fmla="*/ 1288866 h 2993922"/>
              <a:gd name="connsiteX4323" fmla="*/ 6576646 w 8938307"/>
              <a:gd name="connsiteY4323" fmla="*/ 1288866 h 2993922"/>
              <a:gd name="connsiteX4324" fmla="*/ 6587236 w 8938307"/>
              <a:gd name="connsiteY4324" fmla="*/ 1288866 h 2993922"/>
              <a:gd name="connsiteX4325" fmla="*/ 6597826 w 8938307"/>
              <a:gd name="connsiteY4325" fmla="*/ 1288866 h 2993922"/>
              <a:gd name="connsiteX4326" fmla="*/ 6566054 w 8938307"/>
              <a:gd name="connsiteY4326" fmla="*/ 1267685 h 2993922"/>
              <a:gd name="connsiteX4327" fmla="*/ 6544874 w 8938307"/>
              <a:gd name="connsiteY4327" fmla="*/ 1267685 h 2993922"/>
              <a:gd name="connsiteX4328" fmla="*/ 6534284 w 8938307"/>
              <a:gd name="connsiteY4328" fmla="*/ 1267685 h 2993922"/>
              <a:gd name="connsiteX4329" fmla="*/ 6481332 w 8938307"/>
              <a:gd name="connsiteY4329" fmla="*/ 1267685 h 2993922"/>
              <a:gd name="connsiteX4330" fmla="*/ 6491922 w 8938307"/>
              <a:gd name="connsiteY4330" fmla="*/ 1278276 h 2993922"/>
              <a:gd name="connsiteX4331" fmla="*/ 6491922 w 8938307"/>
              <a:gd name="connsiteY4331" fmla="*/ 1267685 h 2993922"/>
              <a:gd name="connsiteX4332" fmla="*/ 6481332 w 8938307"/>
              <a:gd name="connsiteY4332" fmla="*/ 1267685 h 2993922"/>
              <a:gd name="connsiteX4333" fmla="*/ 3463064 w 8938307"/>
              <a:gd name="connsiteY4333" fmla="*/ 1267685 h 2993922"/>
              <a:gd name="connsiteX4334" fmla="*/ 3473655 w 8938307"/>
              <a:gd name="connsiteY4334" fmla="*/ 1278276 h 2993922"/>
              <a:gd name="connsiteX4335" fmla="*/ 3473655 w 8938307"/>
              <a:gd name="connsiteY4335" fmla="*/ 1267685 h 2993922"/>
              <a:gd name="connsiteX4336" fmla="*/ 3463064 w 8938307"/>
              <a:gd name="connsiteY4336" fmla="*/ 1267685 h 2993922"/>
              <a:gd name="connsiteX4337" fmla="*/ 2435794 w 8938307"/>
              <a:gd name="connsiteY4337" fmla="*/ 1267685 h 2993922"/>
              <a:gd name="connsiteX4338" fmla="*/ 2451680 w 8938307"/>
              <a:gd name="connsiteY4338" fmla="*/ 1278276 h 2993922"/>
              <a:gd name="connsiteX4339" fmla="*/ 2467566 w 8938307"/>
              <a:gd name="connsiteY4339" fmla="*/ 1278276 h 2993922"/>
              <a:gd name="connsiteX4340" fmla="*/ 2478156 w 8938307"/>
              <a:gd name="connsiteY4340" fmla="*/ 1278276 h 2993922"/>
              <a:gd name="connsiteX4341" fmla="*/ 2467566 w 8938307"/>
              <a:gd name="connsiteY4341" fmla="*/ 1267685 h 2993922"/>
              <a:gd name="connsiteX4342" fmla="*/ 3092399 w 8938307"/>
              <a:gd name="connsiteY4342" fmla="*/ 1257095 h 2993922"/>
              <a:gd name="connsiteX4343" fmla="*/ 3102990 w 8938307"/>
              <a:gd name="connsiteY4343" fmla="*/ 1278276 h 2993922"/>
              <a:gd name="connsiteX4344" fmla="*/ 3134762 w 8938307"/>
              <a:gd name="connsiteY4344" fmla="*/ 1278276 h 2993922"/>
              <a:gd name="connsiteX4345" fmla="*/ 3118877 w 8938307"/>
              <a:gd name="connsiteY4345" fmla="*/ 1267685 h 2993922"/>
              <a:gd name="connsiteX4346" fmla="*/ 3092399 w 8938307"/>
              <a:gd name="connsiteY4346" fmla="*/ 1257095 h 2993922"/>
              <a:gd name="connsiteX4347" fmla="*/ 2986495 w 8938307"/>
              <a:gd name="connsiteY4347" fmla="*/ 1257095 h 2993922"/>
              <a:gd name="connsiteX4348" fmla="*/ 3018266 w 8938307"/>
              <a:gd name="connsiteY4348" fmla="*/ 1278276 h 2993922"/>
              <a:gd name="connsiteX4349" fmla="*/ 3018266 w 8938307"/>
              <a:gd name="connsiteY4349" fmla="*/ 1267685 h 2993922"/>
              <a:gd name="connsiteX4350" fmla="*/ 2663488 w 8938307"/>
              <a:gd name="connsiteY4350" fmla="*/ 1257095 h 2993922"/>
              <a:gd name="connsiteX4351" fmla="*/ 2658193 w 8938307"/>
              <a:gd name="connsiteY4351" fmla="*/ 1267685 h 2993922"/>
              <a:gd name="connsiteX4352" fmla="*/ 2679374 w 8938307"/>
              <a:gd name="connsiteY4352" fmla="*/ 1267685 h 2993922"/>
              <a:gd name="connsiteX4353" fmla="*/ 2700554 w 8938307"/>
              <a:gd name="connsiteY4353" fmla="*/ 1267685 h 2993922"/>
              <a:gd name="connsiteX4354" fmla="*/ 2689964 w 8938307"/>
              <a:gd name="connsiteY4354" fmla="*/ 1257095 h 2993922"/>
              <a:gd name="connsiteX4355" fmla="*/ 2663488 w 8938307"/>
              <a:gd name="connsiteY4355" fmla="*/ 1257095 h 2993922"/>
              <a:gd name="connsiteX4356" fmla="*/ 2128673 w 8938307"/>
              <a:gd name="connsiteY4356" fmla="*/ 1257095 h 2993922"/>
              <a:gd name="connsiteX4357" fmla="*/ 2223986 w 8938307"/>
              <a:gd name="connsiteY4357" fmla="*/ 1267685 h 2993922"/>
              <a:gd name="connsiteX4358" fmla="*/ 2255757 w 8938307"/>
              <a:gd name="connsiteY4358" fmla="*/ 1288866 h 2993922"/>
              <a:gd name="connsiteX4359" fmla="*/ 2245167 w 8938307"/>
              <a:gd name="connsiteY4359" fmla="*/ 1294162 h 2993922"/>
              <a:gd name="connsiteX4360" fmla="*/ 2218690 w 8938307"/>
              <a:gd name="connsiteY4360" fmla="*/ 1283571 h 2993922"/>
              <a:gd name="connsiteX4361" fmla="*/ 2181625 w 8938307"/>
              <a:gd name="connsiteY4361" fmla="*/ 1278276 h 2993922"/>
              <a:gd name="connsiteX4362" fmla="*/ 2155149 w 8938307"/>
              <a:gd name="connsiteY4362" fmla="*/ 1272981 h 2993922"/>
              <a:gd name="connsiteX4363" fmla="*/ 2128673 w 8938307"/>
              <a:gd name="connsiteY4363" fmla="*/ 1257095 h 2993922"/>
              <a:gd name="connsiteX4364" fmla="*/ 1895684 w 8938307"/>
              <a:gd name="connsiteY4364" fmla="*/ 1257095 h 2993922"/>
              <a:gd name="connsiteX4365" fmla="*/ 1885093 w 8938307"/>
              <a:gd name="connsiteY4365" fmla="*/ 1262389 h 2993922"/>
              <a:gd name="connsiteX4366" fmla="*/ 1895684 w 8938307"/>
              <a:gd name="connsiteY4366" fmla="*/ 1267685 h 2993922"/>
              <a:gd name="connsiteX4367" fmla="*/ 1916864 w 8938307"/>
              <a:gd name="connsiteY4367" fmla="*/ 1267685 h 2993922"/>
              <a:gd name="connsiteX4368" fmla="*/ 6153028 w 8938307"/>
              <a:gd name="connsiteY4368" fmla="*/ 1246504 h 2993922"/>
              <a:gd name="connsiteX4369" fmla="*/ 6153028 w 8938307"/>
              <a:gd name="connsiteY4369" fmla="*/ 1251800 h 2993922"/>
              <a:gd name="connsiteX4370" fmla="*/ 6153028 w 8938307"/>
              <a:gd name="connsiteY4370" fmla="*/ 1257095 h 2993922"/>
              <a:gd name="connsiteX4371" fmla="*/ 6163620 w 8938307"/>
              <a:gd name="connsiteY4371" fmla="*/ 1251800 h 2993922"/>
              <a:gd name="connsiteX4372" fmla="*/ 6153028 w 8938307"/>
              <a:gd name="connsiteY4372" fmla="*/ 1246504 h 2993922"/>
              <a:gd name="connsiteX4373" fmla="*/ 2711145 w 8938307"/>
              <a:gd name="connsiteY4373" fmla="*/ 1246504 h 2993922"/>
              <a:gd name="connsiteX4374" fmla="*/ 2742916 w 8938307"/>
              <a:gd name="connsiteY4374" fmla="*/ 1257095 h 2993922"/>
              <a:gd name="connsiteX4375" fmla="*/ 2732326 w 8938307"/>
              <a:gd name="connsiteY4375" fmla="*/ 1246504 h 2993922"/>
              <a:gd name="connsiteX4376" fmla="*/ 1408525 w 8938307"/>
              <a:gd name="connsiteY4376" fmla="*/ 1246504 h 2993922"/>
              <a:gd name="connsiteX4377" fmla="*/ 1419114 w 8938307"/>
              <a:gd name="connsiteY4377" fmla="*/ 1246504 h 2993922"/>
              <a:gd name="connsiteX4378" fmla="*/ 1440296 w 8938307"/>
              <a:gd name="connsiteY4378" fmla="*/ 1251800 h 2993922"/>
              <a:gd name="connsiteX4379" fmla="*/ 1472067 w 8938307"/>
              <a:gd name="connsiteY4379" fmla="*/ 1257095 h 2993922"/>
              <a:gd name="connsiteX4380" fmla="*/ 1493248 w 8938307"/>
              <a:gd name="connsiteY4380" fmla="*/ 1267685 h 2993922"/>
              <a:gd name="connsiteX4381" fmla="*/ 1503838 w 8938307"/>
              <a:gd name="connsiteY4381" fmla="*/ 1267685 h 2993922"/>
              <a:gd name="connsiteX4382" fmla="*/ 1525019 w 8938307"/>
              <a:gd name="connsiteY4382" fmla="*/ 1278276 h 2993922"/>
              <a:gd name="connsiteX4383" fmla="*/ 1540904 w 8938307"/>
              <a:gd name="connsiteY4383" fmla="*/ 1288866 h 2993922"/>
              <a:gd name="connsiteX4384" fmla="*/ 1577971 w 8938307"/>
              <a:gd name="connsiteY4384" fmla="*/ 1299456 h 2993922"/>
              <a:gd name="connsiteX4385" fmla="*/ 1683875 w 8938307"/>
              <a:gd name="connsiteY4385" fmla="*/ 1331228 h 2993922"/>
              <a:gd name="connsiteX4386" fmla="*/ 1705056 w 8938307"/>
              <a:gd name="connsiteY4386" fmla="*/ 1341818 h 2993922"/>
              <a:gd name="connsiteX4387" fmla="*/ 1678581 w 8938307"/>
              <a:gd name="connsiteY4387" fmla="*/ 1341818 h 2993922"/>
              <a:gd name="connsiteX4388" fmla="*/ 1652104 w 8938307"/>
              <a:gd name="connsiteY4388" fmla="*/ 1331228 h 2993922"/>
              <a:gd name="connsiteX4389" fmla="*/ 1609742 w 8938307"/>
              <a:gd name="connsiteY4389" fmla="*/ 1320637 h 2993922"/>
              <a:gd name="connsiteX4390" fmla="*/ 1535610 w 8938307"/>
              <a:gd name="connsiteY4390" fmla="*/ 1299456 h 2993922"/>
              <a:gd name="connsiteX4391" fmla="*/ 1514429 w 8938307"/>
              <a:gd name="connsiteY4391" fmla="*/ 1299456 h 2993922"/>
              <a:gd name="connsiteX4392" fmla="*/ 1482658 w 8938307"/>
              <a:gd name="connsiteY4392" fmla="*/ 1278276 h 2993922"/>
              <a:gd name="connsiteX4393" fmla="*/ 1429704 w 8938307"/>
              <a:gd name="connsiteY4393" fmla="*/ 1257095 h 2993922"/>
              <a:gd name="connsiteX4394" fmla="*/ 1408525 w 8938307"/>
              <a:gd name="connsiteY4394" fmla="*/ 1246504 h 2993922"/>
              <a:gd name="connsiteX4395" fmla="*/ 2840878 w 8938307"/>
              <a:gd name="connsiteY4395" fmla="*/ 1241210 h 2993922"/>
              <a:gd name="connsiteX4396" fmla="*/ 2838230 w 8938307"/>
              <a:gd name="connsiteY4396" fmla="*/ 1246504 h 2993922"/>
              <a:gd name="connsiteX4397" fmla="*/ 2838230 w 8938307"/>
              <a:gd name="connsiteY4397" fmla="*/ 1257095 h 2993922"/>
              <a:gd name="connsiteX4398" fmla="*/ 2880591 w 8938307"/>
              <a:gd name="connsiteY4398" fmla="*/ 1267685 h 2993922"/>
              <a:gd name="connsiteX4399" fmla="*/ 2870002 w 8938307"/>
              <a:gd name="connsiteY4399" fmla="*/ 1278276 h 2993922"/>
              <a:gd name="connsiteX4400" fmla="*/ 2838230 w 8938307"/>
              <a:gd name="connsiteY4400" fmla="*/ 1278276 h 2993922"/>
              <a:gd name="connsiteX4401" fmla="*/ 2827639 w 8938307"/>
              <a:gd name="connsiteY4401" fmla="*/ 1278276 h 2993922"/>
              <a:gd name="connsiteX4402" fmla="*/ 2817049 w 8938307"/>
              <a:gd name="connsiteY4402" fmla="*/ 1267685 h 2993922"/>
              <a:gd name="connsiteX4403" fmla="*/ 2827639 w 8938307"/>
              <a:gd name="connsiteY4403" fmla="*/ 1283571 h 2993922"/>
              <a:gd name="connsiteX4404" fmla="*/ 2848820 w 8938307"/>
              <a:gd name="connsiteY4404" fmla="*/ 1288866 h 2993922"/>
              <a:gd name="connsiteX4405" fmla="*/ 2880591 w 8938307"/>
              <a:gd name="connsiteY4405" fmla="*/ 1310047 h 2993922"/>
              <a:gd name="connsiteX4406" fmla="*/ 2848820 w 8938307"/>
              <a:gd name="connsiteY4406" fmla="*/ 1299456 h 2993922"/>
              <a:gd name="connsiteX4407" fmla="*/ 2817049 w 8938307"/>
              <a:gd name="connsiteY4407" fmla="*/ 1278276 h 2993922"/>
              <a:gd name="connsiteX4408" fmla="*/ 2753506 w 8938307"/>
              <a:gd name="connsiteY4408" fmla="*/ 1257095 h 2993922"/>
              <a:gd name="connsiteX4409" fmla="*/ 2774687 w 8938307"/>
              <a:gd name="connsiteY4409" fmla="*/ 1267685 h 2993922"/>
              <a:gd name="connsiteX4410" fmla="*/ 2785278 w 8938307"/>
              <a:gd name="connsiteY4410" fmla="*/ 1278276 h 2993922"/>
              <a:gd name="connsiteX4411" fmla="*/ 2795868 w 8938307"/>
              <a:gd name="connsiteY4411" fmla="*/ 1288866 h 2993922"/>
              <a:gd name="connsiteX4412" fmla="*/ 2806458 w 8938307"/>
              <a:gd name="connsiteY4412" fmla="*/ 1299456 h 2993922"/>
              <a:gd name="connsiteX4413" fmla="*/ 2806458 w 8938307"/>
              <a:gd name="connsiteY4413" fmla="*/ 1310047 h 2993922"/>
              <a:gd name="connsiteX4414" fmla="*/ 2827639 w 8938307"/>
              <a:gd name="connsiteY4414" fmla="*/ 1310047 h 2993922"/>
              <a:gd name="connsiteX4415" fmla="*/ 2859410 w 8938307"/>
              <a:gd name="connsiteY4415" fmla="*/ 1320637 h 2993922"/>
              <a:gd name="connsiteX4416" fmla="*/ 2891182 w 8938307"/>
              <a:gd name="connsiteY4416" fmla="*/ 1331228 h 2993922"/>
              <a:gd name="connsiteX4417" fmla="*/ 2907067 w 8938307"/>
              <a:gd name="connsiteY4417" fmla="*/ 1336523 h 2993922"/>
              <a:gd name="connsiteX4418" fmla="*/ 2933543 w 8938307"/>
              <a:gd name="connsiteY4418" fmla="*/ 1352408 h 2993922"/>
              <a:gd name="connsiteX4419" fmla="*/ 2965314 w 8938307"/>
              <a:gd name="connsiteY4419" fmla="*/ 1362999 h 2993922"/>
              <a:gd name="connsiteX4420" fmla="*/ 2944134 w 8938307"/>
              <a:gd name="connsiteY4420" fmla="*/ 1362999 h 2993922"/>
              <a:gd name="connsiteX4421" fmla="*/ 2933543 w 8938307"/>
              <a:gd name="connsiteY4421" fmla="*/ 1362999 h 2993922"/>
              <a:gd name="connsiteX4422" fmla="*/ 2954724 w 8938307"/>
              <a:gd name="connsiteY4422" fmla="*/ 1373589 h 2993922"/>
              <a:gd name="connsiteX4423" fmla="*/ 2965314 w 8938307"/>
              <a:gd name="connsiteY4423" fmla="*/ 1362999 h 2993922"/>
              <a:gd name="connsiteX4424" fmla="*/ 2997086 w 8938307"/>
              <a:gd name="connsiteY4424" fmla="*/ 1373589 h 2993922"/>
              <a:gd name="connsiteX4425" fmla="*/ 3007676 w 8938307"/>
              <a:gd name="connsiteY4425" fmla="*/ 1384180 h 2993922"/>
              <a:gd name="connsiteX4426" fmla="*/ 3023562 w 8938307"/>
              <a:gd name="connsiteY4426" fmla="*/ 1384180 h 2993922"/>
              <a:gd name="connsiteX4427" fmla="*/ 3039447 w 8938307"/>
              <a:gd name="connsiteY4427" fmla="*/ 1394770 h 2993922"/>
              <a:gd name="connsiteX4428" fmla="*/ 3039447 w 8938307"/>
              <a:gd name="connsiteY4428" fmla="*/ 1384180 h 2993922"/>
              <a:gd name="connsiteX4429" fmla="*/ 3071218 w 8938307"/>
              <a:gd name="connsiteY4429" fmla="*/ 1384180 h 2993922"/>
              <a:gd name="connsiteX4430" fmla="*/ 3113581 w 8938307"/>
              <a:gd name="connsiteY4430" fmla="*/ 1405360 h 2993922"/>
              <a:gd name="connsiteX4431" fmla="*/ 3113581 w 8938307"/>
              <a:gd name="connsiteY4431" fmla="*/ 1415951 h 2993922"/>
              <a:gd name="connsiteX4432" fmla="*/ 3124171 w 8938307"/>
              <a:gd name="connsiteY4432" fmla="*/ 1415951 h 2993922"/>
              <a:gd name="connsiteX4433" fmla="*/ 3129466 w 8938307"/>
              <a:gd name="connsiteY4433" fmla="*/ 1405360 h 2993922"/>
              <a:gd name="connsiteX4434" fmla="*/ 3129466 w 8938307"/>
              <a:gd name="connsiteY4434" fmla="*/ 1415951 h 2993922"/>
              <a:gd name="connsiteX4435" fmla="*/ 3134762 w 8938307"/>
              <a:gd name="connsiteY4435" fmla="*/ 1426541 h 2993922"/>
              <a:gd name="connsiteX4436" fmla="*/ 3155942 w 8938307"/>
              <a:gd name="connsiteY4436" fmla="*/ 1426541 h 2993922"/>
              <a:gd name="connsiteX4437" fmla="*/ 3155942 w 8938307"/>
              <a:gd name="connsiteY4437" fmla="*/ 1437132 h 2993922"/>
              <a:gd name="connsiteX4438" fmla="*/ 3177123 w 8938307"/>
              <a:gd name="connsiteY4438" fmla="*/ 1447722 h 2993922"/>
              <a:gd name="connsiteX4439" fmla="*/ 3198303 w 8938307"/>
              <a:gd name="connsiteY4439" fmla="*/ 1458312 h 2993922"/>
              <a:gd name="connsiteX4440" fmla="*/ 3208895 w 8938307"/>
              <a:gd name="connsiteY4440" fmla="*/ 1447722 h 2993922"/>
              <a:gd name="connsiteX4441" fmla="*/ 3219485 w 8938307"/>
              <a:gd name="connsiteY4441" fmla="*/ 1447722 h 2993922"/>
              <a:gd name="connsiteX4442" fmla="*/ 3235370 w 8938307"/>
              <a:gd name="connsiteY4442" fmla="*/ 1447722 h 2993922"/>
              <a:gd name="connsiteX4443" fmla="*/ 3251255 w 8938307"/>
              <a:gd name="connsiteY4443" fmla="*/ 1437132 h 2993922"/>
              <a:gd name="connsiteX4444" fmla="*/ 3261847 w 8938307"/>
              <a:gd name="connsiteY4444" fmla="*/ 1447722 h 2993922"/>
              <a:gd name="connsiteX4445" fmla="*/ 3251255 w 8938307"/>
              <a:gd name="connsiteY4445" fmla="*/ 1447722 h 2993922"/>
              <a:gd name="connsiteX4446" fmla="*/ 3251255 w 8938307"/>
              <a:gd name="connsiteY4446" fmla="*/ 1458312 h 2993922"/>
              <a:gd name="connsiteX4447" fmla="*/ 3272437 w 8938307"/>
              <a:gd name="connsiteY4447" fmla="*/ 1458312 h 2993922"/>
              <a:gd name="connsiteX4448" fmla="*/ 3283027 w 8938307"/>
              <a:gd name="connsiteY4448" fmla="*/ 1458312 h 2993922"/>
              <a:gd name="connsiteX4449" fmla="*/ 3304208 w 8938307"/>
              <a:gd name="connsiteY4449" fmla="*/ 1468903 h 2993922"/>
              <a:gd name="connsiteX4450" fmla="*/ 3325389 w 8938307"/>
              <a:gd name="connsiteY4450" fmla="*/ 1468903 h 2993922"/>
              <a:gd name="connsiteX4451" fmla="*/ 3335979 w 8938307"/>
              <a:gd name="connsiteY4451" fmla="*/ 1468903 h 2993922"/>
              <a:gd name="connsiteX4452" fmla="*/ 3341274 w 8938307"/>
              <a:gd name="connsiteY4452" fmla="*/ 1468903 h 2993922"/>
              <a:gd name="connsiteX4453" fmla="*/ 3357160 w 8938307"/>
              <a:gd name="connsiteY4453" fmla="*/ 1468903 h 2993922"/>
              <a:gd name="connsiteX4454" fmla="*/ 3367751 w 8938307"/>
              <a:gd name="connsiteY4454" fmla="*/ 1474199 h 2993922"/>
              <a:gd name="connsiteX4455" fmla="*/ 3362456 w 8938307"/>
              <a:gd name="connsiteY4455" fmla="*/ 1479493 h 2993922"/>
              <a:gd name="connsiteX4456" fmla="*/ 3346570 w 8938307"/>
              <a:gd name="connsiteY4456" fmla="*/ 1479493 h 2993922"/>
              <a:gd name="connsiteX4457" fmla="*/ 3357160 w 8938307"/>
              <a:gd name="connsiteY4457" fmla="*/ 1490084 h 2993922"/>
              <a:gd name="connsiteX4458" fmla="*/ 3399522 w 8938307"/>
              <a:gd name="connsiteY4458" fmla="*/ 1505970 h 2993922"/>
              <a:gd name="connsiteX4459" fmla="*/ 3431293 w 8938307"/>
              <a:gd name="connsiteY4459" fmla="*/ 1516560 h 2993922"/>
              <a:gd name="connsiteX4460" fmla="*/ 3478949 w 8938307"/>
              <a:gd name="connsiteY4460" fmla="*/ 1527151 h 2993922"/>
              <a:gd name="connsiteX4461" fmla="*/ 3516016 w 8938307"/>
              <a:gd name="connsiteY4461" fmla="*/ 1532445 h 2993922"/>
              <a:gd name="connsiteX4462" fmla="*/ 3606034 w 8938307"/>
              <a:gd name="connsiteY4462" fmla="*/ 1553626 h 2993922"/>
              <a:gd name="connsiteX4463" fmla="*/ 3664282 w 8938307"/>
              <a:gd name="connsiteY4463" fmla="*/ 1574807 h 2993922"/>
              <a:gd name="connsiteX4464" fmla="*/ 3696052 w 8938307"/>
              <a:gd name="connsiteY4464" fmla="*/ 1585397 h 2993922"/>
              <a:gd name="connsiteX4465" fmla="*/ 3727824 w 8938307"/>
              <a:gd name="connsiteY4465" fmla="*/ 1595988 h 2993922"/>
              <a:gd name="connsiteX4466" fmla="*/ 3780776 w 8938307"/>
              <a:gd name="connsiteY4466" fmla="*/ 1606578 h 2993922"/>
              <a:gd name="connsiteX4467" fmla="*/ 3791367 w 8938307"/>
              <a:gd name="connsiteY4467" fmla="*/ 1617170 h 2993922"/>
              <a:gd name="connsiteX4468" fmla="*/ 3844319 w 8938307"/>
              <a:gd name="connsiteY4468" fmla="*/ 1627759 h 2993922"/>
              <a:gd name="connsiteX4469" fmla="*/ 3870796 w 8938307"/>
              <a:gd name="connsiteY4469" fmla="*/ 1633055 h 2993922"/>
              <a:gd name="connsiteX4470" fmla="*/ 3886681 w 8938307"/>
              <a:gd name="connsiteY4470" fmla="*/ 1638349 h 2993922"/>
              <a:gd name="connsiteX4471" fmla="*/ 3907860 w 8938307"/>
              <a:gd name="connsiteY4471" fmla="*/ 1648940 h 2993922"/>
              <a:gd name="connsiteX4472" fmla="*/ 3929042 w 8938307"/>
              <a:gd name="connsiteY4472" fmla="*/ 1659530 h 2993922"/>
              <a:gd name="connsiteX4473" fmla="*/ 4024356 w 8938307"/>
              <a:gd name="connsiteY4473" fmla="*/ 1680711 h 2993922"/>
              <a:gd name="connsiteX4474" fmla="*/ 4040242 w 8938307"/>
              <a:gd name="connsiteY4474" fmla="*/ 1691301 h 2993922"/>
              <a:gd name="connsiteX4475" fmla="*/ 4056127 w 8938307"/>
              <a:gd name="connsiteY4475" fmla="*/ 1691301 h 2993922"/>
              <a:gd name="connsiteX4476" fmla="*/ 4082604 w 8938307"/>
              <a:gd name="connsiteY4476" fmla="*/ 1686007 h 2993922"/>
              <a:gd name="connsiteX4477" fmla="*/ 4098489 w 8938307"/>
              <a:gd name="connsiteY4477" fmla="*/ 1691301 h 2993922"/>
              <a:gd name="connsiteX4478" fmla="*/ 4114374 w 8938307"/>
              <a:gd name="connsiteY4478" fmla="*/ 1696597 h 2993922"/>
              <a:gd name="connsiteX4479" fmla="*/ 4130260 w 8938307"/>
              <a:gd name="connsiteY4479" fmla="*/ 1701893 h 2993922"/>
              <a:gd name="connsiteX4480" fmla="*/ 4130260 w 8938307"/>
              <a:gd name="connsiteY4480" fmla="*/ 1691301 h 2993922"/>
              <a:gd name="connsiteX4481" fmla="*/ 4119669 w 8938307"/>
              <a:gd name="connsiteY4481" fmla="*/ 1670122 h 2993922"/>
              <a:gd name="connsiteX4482" fmla="*/ 4077308 w 8938307"/>
              <a:gd name="connsiteY4482" fmla="*/ 1659530 h 2993922"/>
              <a:gd name="connsiteX4483" fmla="*/ 4061422 w 8938307"/>
              <a:gd name="connsiteY4483" fmla="*/ 1659530 h 2993922"/>
              <a:gd name="connsiteX4484" fmla="*/ 4056127 w 8938307"/>
              <a:gd name="connsiteY4484" fmla="*/ 1659530 h 2993922"/>
              <a:gd name="connsiteX4485" fmla="*/ 3992585 w 8938307"/>
              <a:gd name="connsiteY4485" fmla="*/ 1648940 h 2993922"/>
              <a:gd name="connsiteX4486" fmla="*/ 3971404 w 8938307"/>
              <a:gd name="connsiteY4486" fmla="*/ 1638349 h 2993922"/>
              <a:gd name="connsiteX4487" fmla="*/ 3960812 w 8938307"/>
              <a:gd name="connsiteY4487" fmla="*/ 1627759 h 2993922"/>
              <a:gd name="connsiteX4488" fmla="*/ 3950223 w 8938307"/>
              <a:gd name="connsiteY4488" fmla="*/ 1627759 h 2993922"/>
              <a:gd name="connsiteX4489" fmla="*/ 3939633 w 8938307"/>
              <a:gd name="connsiteY4489" fmla="*/ 1627759 h 2993922"/>
              <a:gd name="connsiteX4490" fmla="*/ 3907860 w 8938307"/>
              <a:gd name="connsiteY4490" fmla="*/ 1617170 h 2993922"/>
              <a:gd name="connsiteX4491" fmla="*/ 3844319 w 8938307"/>
              <a:gd name="connsiteY4491" fmla="*/ 1595988 h 2993922"/>
              <a:gd name="connsiteX4492" fmla="*/ 3823138 w 8938307"/>
              <a:gd name="connsiteY4492" fmla="*/ 1574807 h 2993922"/>
              <a:gd name="connsiteX4493" fmla="*/ 3791367 w 8938307"/>
              <a:gd name="connsiteY4493" fmla="*/ 1564218 h 2993922"/>
              <a:gd name="connsiteX4494" fmla="*/ 3717234 w 8938307"/>
              <a:gd name="connsiteY4494" fmla="*/ 1543036 h 2993922"/>
              <a:gd name="connsiteX4495" fmla="*/ 3706644 w 8938307"/>
              <a:gd name="connsiteY4495" fmla="*/ 1543036 h 2993922"/>
              <a:gd name="connsiteX4496" fmla="*/ 3696052 w 8938307"/>
              <a:gd name="connsiteY4496" fmla="*/ 1532445 h 2993922"/>
              <a:gd name="connsiteX4497" fmla="*/ 3696052 w 8938307"/>
              <a:gd name="connsiteY4497" fmla="*/ 1543036 h 2993922"/>
              <a:gd name="connsiteX4498" fmla="*/ 3696052 w 8938307"/>
              <a:gd name="connsiteY4498" fmla="*/ 1553626 h 2993922"/>
              <a:gd name="connsiteX4499" fmla="*/ 3664282 w 8938307"/>
              <a:gd name="connsiteY4499" fmla="*/ 1543036 h 2993922"/>
              <a:gd name="connsiteX4500" fmla="*/ 3590148 w 8938307"/>
              <a:gd name="connsiteY4500" fmla="*/ 1511264 h 2993922"/>
              <a:gd name="connsiteX4501" fmla="*/ 3558378 w 8938307"/>
              <a:gd name="connsiteY4501" fmla="*/ 1505970 h 2993922"/>
              <a:gd name="connsiteX4502" fmla="*/ 3537196 w 8938307"/>
              <a:gd name="connsiteY4502" fmla="*/ 1500674 h 2993922"/>
              <a:gd name="connsiteX4503" fmla="*/ 3516016 w 8938307"/>
              <a:gd name="connsiteY4503" fmla="*/ 1500674 h 2993922"/>
              <a:gd name="connsiteX4504" fmla="*/ 3463064 w 8938307"/>
              <a:gd name="connsiteY4504" fmla="*/ 1479493 h 2993922"/>
              <a:gd name="connsiteX4505" fmla="*/ 3452474 w 8938307"/>
              <a:gd name="connsiteY4505" fmla="*/ 1479493 h 2993922"/>
              <a:gd name="connsiteX4506" fmla="*/ 3452474 w 8938307"/>
              <a:gd name="connsiteY4506" fmla="*/ 1468903 h 2993922"/>
              <a:gd name="connsiteX4507" fmla="*/ 3452474 w 8938307"/>
              <a:gd name="connsiteY4507" fmla="*/ 1458312 h 2993922"/>
              <a:gd name="connsiteX4508" fmla="*/ 3436588 w 8938307"/>
              <a:gd name="connsiteY4508" fmla="*/ 1447722 h 2993922"/>
              <a:gd name="connsiteX4509" fmla="*/ 3420703 w 8938307"/>
              <a:gd name="connsiteY4509" fmla="*/ 1447722 h 2993922"/>
              <a:gd name="connsiteX4510" fmla="*/ 3399522 w 8938307"/>
              <a:gd name="connsiteY4510" fmla="*/ 1447722 h 2993922"/>
              <a:gd name="connsiteX4511" fmla="*/ 3394226 w 8938307"/>
              <a:gd name="connsiteY4511" fmla="*/ 1442427 h 2993922"/>
              <a:gd name="connsiteX4512" fmla="*/ 3388931 w 8938307"/>
              <a:gd name="connsiteY4512" fmla="*/ 1437132 h 2993922"/>
              <a:gd name="connsiteX4513" fmla="*/ 3383637 w 8938307"/>
              <a:gd name="connsiteY4513" fmla="*/ 1441103 h 2993922"/>
              <a:gd name="connsiteX4514" fmla="*/ 3379970 w 8938307"/>
              <a:gd name="connsiteY4514" fmla="*/ 1442020 h 2993922"/>
              <a:gd name="connsiteX4515" fmla="*/ 3420703 w 8938307"/>
              <a:gd name="connsiteY4515" fmla="*/ 1458312 h 2993922"/>
              <a:gd name="connsiteX4516" fmla="*/ 3420703 w 8938307"/>
              <a:gd name="connsiteY4516" fmla="*/ 1468903 h 2993922"/>
              <a:gd name="connsiteX4517" fmla="*/ 3293618 w 8938307"/>
              <a:gd name="connsiteY4517" fmla="*/ 1437132 h 2993922"/>
              <a:gd name="connsiteX4518" fmla="*/ 3277733 w 8938307"/>
              <a:gd name="connsiteY4518" fmla="*/ 1426541 h 2993922"/>
              <a:gd name="connsiteX4519" fmla="*/ 3261847 w 8938307"/>
              <a:gd name="connsiteY4519" fmla="*/ 1426541 h 2993922"/>
              <a:gd name="connsiteX4520" fmla="*/ 3261847 w 8938307"/>
              <a:gd name="connsiteY4520" fmla="*/ 1405360 h 2993922"/>
              <a:gd name="connsiteX4521" fmla="*/ 3251255 w 8938307"/>
              <a:gd name="connsiteY4521" fmla="*/ 1405360 h 2993922"/>
              <a:gd name="connsiteX4522" fmla="*/ 3251255 w 8938307"/>
              <a:gd name="connsiteY4522" fmla="*/ 1415951 h 2993922"/>
              <a:gd name="connsiteX4523" fmla="*/ 3251255 w 8938307"/>
              <a:gd name="connsiteY4523" fmla="*/ 1426541 h 2993922"/>
              <a:gd name="connsiteX4524" fmla="*/ 3235370 w 8938307"/>
              <a:gd name="connsiteY4524" fmla="*/ 1415951 h 2993922"/>
              <a:gd name="connsiteX4525" fmla="*/ 3219485 w 8938307"/>
              <a:gd name="connsiteY4525" fmla="*/ 1405360 h 2993922"/>
              <a:gd name="connsiteX4526" fmla="*/ 3230075 w 8938307"/>
              <a:gd name="connsiteY4526" fmla="*/ 1405360 h 2993922"/>
              <a:gd name="connsiteX4527" fmla="*/ 3240666 w 8938307"/>
              <a:gd name="connsiteY4527" fmla="*/ 1400066 h 2993922"/>
              <a:gd name="connsiteX4528" fmla="*/ 3224781 w 8938307"/>
              <a:gd name="connsiteY4528" fmla="*/ 1394770 h 2993922"/>
              <a:gd name="connsiteX4529" fmla="*/ 3208895 w 8938307"/>
              <a:gd name="connsiteY4529" fmla="*/ 1384180 h 2993922"/>
              <a:gd name="connsiteX4530" fmla="*/ 3187714 w 8938307"/>
              <a:gd name="connsiteY4530" fmla="*/ 1373589 h 2993922"/>
              <a:gd name="connsiteX4531" fmla="*/ 3177123 w 8938307"/>
              <a:gd name="connsiteY4531" fmla="*/ 1368293 h 2993922"/>
              <a:gd name="connsiteX4532" fmla="*/ 3134762 w 8938307"/>
              <a:gd name="connsiteY4532" fmla="*/ 1347114 h 2993922"/>
              <a:gd name="connsiteX4533" fmla="*/ 3071218 w 8938307"/>
              <a:gd name="connsiteY4533" fmla="*/ 1331228 h 2993922"/>
              <a:gd name="connsiteX4534" fmla="*/ 3071218 w 8938307"/>
              <a:gd name="connsiteY4534" fmla="*/ 1320637 h 2993922"/>
              <a:gd name="connsiteX4535" fmla="*/ 3039447 w 8938307"/>
              <a:gd name="connsiteY4535" fmla="*/ 1299456 h 2993922"/>
              <a:gd name="connsiteX4536" fmla="*/ 2891182 w 8938307"/>
              <a:gd name="connsiteY4536" fmla="*/ 1257095 h 2993922"/>
              <a:gd name="connsiteX4537" fmla="*/ 2870002 w 8938307"/>
              <a:gd name="connsiteY4537" fmla="*/ 1246504 h 2993922"/>
              <a:gd name="connsiteX4538" fmla="*/ 2848820 w 8938307"/>
              <a:gd name="connsiteY4538" fmla="*/ 1246504 h 2993922"/>
              <a:gd name="connsiteX4539" fmla="*/ 2840878 w 8938307"/>
              <a:gd name="connsiteY4539" fmla="*/ 1241210 h 2993922"/>
              <a:gd name="connsiteX4540" fmla="*/ 8133435 w 8938307"/>
              <a:gd name="connsiteY4540" fmla="*/ 1235914 h 2993922"/>
              <a:gd name="connsiteX4541" fmla="*/ 8154617 w 8938307"/>
              <a:gd name="connsiteY4541" fmla="*/ 1235914 h 2993922"/>
              <a:gd name="connsiteX4542" fmla="*/ 8165206 w 8938307"/>
              <a:gd name="connsiteY4542" fmla="*/ 1246504 h 2993922"/>
              <a:gd name="connsiteX4543" fmla="*/ 8133435 w 8938307"/>
              <a:gd name="connsiteY4543" fmla="*/ 1235914 h 2993922"/>
              <a:gd name="connsiteX4544" fmla="*/ 6735502 w 8938307"/>
              <a:gd name="connsiteY4544" fmla="*/ 1225324 h 2993922"/>
              <a:gd name="connsiteX4545" fmla="*/ 6735502 w 8938307"/>
              <a:gd name="connsiteY4545" fmla="*/ 1235914 h 2993922"/>
              <a:gd name="connsiteX4546" fmla="*/ 6761977 w 8938307"/>
              <a:gd name="connsiteY4546" fmla="*/ 1241210 h 2993922"/>
              <a:gd name="connsiteX4547" fmla="*/ 6777862 w 8938307"/>
              <a:gd name="connsiteY4547" fmla="*/ 1246504 h 2993922"/>
              <a:gd name="connsiteX4548" fmla="*/ 6783158 w 8938307"/>
              <a:gd name="connsiteY4548" fmla="*/ 1257095 h 2993922"/>
              <a:gd name="connsiteX4549" fmla="*/ 6799044 w 8938307"/>
              <a:gd name="connsiteY4549" fmla="*/ 1257095 h 2993922"/>
              <a:gd name="connsiteX4550" fmla="*/ 6820224 w 8938307"/>
              <a:gd name="connsiteY4550" fmla="*/ 1267685 h 2993922"/>
              <a:gd name="connsiteX4551" fmla="*/ 6836110 w 8938307"/>
              <a:gd name="connsiteY4551" fmla="*/ 1272981 h 2993922"/>
              <a:gd name="connsiteX4552" fmla="*/ 6846700 w 8938307"/>
              <a:gd name="connsiteY4552" fmla="*/ 1272981 h 2993922"/>
              <a:gd name="connsiteX4553" fmla="*/ 6873177 w 8938307"/>
              <a:gd name="connsiteY4553" fmla="*/ 1283571 h 2993922"/>
              <a:gd name="connsiteX4554" fmla="*/ 6904948 w 8938307"/>
              <a:gd name="connsiteY4554" fmla="*/ 1288866 h 2993922"/>
              <a:gd name="connsiteX4555" fmla="*/ 6915539 w 8938307"/>
              <a:gd name="connsiteY4555" fmla="*/ 1278276 h 2993922"/>
              <a:gd name="connsiteX4556" fmla="*/ 6915539 w 8938307"/>
              <a:gd name="connsiteY4556" fmla="*/ 1294162 h 2993922"/>
              <a:gd name="connsiteX4557" fmla="*/ 6936718 w 8938307"/>
              <a:gd name="connsiteY4557" fmla="*/ 1299456 h 2993922"/>
              <a:gd name="connsiteX4558" fmla="*/ 6957900 w 8938307"/>
              <a:gd name="connsiteY4558" fmla="*/ 1304752 h 2993922"/>
              <a:gd name="connsiteX4559" fmla="*/ 6968491 w 8938307"/>
              <a:gd name="connsiteY4559" fmla="*/ 1320637 h 2993922"/>
              <a:gd name="connsiteX4560" fmla="*/ 6973785 w 8938307"/>
              <a:gd name="connsiteY4560" fmla="*/ 1320637 h 2993922"/>
              <a:gd name="connsiteX4561" fmla="*/ 6989670 w 8938307"/>
              <a:gd name="connsiteY4561" fmla="*/ 1320637 h 2993922"/>
              <a:gd name="connsiteX4562" fmla="*/ 7005558 w 8938307"/>
              <a:gd name="connsiteY4562" fmla="*/ 1325933 h 2993922"/>
              <a:gd name="connsiteX4563" fmla="*/ 7026737 w 8938307"/>
              <a:gd name="connsiteY4563" fmla="*/ 1325933 h 2993922"/>
              <a:gd name="connsiteX4564" fmla="*/ 7042622 w 8938307"/>
              <a:gd name="connsiteY4564" fmla="*/ 1331228 h 2993922"/>
              <a:gd name="connsiteX4565" fmla="*/ 7047918 w 8938307"/>
              <a:gd name="connsiteY4565" fmla="*/ 1341818 h 2993922"/>
              <a:gd name="connsiteX4566" fmla="*/ 7069100 w 8938307"/>
              <a:gd name="connsiteY4566" fmla="*/ 1341818 h 2993922"/>
              <a:gd name="connsiteX4567" fmla="*/ 7100870 w 8938307"/>
              <a:gd name="connsiteY4567" fmla="*/ 1352408 h 2993922"/>
              <a:gd name="connsiteX4568" fmla="*/ 7116756 w 8938307"/>
              <a:gd name="connsiteY4568" fmla="*/ 1352408 h 2993922"/>
              <a:gd name="connsiteX4569" fmla="*/ 7127347 w 8938307"/>
              <a:gd name="connsiteY4569" fmla="*/ 1362999 h 2993922"/>
              <a:gd name="connsiteX4570" fmla="*/ 7153822 w 8938307"/>
              <a:gd name="connsiteY4570" fmla="*/ 1373589 h 2993922"/>
              <a:gd name="connsiteX4571" fmla="*/ 7190889 w 8938307"/>
              <a:gd name="connsiteY4571" fmla="*/ 1384180 h 2993922"/>
              <a:gd name="connsiteX4572" fmla="*/ 7249136 w 8938307"/>
              <a:gd name="connsiteY4572" fmla="*/ 1400066 h 2993922"/>
              <a:gd name="connsiteX4573" fmla="*/ 7286203 w 8938307"/>
              <a:gd name="connsiteY4573" fmla="*/ 1405360 h 2993922"/>
              <a:gd name="connsiteX4574" fmla="*/ 7296793 w 8938307"/>
              <a:gd name="connsiteY4574" fmla="*/ 1405360 h 2993922"/>
              <a:gd name="connsiteX4575" fmla="*/ 7317974 w 8938307"/>
              <a:gd name="connsiteY4575" fmla="*/ 1415951 h 2993922"/>
              <a:gd name="connsiteX4576" fmla="*/ 7370926 w 8938307"/>
              <a:gd name="connsiteY4576" fmla="*/ 1426541 h 2993922"/>
              <a:gd name="connsiteX4577" fmla="*/ 7360336 w 8938307"/>
              <a:gd name="connsiteY4577" fmla="*/ 1415951 h 2993922"/>
              <a:gd name="connsiteX4578" fmla="*/ 7339155 w 8938307"/>
              <a:gd name="connsiteY4578" fmla="*/ 1405360 h 2993922"/>
              <a:gd name="connsiteX4579" fmla="*/ 7307384 w 8938307"/>
              <a:gd name="connsiteY4579" fmla="*/ 1394770 h 2993922"/>
              <a:gd name="connsiteX4580" fmla="*/ 7286203 w 8938307"/>
              <a:gd name="connsiteY4580" fmla="*/ 1394770 h 2993922"/>
              <a:gd name="connsiteX4581" fmla="*/ 7275612 w 8938307"/>
              <a:gd name="connsiteY4581" fmla="*/ 1394770 h 2993922"/>
              <a:gd name="connsiteX4582" fmla="*/ 7227956 w 8938307"/>
              <a:gd name="connsiteY4582" fmla="*/ 1368293 h 2993922"/>
              <a:gd name="connsiteX4583" fmla="*/ 7159118 w 8938307"/>
              <a:gd name="connsiteY4583" fmla="*/ 1352408 h 2993922"/>
              <a:gd name="connsiteX4584" fmla="*/ 7127347 w 8938307"/>
              <a:gd name="connsiteY4584" fmla="*/ 1331228 h 2993922"/>
              <a:gd name="connsiteX4585" fmla="*/ 7111462 w 8938307"/>
              <a:gd name="connsiteY4585" fmla="*/ 1325933 h 2993922"/>
              <a:gd name="connsiteX4586" fmla="*/ 7074395 w 8938307"/>
              <a:gd name="connsiteY4586" fmla="*/ 1310047 h 2993922"/>
              <a:gd name="connsiteX4587" fmla="*/ 7042622 w 8938307"/>
              <a:gd name="connsiteY4587" fmla="*/ 1310047 h 2993922"/>
              <a:gd name="connsiteX4588" fmla="*/ 7016148 w 8938307"/>
              <a:gd name="connsiteY4588" fmla="*/ 1294162 h 2993922"/>
              <a:gd name="connsiteX4589" fmla="*/ 6994966 w 8938307"/>
              <a:gd name="connsiteY4589" fmla="*/ 1288866 h 2993922"/>
              <a:gd name="connsiteX4590" fmla="*/ 6984376 w 8938307"/>
              <a:gd name="connsiteY4590" fmla="*/ 1288866 h 2993922"/>
              <a:gd name="connsiteX4591" fmla="*/ 6968491 w 8938307"/>
              <a:gd name="connsiteY4591" fmla="*/ 1288866 h 2993922"/>
              <a:gd name="connsiteX4592" fmla="*/ 6957900 w 8938307"/>
              <a:gd name="connsiteY4592" fmla="*/ 1278276 h 2993922"/>
              <a:gd name="connsiteX4593" fmla="*/ 6904948 w 8938307"/>
              <a:gd name="connsiteY4593" fmla="*/ 1257095 h 2993922"/>
              <a:gd name="connsiteX4594" fmla="*/ 6883766 w 8938307"/>
              <a:gd name="connsiteY4594" fmla="*/ 1262389 h 2993922"/>
              <a:gd name="connsiteX4595" fmla="*/ 6873177 w 8938307"/>
              <a:gd name="connsiteY4595" fmla="*/ 1257095 h 2993922"/>
              <a:gd name="connsiteX4596" fmla="*/ 6851996 w 8938307"/>
              <a:gd name="connsiteY4596" fmla="*/ 1251800 h 2993922"/>
              <a:gd name="connsiteX4597" fmla="*/ 6825520 w 8938307"/>
              <a:gd name="connsiteY4597" fmla="*/ 1246504 h 2993922"/>
              <a:gd name="connsiteX4598" fmla="*/ 6799044 w 8938307"/>
              <a:gd name="connsiteY4598" fmla="*/ 1246504 h 2993922"/>
              <a:gd name="connsiteX4599" fmla="*/ 6788454 w 8938307"/>
              <a:gd name="connsiteY4599" fmla="*/ 1235914 h 2993922"/>
              <a:gd name="connsiteX4600" fmla="*/ 6767272 w 8938307"/>
              <a:gd name="connsiteY4600" fmla="*/ 1235914 h 2993922"/>
              <a:gd name="connsiteX4601" fmla="*/ 6740796 w 8938307"/>
              <a:gd name="connsiteY4601" fmla="*/ 1230619 h 2993922"/>
              <a:gd name="connsiteX4602" fmla="*/ 6735502 w 8938307"/>
              <a:gd name="connsiteY4602" fmla="*/ 1225324 h 2993922"/>
              <a:gd name="connsiteX4603" fmla="*/ 3320093 w 8938307"/>
              <a:gd name="connsiteY4603" fmla="*/ 1225324 h 2993922"/>
              <a:gd name="connsiteX4604" fmla="*/ 3314799 w 8938307"/>
              <a:gd name="connsiteY4604" fmla="*/ 1235914 h 2993922"/>
              <a:gd name="connsiteX4605" fmla="*/ 3325389 w 8938307"/>
              <a:gd name="connsiteY4605" fmla="*/ 1230619 h 2993922"/>
              <a:gd name="connsiteX4606" fmla="*/ 3320093 w 8938307"/>
              <a:gd name="connsiteY4606" fmla="*/ 1225324 h 2993922"/>
              <a:gd name="connsiteX4607" fmla="*/ 3124171 w 8938307"/>
              <a:gd name="connsiteY4607" fmla="*/ 1225324 h 2993922"/>
              <a:gd name="connsiteX4608" fmla="*/ 3124171 w 8938307"/>
              <a:gd name="connsiteY4608" fmla="*/ 1235914 h 2993922"/>
              <a:gd name="connsiteX4609" fmla="*/ 3145351 w 8938307"/>
              <a:gd name="connsiteY4609" fmla="*/ 1246504 h 2993922"/>
              <a:gd name="connsiteX4610" fmla="*/ 3145351 w 8938307"/>
              <a:gd name="connsiteY4610" fmla="*/ 1235914 h 2993922"/>
              <a:gd name="connsiteX4611" fmla="*/ 3134762 w 8938307"/>
              <a:gd name="connsiteY4611" fmla="*/ 1235914 h 2993922"/>
              <a:gd name="connsiteX4612" fmla="*/ 3124171 w 8938307"/>
              <a:gd name="connsiteY4612" fmla="*/ 1225324 h 2993922"/>
              <a:gd name="connsiteX4613" fmla="*/ 2975906 w 8938307"/>
              <a:gd name="connsiteY4613" fmla="*/ 1225324 h 2993922"/>
              <a:gd name="connsiteX4614" fmla="*/ 2986495 w 8938307"/>
              <a:gd name="connsiteY4614" fmla="*/ 1235914 h 2993922"/>
              <a:gd name="connsiteX4615" fmla="*/ 2986495 w 8938307"/>
              <a:gd name="connsiteY4615" fmla="*/ 1225324 h 2993922"/>
              <a:gd name="connsiteX4616" fmla="*/ 2975906 w 8938307"/>
              <a:gd name="connsiteY4616" fmla="*/ 1225324 h 2993922"/>
              <a:gd name="connsiteX4617" fmla="*/ 1196717 w 8938307"/>
              <a:gd name="connsiteY4617" fmla="*/ 1225324 h 2993922"/>
              <a:gd name="connsiteX4618" fmla="*/ 1217897 w 8938307"/>
              <a:gd name="connsiteY4618" fmla="*/ 1235914 h 2993922"/>
              <a:gd name="connsiteX4619" fmla="*/ 1228487 w 8938307"/>
              <a:gd name="connsiteY4619" fmla="*/ 1246504 h 2993922"/>
              <a:gd name="connsiteX4620" fmla="*/ 1207306 w 8938307"/>
              <a:gd name="connsiteY4620" fmla="*/ 1246504 h 2993922"/>
              <a:gd name="connsiteX4621" fmla="*/ 1196717 w 8938307"/>
              <a:gd name="connsiteY4621" fmla="*/ 1235914 h 2993922"/>
              <a:gd name="connsiteX4622" fmla="*/ 1196717 w 8938307"/>
              <a:gd name="connsiteY4622" fmla="*/ 1225324 h 2993922"/>
              <a:gd name="connsiteX4623" fmla="*/ 8059302 w 8938307"/>
              <a:gd name="connsiteY4623" fmla="*/ 1214733 h 2993922"/>
              <a:gd name="connsiteX4624" fmla="*/ 8080483 w 8938307"/>
              <a:gd name="connsiteY4624" fmla="*/ 1214733 h 2993922"/>
              <a:gd name="connsiteX4625" fmla="*/ 8080483 w 8938307"/>
              <a:gd name="connsiteY4625" fmla="*/ 1225324 h 2993922"/>
              <a:gd name="connsiteX4626" fmla="*/ 8064598 w 8938307"/>
              <a:gd name="connsiteY4626" fmla="*/ 1220029 h 2993922"/>
              <a:gd name="connsiteX4627" fmla="*/ 8059302 w 8938307"/>
              <a:gd name="connsiteY4627" fmla="*/ 1214733 h 2993922"/>
              <a:gd name="connsiteX4628" fmla="*/ 6703730 w 8938307"/>
              <a:gd name="connsiteY4628" fmla="*/ 1214733 h 2993922"/>
              <a:gd name="connsiteX4629" fmla="*/ 6698435 w 8938307"/>
              <a:gd name="connsiteY4629" fmla="*/ 1230619 h 2993922"/>
              <a:gd name="connsiteX4630" fmla="*/ 6709025 w 8938307"/>
              <a:gd name="connsiteY4630" fmla="*/ 1235914 h 2993922"/>
              <a:gd name="connsiteX4631" fmla="*/ 6714320 w 8938307"/>
              <a:gd name="connsiteY4631" fmla="*/ 1235914 h 2993922"/>
              <a:gd name="connsiteX4632" fmla="*/ 6714320 w 8938307"/>
              <a:gd name="connsiteY4632" fmla="*/ 1225324 h 2993922"/>
              <a:gd name="connsiteX4633" fmla="*/ 2944134 w 8938307"/>
              <a:gd name="connsiteY4633" fmla="*/ 1214733 h 2993922"/>
              <a:gd name="connsiteX4634" fmla="*/ 2949429 w 8938307"/>
              <a:gd name="connsiteY4634" fmla="*/ 1225324 h 2993922"/>
              <a:gd name="connsiteX4635" fmla="*/ 2954724 w 8938307"/>
              <a:gd name="connsiteY4635" fmla="*/ 1220029 h 2993922"/>
              <a:gd name="connsiteX4636" fmla="*/ 2944134 w 8938307"/>
              <a:gd name="connsiteY4636" fmla="*/ 1214733 h 2993922"/>
              <a:gd name="connsiteX4637" fmla="*/ 2795868 w 8938307"/>
              <a:gd name="connsiteY4637" fmla="*/ 1214733 h 2993922"/>
              <a:gd name="connsiteX4638" fmla="*/ 2801163 w 8938307"/>
              <a:gd name="connsiteY4638" fmla="*/ 1225324 h 2993922"/>
              <a:gd name="connsiteX4639" fmla="*/ 2806458 w 8938307"/>
              <a:gd name="connsiteY4639" fmla="*/ 1220029 h 2993922"/>
              <a:gd name="connsiteX4640" fmla="*/ 2795868 w 8938307"/>
              <a:gd name="connsiteY4640" fmla="*/ 1214733 h 2993922"/>
              <a:gd name="connsiteX4641" fmla="*/ 2020121 w 8938307"/>
              <a:gd name="connsiteY4641" fmla="*/ 1214733 h 2993922"/>
              <a:gd name="connsiteX4642" fmla="*/ 2033359 w 8938307"/>
              <a:gd name="connsiteY4642" fmla="*/ 1225324 h 2993922"/>
              <a:gd name="connsiteX4643" fmla="*/ 2022769 w 8938307"/>
              <a:gd name="connsiteY4643" fmla="*/ 1225324 h 2993922"/>
              <a:gd name="connsiteX4644" fmla="*/ 2012178 w 8938307"/>
              <a:gd name="connsiteY4644" fmla="*/ 1225324 h 2993922"/>
              <a:gd name="connsiteX4645" fmla="*/ 2001587 w 8938307"/>
              <a:gd name="connsiteY4645" fmla="*/ 1235914 h 2993922"/>
              <a:gd name="connsiteX4646" fmla="*/ 2001587 w 8938307"/>
              <a:gd name="connsiteY4646" fmla="*/ 1225324 h 2993922"/>
              <a:gd name="connsiteX4647" fmla="*/ 2020121 w 8938307"/>
              <a:gd name="connsiteY4647" fmla="*/ 1214733 h 2993922"/>
              <a:gd name="connsiteX4648" fmla="*/ 1959226 w 8938307"/>
              <a:gd name="connsiteY4648" fmla="*/ 1214733 h 2993922"/>
              <a:gd name="connsiteX4649" fmla="*/ 1969816 w 8938307"/>
              <a:gd name="connsiteY4649" fmla="*/ 1214733 h 2993922"/>
              <a:gd name="connsiteX4650" fmla="*/ 1964522 w 8938307"/>
              <a:gd name="connsiteY4650" fmla="*/ 1225324 h 2993922"/>
              <a:gd name="connsiteX4651" fmla="*/ 1953930 w 8938307"/>
              <a:gd name="connsiteY4651" fmla="*/ 1220029 h 2993922"/>
              <a:gd name="connsiteX4652" fmla="*/ 1959226 w 8938307"/>
              <a:gd name="connsiteY4652" fmla="*/ 1214733 h 2993922"/>
              <a:gd name="connsiteX4653" fmla="*/ 8027531 w 8938307"/>
              <a:gd name="connsiteY4653" fmla="*/ 1204143 h 2993922"/>
              <a:gd name="connsiteX4654" fmla="*/ 8038123 w 8938307"/>
              <a:gd name="connsiteY4654" fmla="*/ 1204143 h 2993922"/>
              <a:gd name="connsiteX4655" fmla="*/ 8038123 w 8938307"/>
              <a:gd name="connsiteY4655" fmla="*/ 1214733 h 2993922"/>
              <a:gd name="connsiteX4656" fmla="*/ 7752182 w 8938307"/>
              <a:gd name="connsiteY4656" fmla="*/ 1204143 h 2993922"/>
              <a:gd name="connsiteX4657" fmla="*/ 7762772 w 8938307"/>
              <a:gd name="connsiteY4657" fmla="*/ 1204143 h 2993922"/>
              <a:gd name="connsiteX4658" fmla="*/ 7752182 w 8938307"/>
              <a:gd name="connsiteY4658" fmla="*/ 1214733 h 2993922"/>
              <a:gd name="connsiteX4659" fmla="*/ 7752182 w 8938307"/>
              <a:gd name="connsiteY4659" fmla="*/ 1204143 h 2993922"/>
              <a:gd name="connsiteX4660" fmla="*/ 6576646 w 8938307"/>
              <a:gd name="connsiteY4660" fmla="*/ 1204143 h 2993922"/>
              <a:gd name="connsiteX4661" fmla="*/ 6587236 w 8938307"/>
              <a:gd name="connsiteY4661" fmla="*/ 1214733 h 2993922"/>
              <a:gd name="connsiteX4662" fmla="*/ 6587236 w 8938307"/>
              <a:gd name="connsiteY4662" fmla="*/ 1209437 h 2993922"/>
              <a:gd name="connsiteX4663" fmla="*/ 6576646 w 8938307"/>
              <a:gd name="connsiteY4663" fmla="*/ 1204143 h 2993922"/>
              <a:gd name="connsiteX4664" fmla="*/ 2986495 w 8938307"/>
              <a:gd name="connsiteY4664" fmla="*/ 1204143 h 2993922"/>
              <a:gd name="connsiteX4665" fmla="*/ 2986495 w 8938307"/>
              <a:gd name="connsiteY4665" fmla="*/ 1214733 h 2993922"/>
              <a:gd name="connsiteX4666" fmla="*/ 2997086 w 8938307"/>
              <a:gd name="connsiteY4666" fmla="*/ 1209437 h 2993922"/>
              <a:gd name="connsiteX4667" fmla="*/ 2986495 w 8938307"/>
              <a:gd name="connsiteY4667" fmla="*/ 1204143 h 2993922"/>
              <a:gd name="connsiteX4668" fmla="*/ 2467566 w 8938307"/>
              <a:gd name="connsiteY4668" fmla="*/ 1204143 h 2993922"/>
              <a:gd name="connsiteX4669" fmla="*/ 2478156 w 8938307"/>
              <a:gd name="connsiteY4669" fmla="*/ 1204143 h 2993922"/>
              <a:gd name="connsiteX4670" fmla="*/ 2478156 w 8938307"/>
              <a:gd name="connsiteY4670" fmla="*/ 1214733 h 2993922"/>
              <a:gd name="connsiteX4671" fmla="*/ 2467566 w 8938307"/>
              <a:gd name="connsiteY4671" fmla="*/ 1204143 h 2993922"/>
              <a:gd name="connsiteX4672" fmla="*/ 2160443 w 8938307"/>
              <a:gd name="connsiteY4672" fmla="*/ 1204143 h 2993922"/>
              <a:gd name="connsiteX4673" fmla="*/ 2171034 w 8938307"/>
              <a:gd name="connsiteY4673" fmla="*/ 1214733 h 2993922"/>
              <a:gd name="connsiteX4674" fmla="*/ 2181625 w 8938307"/>
              <a:gd name="connsiteY4674" fmla="*/ 1209437 h 2993922"/>
              <a:gd name="connsiteX4675" fmla="*/ 2171034 w 8938307"/>
              <a:gd name="connsiteY4675" fmla="*/ 1204143 h 2993922"/>
              <a:gd name="connsiteX4676" fmla="*/ 1323802 w 8938307"/>
              <a:gd name="connsiteY4676" fmla="*/ 1204143 h 2993922"/>
              <a:gd name="connsiteX4677" fmla="*/ 1366162 w 8938307"/>
              <a:gd name="connsiteY4677" fmla="*/ 1214733 h 2993922"/>
              <a:gd name="connsiteX4678" fmla="*/ 1355573 w 8938307"/>
              <a:gd name="connsiteY4678" fmla="*/ 1235914 h 2993922"/>
              <a:gd name="connsiteX4679" fmla="*/ 1323802 w 8938307"/>
              <a:gd name="connsiteY4679" fmla="*/ 1225324 h 2993922"/>
              <a:gd name="connsiteX4680" fmla="*/ 1318506 w 8938307"/>
              <a:gd name="connsiteY4680" fmla="*/ 1214733 h 2993922"/>
              <a:gd name="connsiteX4681" fmla="*/ 1323802 w 8938307"/>
              <a:gd name="connsiteY4681" fmla="*/ 1204143 h 2993922"/>
              <a:gd name="connsiteX4682" fmla="*/ 7879267 w 8938307"/>
              <a:gd name="connsiteY4682" fmla="*/ 1198849 h 2993922"/>
              <a:gd name="connsiteX4683" fmla="*/ 7868675 w 8938307"/>
              <a:gd name="connsiteY4683" fmla="*/ 1204143 h 2993922"/>
              <a:gd name="connsiteX4684" fmla="*/ 7879267 w 8938307"/>
              <a:gd name="connsiteY4684" fmla="*/ 1214733 h 2993922"/>
              <a:gd name="connsiteX4685" fmla="*/ 7889856 w 8938307"/>
              <a:gd name="connsiteY4685" fmla="*/ 1214733 h 2993922"/>
              <a:gd name="connsiteX4686" fmla="*/ 7889856 w 8938307"/>
              <a:gd name="connsiteY4686" fmla="*/ 1204143 h 2993922"/>
              <a:gd name="connsiteX4687" fmla="*/ 7879267 w 8938307"/>
              <a:gd name="connsiteY4687" fmla="*/ 1198849 h 2993922"/>
              <a:gd name="connsiteX4688" fmla="*/ 7995760 w 8938307"/>
              <a:gd name="connsiteY4688" fmla="*/ 1193552 h 2993922"/>
              <a:gd name="connsiteX4689" fmla="*/ 8006350 w 8938307"/>
              <a:gd name="connsiteY4689" fmla="*/ 1193552 h 2993922"/>
              <a:gd name="connsiteX4690" fmla="*/ 8006350 w 8938307"/>
              <a:gd name="connsiteY4690" fmla="*/ 1204143 h 2993922"/>
              <a:gd name="connsiteX4691" fmla="*/ 1461477 w 8938307"/>
              <a:gd name="connsiteY4691" fmla="*/ 1193552 h 2993922"/>
              <a:gd name="connsiteX4692" fmla="*/ 1472067 w 8938307"/>
              <a:gd name="connsiteY4692" fmla="*/ 1193552 h 2993922"/>
              <a:gd name="connsiteX4693" fmla="*/ 1461477 w 8938307"/>
              <a:gd name="connsiteY4693" fmla="*/ 1204143 h 2993922"/>
              <a:gd name="connsiteX4694" fmla="*/ 1461477 w 8938307"/>
              <a:gd name="connsiteY4694" fmla="*/ 1193552 h 2993922"/>
              <a:gd name="connsiteX4695" fmla="*/ 1080222 w 8938307"/>
              <a:gd name="connsiteY4695" fmla="*/ 1193552 h 2993922"/>
              <a:gd name="connsiteX4696" fmla="*/ 1111993 w 8938307"/>
              <a:gd name="connsiteY4696" fmla="*/ 1193552 h 2993922"/>
              <a:gd name="connsiteX4697" fmla="*/ 1138469 w 8938307"/>
              <a:gd name="connsiteY4697" fmla="*/ 1220029 h 2993922"/>
              <a:gd name="connsiteX4698" fmla="*/ 1127878 w 8938307"/>
              <a:gd name="connsiteY4698" fmla="*/ 1214733 h 2993922"/>
              <a:gd name="connsiteX4699" fmla="*/ 1101402 w 8938307"/>
              <a:gd name="connsiteY4699" fmla="*/ 1204143 h 2993922"/>
              <a:gd name="connsiteX4700" fmla="*/ 1080222 w 8938307"/>
              <a:gd name="connsiteY4700" fmla="*/ 1193552 h 2993922"/>
              <a:gd name="connsiteX4701" fmla="*/ 2671431 w 8938307"/>
              <a:gd name="connsiteY4701" fmla="*/ 1188258 h 2993922"/>
              <a:gd name="connsiteX4702" fmla="*/ 2679374 w 8938307"/>
              <a:gd name="connsiteY4702" fmla="*/ 1193552 h 2993922"/>
              <a:gd name="connsiteX4703" fmla="*/ 2674080 w 8938307"/>
              <a:gd name="connsiteY4703" fmla="*/ 1204143 h 2993922"/>
              <a:gd name="connsiteX4704" fmla="*/ 2668783 w 8938307"/>
              <a:gd name="connsiteY4704" fmla="*/ 1193552 h 2993922"/>
              <a:gd name="connsiteX4705" fmla="*/ 2671431 w 8938307"/>
              <a:gd name="connsiteY4705" fmla="*/ 1188258 h 2993922"/>
              <a:gd name="connsiteX4706" fmla="*/ 8122846 w 8938307"/>
              <a:gd name="connsiteY4706" fmla="*/ 1182962 h 2993922"/>
              <a:gd name="connsiteX4707" fmla="*/ 8122846 w 8938307"/>
              <a:gd name="connsiteY4707" fmla="*/ 1193552 h 2993922"/>
              <a:gd name="connsiteX4708" fmla="*/ 8112254 w 8938307"/>
              <a:gd name="connsiteY4708" fmla="*/ 1193552 h 2993922"/>
              <a:gd name="connsiteX4709" fmla="*/ 7953398 w 8938307"/>
              <a:gd name="connsiteY4709" fmla="*/ 1182962 h 2993922"/>
              <a:gd name="connsiteX4710" fmla="*/ 7963990 w 8938307"/>
              <a:gd name="connsiteY4710" fmla="*/ 1182962 h 2993922"/>
              <a:gd name="connsiteX4711" fmla="*/ 7974579 w 8938307"/>
              <a:gd name="connsiteY4711" fmla="*/ 1193552 h 2993922"/>
              <a:gd name="connsiteX4712" fmla="*/ 7958694 w 8938307"/>
              <a:gd name="connsiteY4712" fmla="*/ 1188258 h 2993922"/>
              <a:gd name="connsiteX4713" fmla="*/ 7953398 w 8938307"/>
              <a:gd name="connsiteY4713" fmla="*/ 1182962 h 2993922"/>
              <a:gd name="connsiteX4714" fmla="*/ 2012178 w 8938307"/>
              <a:gd name="connsiteY4714" fmla="*/ 1182962 h 2993922"/>
              <a:gd name="connsiteX4715" fmla="*/ 2022769 w 8938307"/>
              <a:gd name="connsiteY4715" fmla="*/ 1193552 h 2993922"/>
              <a:gd name="connsiteX4716" fmla="*/ 2022769 w 8938307"/>
              <a:gd name="connsiteY4716" fmla="*/ 1182962 h 2993922"/>
              <a:gd name="connsiteX4717" fmla="*/ 1175535 w 8938307"/>
              <a:gd name="connsiteY4717" fmla="*/ 1182962 h 2993922"/>
              <a:gd name="connsiteX4718" fmla="*/ 1186126 w 8938307"/>
              <a:gd name="connsiteY4718" fmla="*/ 1193552 h 2993922"/>
              <a:gd name="connsiteX4719" fmla="*/ 1175535 w 8938307"/>
              <a:gd name="connsiteY4719" fmla="*/ 1193552 h 2993922"/>
              <a:gd name="connsiteX4720" fmla="*/ 1170240 w 8938307"/>
              <a:gd name="connsiteY4720" fmla="*/ 1188258 h 2993922"/>
              <a:gd name="connsiteX4721" fmla="*/ 1175535 w 8938307"/>
              <a:gd name="connsiteY4721" fmla="*/ 1182962 h 2993922"/>
              <a:gd name="connsiteX4722" fmla="*/ 7889856 w 8938307"/>
              <a:gd name="connsiteY4722" fmla="*/ 1172371 h 2993922"/>
              <a:gd name="connsiteX4723" fmla="*/ 7900446 w 8938307"/>
              <a:gd name="connsiteY4723" fmla="*/ 1182962 h 2993922"/>
              <a:gd name="connsiteX4724" fmla="*/ 7900446 w 8938307"/>
              <a:gd name="connsiteY4724" fmla="*/ 1172371 h 2993922"/>
              <a:gd name="connsiteX4725" fmla="*/ 7889856 w 8938307"/>
              <a:gd name="connsiteY4725" fmla="*/ 1172371 h 2993922"/>
              <a:gd name="connsiteX4726" fmla="*/ 7868675 w 8938307"/>
              <a:gd name="connsiteY4726" fmla="*/ 1172371 h 2993922"/>
              <a:gd name="connsiteX4727" fmla="*/ 7873971 w 8938307"/>
              <a:gd name="connsiteY4727" fmla="*/ 1182962 h 2993922"/>
              <a:gd name="connsiteX4728" fmla="*/ 7879267 w 8938307"/>
              <a:gd name="connsiteY4728" fmla="*/ 1177666 h 2993922"/>
              <a:gd name="connsiteX4729" fmla="*/ 7868675 w 8938307"/>
              <a:gd name="connsiteY4729" fmla="*/ 1172371 h 2993922"/>
              <a:gd name="connsiteX4730" fmla="*/ 6031238 w 8938307"/>
              <a:gd name="connsiteY4730" fmla="*/ 1172371 h 2993922"/>
              <a:gd name="connsiteX4731" fmla="*/ 6025943 w 8938307"/>
              <a:gd name="connsiteY4731" fmla="*/ 1182962 h 2993922"/>
              <a:gd name="connsiteX4732" fmla="*/ 6036534 w 8938307"/>
              <a:gd name="connsiteY4732" fmla="*/ 1182962 h 2993922"/>
              <a:gd name="connsiteX4733" fmla="*/ 6036534 w 8938307"/>
              <a:gd name="connsiteY4733" fmla="*/ 1177666 h 2993922"/>
              <a:gd name="connsiteX4734" fmla="*/ 6031238 w 8938307"/>
              <a:gd name="connsiteY4734" fmla="*/ 1172371 h 2993922"/>
              <a:gd name="connsiteX4735" fmla="*/ 1885093 w 8938307"/>
              <a:gd name="connsiteY4735" fmla="*/ 1172371 h 2993922"/>
              <a:gd name="connsiteX4736" fmla="*/ 1885093 w 8938307"/>
              <a:gd name="connsiteY4736" fmla="*/ 1182962 h 2993922"/>
              <a:gd name="connsiteX4737" fmla="*/ 1874503 w 8938307"/>
              <a:gd name="connsiteY4737" fmla="*/ 1182962 h 2993922"/>
              <a:gd name="connsiteX4738" fmla="*/ 1885093 w 8938307"/>
              <a:gd name="connsiteY4738" fmla="*/ 1172371 h 2993922"/>
              <a:gd name="connsiteX4739" fmla="*/ 8888002 w 8938307"/>
              <a:gd name="connsiteY4739" fmla="*/ 1164428 h 2993922"/>
              <a:gd name="connsiteX4740" fmla="*/ 8895945 w 8938307"/>
              <a:gd name="connsiteY4740" fmla="*/ 1167077 h 2993922"/>
              <a:gd name="connsiteX4741" fmla="*/ 8906536 w 8938307"/>
              <a:gd name="connsiteY4741" fmla="*/ 1172371 h 2993922"/>
              <a:gd name="connsiteX4742" fmla="*/ 8895945 w 8938307"/>
              <a:gd name="connsiteY4742" fmla="*/ 1172371 h 2993922"/>
              <a:gd name="connsiteX4743" fmla="*/ 8885355 w 8938307"/>
              <a:gd name="connsiteY4743" fmla="*/ 1167077 h 2993922"/>
              <a:gd name="connsiteX4744" fmla="*/ 8888002 w 8938307"/>
              <a:gd name="connsiteY4744" fmla="*/ 1164428 h 2993922"/>
              <a:gd name="connsiteX4745" fmla="*/ 2859410 w 8938307"/>
              <a:gd name="connsiteY4745" fmla="*/ 1161781 h 2993922"/>
              <a:gd name="connsiteX4746" fmla="*/ 2854115 w 8938307"/>
              <a:gd name="connsiteY4746" fmla="*/ 1167077 h 2993922"/>
              <a:gd name="connsiteX4747" fmla="*/ 2864707 w 8938307"/>
              <a:gd name="connsiteY4747" fmla="*/ 1172371 h 2993922"/>
              <a:gd name="connsiteX4748" fmla="*/ 2870002 w 8938307"/>
              <a:gd name="connsiteY4748" fmla="*/ 1161781 h 2993922"/>
              <a:gd name="connsiteX4749" fmla="*/ 2859410 w 8938307"/>
              <a:gd name="connsiteY4749" fmla="*/ 1161781 h 2993922"/>
              <a:gd name="connsiteX4750" fmla="*/ 2075721 w 8938307"/>
              <a:gd name="connsiteY4750" fmla="*/ 1161781 h 2993922"/>
              <a:gd name="connsiteX4751" fmla="*/ 2086311 w 8938307"/>
              <a:gd name="connsiteY4751" fmla="*/ 1172371 h 2993922"/>
              <a:gd name="connsiteX4752" fmla="*/ 2086311 w 8938307"/>
              <a:gd name="connsiteY4752" fmla="*/ 1182962 h 2993922"/>
              <a:gd name="connsiteX4753" fmla="*/ 2096901 w 8938307"/>
              <a:gd name="connsiteY4753" fmla="*/ 1182962 h 2993922"/>
              <a:gd name="connsiteX4754" fmla="*/ 2086311 w 8938307"/>
              <a:gd name="connsiteY4754" fmla="*/ 1193552 h 2993922"/>
              <a:gd name="connsiteX4755" fmla="*/ 2075721 w 8938307"/>
              <a:gd name="connsiteY4755" fmla="*/ 1193552 h 2993922"/>
              <a:gd name="connsiteX4756" fmla="*/ 2118082 w 8938307"/>
              <a:gd name="connsiteY4756" fmla="*/ 1204143 h 2993922"/>
              <a:gd name="connsiteX4757" fmla="*/ 2107491 w 8938307"/>
              <a:gd name="connsiteY4757" fmla="*/ 1193552 h 2993922"/>
              <a:gd name="connsiteX4758" fmla="*/ 2107491 w 8938307"/>
              <a:gd name="connsiteY4758" fmla="*/ 1182962 h 2993922"/>
              <a:gd name="connsiteX4759" fmla="*/ 2149853 w 8938307"/>
              <a:gd name="connsiteY4759" fmla="*/ 1182962 h 2993922"/>
              <a:gd name="connsiteX4760" fmla="*/ 2192215 w 8938307"/>
              <a:gd name="connsiteY4760" fmla="*/ 1193552 h 2993922"/>
              <a:gd name="connsiteX4761" fmla="*/ 2160443 w 8938307"/>
              <a:gd name="connsiteY4761" fmla="*/ 1182962 h 2993922"/>
              <a:gd name="connsiteX4762" fmla="*/ 2128673 w 8938307"/>
              <a:gd name="connsiteY4762" fmla="*/ 1172371 h 2993922"/>
              <a:gd name="connsiteX4763" fmla="*/ 2075721 w 8938307"/>
              <a:gd name="connsiteY4763" fmla="*/ 1161781 h 2993922"/>
              <a:gd name="connsiteX4764" fmla="*/ 6502512 w 8938307"/>
              <a:gd name="connsiteY4764" fmla="*/ 1151191 h 2993922"/>
              <a:gd name="connsiteX4765" fmla="*/ 6486627 w 8938307"/>
              <a:gd name="connsiteY4765" fmla="*/ 1156485 h 2993922"/>
              <a:gd name="connsiteX4766" fmla="*/ 6491922 w 8938307"/>
              <a:gd name="connsiteY4766" fmla="*/ 1167077 h 2993922"/>
              <a:gd name="connsiteX4767" fmla="*/ 6518398 w 8938307"/>
              <a:gd name="connsiteY4767" fmla="*/ 1177666 h 2993922"/>
              <a:gd name="connsiteX4768" fmla="*/ 6544874 w 8938307"/>
              <a:gd name="connsiteY4768" fmla="*/ 1193552 h 2993922"/>
              <a:gd name="connsiteX4769" fmla="*/ 6560759 w 8938307"/>
              <a:gd name="connsiteY4769" fmla="*/ 1188258 h 2993922"/>
              <a:gd name="connsiteX4770" fmla="*/ 6566054 w 8938307"/>
              <a:gd name="connsiteY4770" fmla="*/ 1193552 h 2993922"/>
              <a:gd name="connsiteX4771" fmla="*/ 6576646 w 8938307"/>
              <a:gd name="connsiteY4771" fmla="*/ 1193552 h 2993922"/>
              <a:gd name="connsiteX4772" fmla="*/ 6597826 w 8938307"/>
              <a:gd name="connsiteY4772" fmla="*/ 1204143 h 2993922"/>
              <a:gd name="connsiteX4773" fmla="*/ 6629598 w 8938307"/>
              <a:gd name="connsiteY4773" fmla="*/ 1225324 h 2993922"/>
              <a:gd name="connsiteX4774" fmla="*/ 6629598 w 8938307"/>
              <a:gd name="connsiteY4774" fmla="*/ 1214733 h 2993922"/>
              <a:gd name="connsiteX4775" fmla="*/ 6629598 w 8938307"/>
              <a:gd name="connsiteY4775" fmla="*/ 1209437 h 2993922"/>
              <a:gd name="connsiteX4776" fmla="*/ 6629598 w 8938307"/>
              <a:gd name="connsiteY4776" fmla="*/ 1193552 h 2993922"/>
              <a:gd name="connsiteX4777" fmla="*/ 6640188 w 8938307"/>
              <a:gd name="connsiteY4777" fmla="*/ 1193552 h 2993922"/>
              <a:gd name="connsiteX4778" fmla="*/ 6640188 w 8938307"/>
              <a:gd name="connsiteY4778" fmla="*/ 1214733 h 2993922"/>
              <a:gd name="connsiteX4779" fmla="*/ 6650778 w 8938307"/>
              <a:gd name="connsiteY4779" fmla="*/ 1204143 h 2993922"/>
              <a:gd name="connsiteX4780" fmla="*/ 6661368 w 8938307"/>
              <a:gd name="connsiteY4780" fmla="*/ 1204143 h 2993922"/>
              <a:gd name="connsiteX4781" fmla="*/ 6671958 w 8938307"/>
              <a:gd name="connsiteY4781" fmla="*/ 1204143 h 2993922"/>
              <a:gd name="connsiteX4782" fmla="*/ 6661368 w 8938307"/>
              <a:gd name="connsiteY4782" fmla="*/ 1214733 h 2993922"/>
              <a:gd name="connsiteX4783" fmla="*/ 6666664 w 8938307"/>
              <a:gd name="connsiteY4783" fmla="*/ 1214733 h 2993922"/>
              <a:gd name="connsiteX4784" fmla="*/ 6682550 w 8938307"/>
              <a:gd name="connsiteY4784" fmla="*/ 1214733 h 2993922"/>
              <a:gd name="connsiteX4785" fmla="*/ 6693140 w 8938307"/>
              <a:gd name="connsiteY4785" fmla="*/ 1214733 h 2993922"/>
              <a:gd name="connsiteX4786" fmla="*/ 6693140 w 8938307"/>
              <a:gd name="connsiteY4786" fmla="*/ 1204143 h 2993922"/>
              <a:gd name="connsiteX4787" fmla="*/ 6682550 w 8938307"/>
              <a:gd name="connsiteY4787" fmla="*/ 1193552 h 2993922"/>
              <a:gd name="connsiteX4788" fmla="*/ 6661368 w 8938307"/>
              <a:gd name="connsiteY4788" fmla="*/ 1193552 h 2993922"/>
              <a:gd name="connsiteX4789" fmla="*/ 6645483 w 8938307"/>
              <a:gd name="connsiteY4789" fmla="*/ 1188258 h 2993922"/>
              <a:gd name="connsiteX4790" fmla="*/ 6640188 w 8938307"/>
              <a:gd name="connsiteY4790" fmla="*/ 1182962 h 2993922"/>
              <a:gd name="connsiteX4791" fmla="*/ 6629598 w 8938307"/>
              <a:gd name="connsiteY4791" fmla="*/ 1182962 h 2993922"/>
              <a:gd name="connsiteX4792" fmla="*/ 6629598 w 8938307"/>
              <a:gd name="connsiteY4792" fmla="*/ 1172371 h 2993922"/>
              <a:gd name="connsiteX4793" fmla="*/ 6629598 w 8938307"/>
              <a:gd name="connsiteY4793" fmla="*/ 1161781 h 2993922"/>
              <a:gd name="connsiteX4794" fmla="*/ 6624302 w 8938307"/>
              <a:gd name="connsiteY4794" fmla="*/ 1161781 h 2993922"/>
              <a:gd name="connsiteX4795" fmla="*/ 6608416 w 8938307"/>
              <a:gd name="connsiteY4795" fmla="*/ 1161781 h 2993922"/>
              <a:gd name="connsiteX4796" fmla="*/ 6581940 w 8938307"/>
              <a:gd name="connsiteY4796" fmla="*/ 1156485 h 2993922"/>
              <a:gd name="connsiteX4797" fmla="*/ 6555464 w 8938307"/>
              <a:gd name="connsiteY4797" fmla="*/ 1151191 h 2993922"/>
              <a:gd name="connsiteX4798" fmla="*/ 6534284 w 8938307"/>
              <a:gd name="connsiteY4798" fmla="*/ 1151191 h 2993922"/>
              <a:gd name="connsiteX4799" fmla="*/ 6534284 w 8938307"/>
              <a:gd name="connsiteY4799" fmla="*/ 1161781 h 2993922"/>
              <a:gd name="connsiteX4800" fmla="*/ 6502512 w 8938307"/>
              <a:gd name="connsiteY4800" fmla="*/ 1161781 h 2993922"/>
              <a:gd name="connsiteX4801" fmla="*/ 6100076 w 8938307"/>
              <a:gd name="connsiteY4801" fmla="*/ 1151191 h 2993922"/>
              <a:gd name="connsiteX4802" fmla="*/ 6100076 w 8938307"/>
              <a:gd name="connsiteY4802" fmla="*/ 1161781 h 2993922"/>
              <a:gd name="connsiteX4803" fmla="*/ 6110668 w 8938307"/>
              <a:gd name="connsiteY4803" fmla="*/ 1161781 h 2993922"/>
              <a:gd name="connsiteX4804" fmla="*/ 2329890 w 8938307"/>
              <a:gd name="connsiteY4804" fmla="*/ 1151191 h 2993922"/>
              <a:gd name="connsiteX4805" fmla="*/ 2329890 w 8938307"/>
              <a:gd name="connsiteY4805" fmla="*/ 1161781 h 2993922"/>
              <a:gd name="connsiteX4806" fmla="*/ 2340481 w 8938307"/>
              <a:gd name="connsiteY4806" fmla="*/ 1161781 h 2993922"/>
              <a:gd name="connsiteX4807" fmla="*/ 2329890 w 8938307"/>
              <a:gd name="connsiteY4807" fmla="*/ 1151191 h 2993922"/>
              <a:gd name="connsiteX4808" fmla="*/ 1863912 w 8938307"/>
              <a:gd name="connsiteY4808" fmla="*/ 1151191 h 2993922"/>
              <a:gd name="connsiteX4809" fmla="*/ 1858616 w 8938307"/>
              <a:gd name="connsiteY4809" fmla="*/ 1161781 h 2993922"/>
              <a:gd name="connsiteX4810" fmla="*/ 1853322 w 8938307"/>
              <a:gd name="connsiteY4810" fmla="*/ 1156485 h 2993922"/>
              <a:gd name="connsiteX4811" fmla="*/ 1863912 w 8938307"/>
              <a:gd name="connsiteY4811" fmla="*/ 1151191 h 2993922"/>
              <a:gd name="connsiteX4812" fmla="*/ 7433144 w 8938307"/>
              <a:gd name="connsiteY4812" fmla="*/ 1144572 h 2993922"/>
              <a:gd name="connsiteX4813" fmla="*/ 7429174 w 8938307"/>
              <a:gd name="connsiteY4813" fmla="*/ 1145896 h 2993922"/>
              <a:gd name="connsiteX4814" fmla="*/ 7434468 w 8938307"/>
              <a:gd name="connsiteY4814" fmla="*/ 1151191 h 2993922"/>
              <a:gd name="connsiteX4815" fmla="*/ 7433144 w 8938307"/>
              <a:gd name="connsiteY4815" fmla="*/ 1144572 h 2993922"/>
              <a:gd name="connsiteX4816" fmla="*/ 8800632 w 8938307"/>
              <a:gd name="connsiteY4816" fmla="*/ 1140600 h 2993922"/>
              <a:gd name="connsiteX4817" fmla="*/ 8837697 w 8938307"/>
              <a:gd name="connsiteY4817" fmla="*/ 1151191 h 2993922"/>
              <a:gd name="connsiteX4818" fmla="*/ 8874765 w 8938307"/>
              <a:gd name="connsiteY4818" fmla="*/ 1172371 h 2993922"/>
              <a:gd name="connsiteX4819" fmla="*/ 8832403 w 8938307"/>
              <a:gd name="connsiteY4819" fmla="*/ 1161781 h 2993922"/>
              <a:gd name="connsiteX4820" fmla="*/ 6438970 w 8938307"/>
              <a:gd name="connsiteY4820" fmla="*/ 1140600 h 2993922"/>
              <a:gd name="connsiteX4821" fmla="*/ 6449560 w 8938307"/>
              <a:gd name="connsiteY4821" fmla="*/ 1151191 h 2993922"/>
              <a:gd name="connsiteX4822" fmla="*/ 6454855 w 8938307"/>
              <a:gd name="connsiteY4822" fmla="*/ 1156485 h 2993922"/>
              <a:gd name="connsiteX4823" fmla="*/ 6460150 w 8938307"/>
              <a:gd name="connsiteY4823" fmla="*/ 1161781 h 2993922"/>
              <a:gd name="connsiteX4824" fmla="*/ 6470740 w 8938307"/>
              <a:gd name="connsiteY4824" fmla="*/ 1161781 h 2993922"/>
              <a:gd name="connsiteX4825" fmla="*/ 6470740 w 8938307"/>
              <a:gd name="connsiteY4825" fmla="*/ 1151191 h 2993922"/>
              <a:gd name="connsiteX4826" fmla="*/ 6460150 w 8938307"/>
              <a:gd name="connsiteY4826" fmla="*/ 1140600 h 2993922"/>
              <a:gd name="connsiteX4827" fmla="*/ 3283027 w 8938307"/>
              <a:gd name="connsiteY4827" fmla="*/ 1140600 h 2993922"/>
              <a:gd name="connsiteX4828" fmla="*/ 3293618 w 8938307"/>
              <a:gd name="connsiteY4828" fmla="*/ 1151191 h 2993922"/>
              <a:gd name="connsiteX4829" fmla="*/ 3293618 w 8938307"/>
              <a:gd name="connsiteY4829" fmla="*/ 1140600 h 2993922"/>
              <a:gd name="connsiteX4830" fmla="*/ 3018266 w 8938307"/>
              <a:gd name="connsiteY4830" fmla="*/ 1140600 h 2993922"/>
              <a:gd name="connsiteX4831" fmla="*/ 3007676 w 8938307"/>
              <a:gd name="connsiteY4831" fmla="*/ 1145896 h 2993922"/>
              <a:gd name="connsiteX4832" fmla="*/ 2997086 w 8938307"/>
              <a:gd name="connsiteY4832" fmla="*/ 1151191 h 2993922"/>
              <a:gd name="connsiteX4833" fmla="*/ 2986495 w 8938307"/>
              <a:gd name="connsiteY4833" fmla="*/ 1151191 h 2993922"/>
              <a:gd name="connsiteX4834" fmla="*/ 2997086 w 8938307"/>
              <a:gd name="connsiteY4834" fmla="*/ 1161781 h 2993922"/>
              <a:gd name="connsiteX4835" fmla="*/ 3018266 w 8938307"/>
              <a:gd name="connsiteY4835" fmla="*/ 1161781 h 2993922"/>
              <a:gd name="connsiteX4836" fmla="*/ 3028858 w 8938307"/>
              <a:gd name="connsiteY4836" fmla="*/ 1151191 h 2993922"/>
              <a:gd name="connsiteX4837" fmla="*/ 3018266 w 8938307"/>
              <a:gd name="connsiteY4837" fmla="*/ 1140600 h 2993922"/>
              <a:gd name="connsiteX4838" fmla="*/ 3190361 w 8938307"/>
              <a:gd name="connsiteY4838" fmla="*/ 1135306 h 2993922"/>
              <a:gd name="connsiteX4839" fmla="*/ 3187714 w 8938307"/>
              <a:gd name="connsiteY4839" fmla="*/ 1140600 h 2993922"/>
              <a:gd name="connsiteX4840" fmla="*/ 3198303 w 8938307"/>
              <a:gd name="connsiteY4840" fmla="*/ 1140600 h 2993922"/>
              <a:gd name="connsiteX4841" fmla="*/ 3190361 w 8938307"/>
              <a:gd name="connsiteY4841" fmla="*/ 1135306 h 2993922"/>
              <a:gd name="connsiteX4842" fmla="*/ 8048712 w 8938307"/>
              <a:gd name="connsiteY4842" fmla="*/ 1130010 h 2993922"/>
              <a:gd name="connsiteX4843" fmla="*/ 8069894 w 8938307"/>
              <a:gd name="connsiteY4843" fmla="*/ 1130010 h 2993922"/>
              <a:gd name="connsiteX4844" fmla="*/ 8069894 w 8938307"/>
              <a:gd name="connsiteY4844" fmla="*/ 1140600 h 2993922"/>
              <a:gd name="connsiteX4845" fmla="*/ 8048712 w 8938307"/>
              <a:gd name="connsiteY4845" fmla="*/ 1130010 h 2993922"/>
              <a:gd name="connsiteX4846" fmla="*/ 7752182 w 8938307"/>
              <a:gd name="connsiteY4846" fmla="*/ 1130010 h 2993922"/>
              <a:gd name="connsiteX4847" fmla="*/ 7752182 w 8938307"/>
              <a:gd name="connsiteY4847" fmla="*/ 1140600 h 2993922"/>
              <a:gd name="connsiteX4848" fmla="*/ 7762772 w 8938307"/>
              <a:gd name="connsiteY4848" fmla="*/ 1140600 h 2993922"/>
              <a:gd name="connsiteX4849" fmla="*/ 7752182 w 8938307"/>
              <a:gd name="connsiteY4849" fmla="*/ 1130010 h 2993922"/>
              <a:gd name="connsiteX4850" fmla="*/ 6417788 w 8938307"/>
              <a:gd name="connsiteY4850" fmla="*/ 1130010 h 2993922"/>
              <a:gd name="connsiteX4851" fmla="*/ 6417788 w 8938307"/>
              <a:gd name="connsiteY4851" fmla="*/ 1140600 h 2993922"/>
              <a:gd name="connsiteX4852" fmla="*/ 6423084 w 8938307"/>
              <a:gd name="connsiteY4852" fmla="*/ 1140600 h 2993922"/>
              <a:gd name="connsiteX4853" fmla="*/ 6417788 w 8938307"/>
              <a:gd name="connsiteY4853" fmla="*/ 1130010 h 2993922"/>
              <a:gd name="connsiteX4854" fmla="*/ 2319299 w 8938307"/>
              <a:gd name="connsiteY4854" fmla="*/ 1130010 h 2993922"/>
              <a:gd name="connsiteX4855" fmla="*/ 2308710 w 8938307"/>
              <a:gd name="connsiteY4855" fmla="*/ 1140600 h 2993922"/>
              <a:gd name="connsiteX4856" fmla="*/ 2319299 w 8938307"/>
              <a:gd name="connsiteY4856" fmla="*/ 1140600 h 2993922"/>
              <a:gd name="connsiteX4857" fmla="*/ 2319299 w 8938307"/>
              <a:gd name="connsiteY4857" fmla="*/ 1130010 h 2993922"/>
              <a:gd name="connsiteX4858" fmla="*/ 2758803 w 8938307"/>
              <a:gd name="connsiteY4858" fmla="*/ 1126700 h 2993922"/>
              <a:gd name="connsiteX4859" fmla="*/ 2742916 w 8938307"/>
              <a:gd name="connsiteY4859" fmla="*/ 1130010 h 2993922"/>
              <a:gd name="connsiteX4860" fmla="*/ 2732326 w 8938307"/>
              <a:gd name="connsiteY4860" fmla="*/ 1130010 h 2993922"/>
              <a:gd name="connsiteX4861" fmla="*/ 2753506 w 8938307"/>
              <a:gd name="connsiteY4861" fmla="*/ 1140600 h 2993922"/>
              <a:gd name="connsiteX4862" fmla="*/ 2785278 w 8938307"/>
              <a:gd name="connsiteY4862" fmla="*/ 1140600 h 2993922"/>
              <a:gd name="connsiteX4863" fmla="*/ 2795868 w 8938307"/>
              <a:gd name="connsiteY4863" fmla="*/ 1140600 h 2993922"/>
              <a:gd name="connsiteX4864" fmla="*/ 2806458 w 8938307"/>
              <a:gd name="connsiteY4864" fmla="*/ 1151191 h 2993922"/>
              <a:gd name="connsiteX4865" fmla="*/ 2817049 w 8938307"/>
              <a:gd name="connsiteY4865" fmla="*/ 1151191 h 2993922"/>
              <a:gd name="connsiteX4866" fmla="*/ 2806458 w 8938307"/>
              <a:gd name="connsiteY4866" fmla="*/ 1140600 h 2993922"/>
              <a:gd name="connsiteX4867" fmla="*/ 2758803 w 8938307"/>
              <a:gd name="connsiteY4867" fmla="*/ 1126700 h 2993922"/>
              <a:gd name="connsiteX4868" fmla="*/ 6473389 w 8938307"/>
              <a:gd name="connsiteY4868" fmla="*/ 1124714 h 2993922"/>
              <a:gd name="connsiteX4869" fmla="*/ 6470740 w 8938307"/>
              <a:gd name="connsiteY4869" fmla="*/ 1130010 h 2993922"/>
              <a:gd name="connsiteX4870" fmla="*/ 6481332 w 8938307"/>
              <a:gd name="connsiteY4870" fmla="*/ 1130010 h 2993922"/>
              <a:gd name="connsiteX4871" fmla="*/ 6473389 w 8938307"/>
              <a:gd name="connsiteY4871" fmla="*/ 1124714 h 2993922"/>
              <a:gd name="connsiteX4872" fmla="*/ 5847231 w 8938307"/>
              <a:gd name="connsiteY4872" fmla="*/ 1123391 h 2993922"/>
              <a:gd name="connsiteX4873" fmla="*/ 5845908 w 8938307"/>
              <a:gd name="connsiteY4873" fmla="*/ 1130010 h 2993922"/>
              <a:gd name="connsiteX4874" fmla="*/ 5845908 w 8938307"/>
              <a:gd name="connsiteY4874" fmla="*/ 1140600 h 2993922"/>
              <a:gd name="connsiteX4875" fmla="*/ 5851202 w 8938307"/>
              <a:gd name="connsiteY4875" fmla="*/ 1135306 h 2993922"/>
              <a:gd name="connsiteX4876" fmla="*/ 5851202 w 8938307"/>
              <a:gd name="connsiteY4876" fmla="*/ 1124714 h 2993922"/>
              <a:gd name="connsiteX4877" fmla="*/ 5847231 w 8938307"/>
              <a:gd name="connsiteY4877" fmla="*/ 1123391 h 2993922"/>
              <a:gd name="connsiteX4878" fmla="*/ 2255757 w 8938307"/>
              <a:gd name="connsiteY4878" fmla="*/ 1119419 h 2993922"/>
              <a:gd name="connsiteX4879" fmla="*/ 2255757 w 8938307"/>
              <a:gd name="connsiteY4879" fmla="*/ 1130010 h 2993922"/>
              <a:gd name="connsiteX4880" fmla="*/ 2266347 w 8938307"/>
              <a:gd name="connsiteY4880" fmla="*/ 1151191 h 2993922"/>
              <a:gd name="connsiteX4881" fmla="*/ 2308710 w 8938307"/>
              <a:gd name="connsiteY4881" fmla="*/ 1151191 h 2993922"/>
              <a:gd name="connsiteX4882" fmla="*/ 2303415 w 8938307"/>
              <a:gd name="connsiteY4882" fmla="*/ 1140600 h 2993922"/>
              <a:gd name="connsiteX4883" fmla="*/ 2287529 w 8938307"/>
              <a:gd name="connsiteY4883" fmla="*/ 1130010 h 2993922"/>
              <a:gd name="connsiteX4884" fmla="*/ 2266347 w 8938307"/>
              <a:gd name="connsiteY4884" fmla="*/ 1130010 h 2993922"/>
              <a:gd name="connsiteX4885" fmla="*/ 1906274 w 8938307"/>
              <a:gd name="connsiteY4885" fmla="*/ 1119419 h 2993922"/>
              <a:gd name="connsiteX4886" fmla="*/ 1948635 w 8938307"/>
              <a:gd name="connsiteY4886" fmla="*/ 1140600 h 2993922"/>
              <a:gd name="connsiteX4887" fmla="*/ 2012178 w 8938307"/>
              <a:gd name="connsiteY4887" fmla="*/ 1161781 h 2993922"/>
              <a:gd name="connsiteX4888" fmla="*/ 2065130 w 8938307"/>
              <a:gd name="connsiteY4888" fmla="*/ 1161781 h 2993922"/>
              <a:gd name="connsiteX4889" fmla="*/ 2054540 w 8938307"/>
              <a:gd name="connsiteY4889" fmla="*/ 1151191 h 2993922"/>
              <a:gd name="connsiteX4890" fmla="*/ 2054540 w 8938307"/>
              <a:gd name="connsiteY4890" fmla="*/ 1135306 h 2993922"/>
              <a:gd name="connsiteX4891" fmla="*/ 2033359 w 8938307"/>
              <a:gd name="connsiteY4891" fmla="*/ 1130010 h 2993922"/>
              <a:gd name="connsiteX4892" fmla="*/ 2006882 w 8938307"/>
              <a:gd name="connsiteY4892" fmla="*/ 1124714 h 2993922"/>
              <a:gd name="connsiteX4893" fmla="*/ 1980407 w 8938307"/>
              <a:gd name="connsiteY4893" fmla="*/ 1119419 h 2993922"/>
              <a:gd name="connsiteX4894" fmla="*/ 1885093 w 8938307"/>
              <a:gd name="connsiteY4894" fmla="*/ 1119419 h 2993922"/>
              <a:gd name="connsiteX4895" fmla="*/ 1874503 w 8938307"/>
              <a:gd name="connsiteY4895" fmla="*/ 1130010 h 2993922"/>
              <a:gd name="connsiteX4896" fmla="*/ 1885093 w 8938307"/>
              <a:gd name="connsiteY4896" fmla="*/ 1130010 h 2993922"/>
              <a:gd name="connsiteX4897" fmla="*/ 1895684 w 8938307"/>
              <a:gd name="connsiteY4897" fmla="*/ 1130010 h 2993922"/>
              <a:gd name="connsiteX4898" fmla="*/ 1885093 w 8938307"/>
              <a:gd name="connsiteY4898" fmla="*/ 1119419 h 2993922"/>
              <a:gd name="connsiteX4899" fmla="*/ 1085517 w 8938307"/>
              <a:gd name="connsiteY4899" fmla="*/ 1119419 h 2993922"/>
              <a:gd name="connsiteX4900" fmla="*/ 1111993 w 8938307"/>
              <a:gd name="connsiteY4900" fmla="*/ 1130010 h 2993922"/>
              <a:gd name="connsiteX4901" fmla="*/ 1133174 w 8938307"/>
              <a:gd name="connsiteY4901" fmla="*/ 1140600 h 2993922"/>
              <a:gd name="connsiteX4902" fmla="*/ 1249669 w 8938307"/>
              <a:gd name="connsiteY4902" fmla="*/ 1193552 h 2993922"/>
              <a:gd name="connsiteX4903" fmla="*/ 1281440 w 8938307"/>
              <a:gd name="connsiteY4903" fmla="*/ 1225324 h 2993922"/>
              <a:gd name="connsiteX4904" fmla="*/ 1323802 w 8938307"/>
              <a:gd name="connsiteY4904" fmla="*/ 1246504 h 2993922"/>
              <a:gd name="connsiteX4905" fmla="*/ 1344982 w 8938307"/>
              <a:gd name="connsiteY4905" fmla="*/ 1246504 h 2993922"/>
              <a:gd name="connsiteX4906" fmla="*/ 1355573 w 8938307"/>
              <a:gd name="connsiteY4906" fmla="*/ 1246504 h 2993922"/>
              <a:gd name="connsiteX4907" fmla="*/ 1344982 w 8938307"/>
              <a:gd name="connsiteY4907" fmla="*/ 1257095 h 2993922"/>
              <a:gd name="connsiteX4908" fmla="*/ 1313210 w 8938307"/>
              <a:gd name="connsiteY4908" fmla="*/ 1246504 h 2993922"/>
              <a:gd name="connsiteX4909" fmla="*/ 1292030 w 8938307"/>
              <a:gd name="connsiteY4909" fmla="*/ 1235914 h 2993922"/>
              <a:gd name="connsiteX4910" fmla="*/ 1260258 w 8938307"/>
              <a:gd name="connsiteY4910" fmla="*/ 1230619 h 2993922"/>
              <a:gd name="connsiteX4911" fmla="*/ 1228487 w 8938307"/>
              <a:gd name="connsiteY4911" fmla="*/ 1214733 h 2993922"/>
              <a:gd name="connsiteX4912" fmla="*/ 1196717 w 8938307"/>
              <a:gd name="connsiteY4912" fmla="*/ 1193552 h 2993922"/>
              <a:gd name="connsiteX4913" fmla="*/ 1170240 w 8938307"/>
              <a:gd name="connsiteY4913" fmla="*/ 1172371 h 2993922"/>
              <a:gd name="connsiteX4914" fmla="*/ 1143765 w 8938307"/>
              <a:gd name="connsiteY4914" fmla="*/ 1161781 h 2993922"/>
              <a:gd name="connsiteX4915" fmla="*/ 1111993 w 8938307"/>
              <a:gd name="connsiteY4915" fmla="*/ 1151191 h 2993922"/>
              <a:gd name="connsiteX4916" fmla="*/ 1080222 w 8938307"/>
              <a:gd name="connsiteY4916" fmla="*/ 1130010 h 2993922"/>
              <a:gd name="connsiteX4917" fmla="*/ 1069631 w 8938307"/>
              <a:gd name="connsiteY4917" fmla="*/ 1130010 h 2993922"/>
              <a:gd name="connsiteX4918" fmla="*/ 1085517 w 8938307"/>
              <a:gd name="connsiteY4918" fmla="*/ 1119419 h 2993922"/>
              <a:gd name="connsiteX4919" fmla="*/ 921366 w 8938307"/>
              <a:gd name="connsiteY4919" fmla="*/ 1119419 h 2993922"/>
              <a:gd name="connsiteX4920" fmla="*/ 953137 w 8938307"/>
              <a:gd name="connsiteY4920" fmla="*/ 1130010 h 2993922"/>
              <a:gd name="connsiteX4921" fmla="*/ 995498 w 8938307"/>
              <a:gd name="connsiteY4921" fmla="*/ 1151191 h 2993922"/>
              <a:gd name="connsiteX4922" fmla="*/ 1006089 w 8938307"/>
              <a:gd name="connsiteY4922" fmla="*/ 1156485 h 2993922"/>
              <a:gd name="connsiteX4923" fmla="*/ 1011384 w 8938307"/>
              <a:gd name="connsiteY4923" fmla="*/ 1161781 h 2993922"/>
              <a:gd name="connsiteX4924" fmla="*/ 1027270 w 8938307"/>
              <a:gd name="connsiteY4924" fmla="*/ 1172371 h 2993922"/>
              <a:gd name="connsiteX4925" fmla="*/ 1048450 w 8938307"/>
              <a:gd name="connsiteY4925" fmla="*/ 1182962 h 2993922"/>
              <a:gd name="connsiteX4926" fmla="*/ 1037859 w 8938307"/>
              <a:gd name="connsiteY4926" fmla="*/ 1182962 h 2993922"/>
              <a:gd name="connsiteX4927" fmla="*/ 1006089 w 8938307"/>
              <a:gd name="connsiteY4927" fmla="*/ 1172371 h 2993922"/>
              <a:gd name="connsiteX4928" fmla="*/ 953137 w 8938307"/>
              <a:gd name="connsiteY4928" fmla="*/ 1151191 h 2993922"/>
              <a:gd name="connsiteX4929" fmla="*/ 931956 w 8938307"/>
              <a:gd name="connsiteY4929" fmla="*/ 1140600 h 2993922"/>
              <a:gd name="connsiteX4930" fmla="*/ 921366 w 8938307"/>
              <a:gd name="connsiteY4930" fmla="*/ 1130010 h 2993922"/>
              <a:gd name="connsiteX4931" fmla="*/ 3199628 w 8938307"/>
              <a:gd name="connsiteY4931" fmla="*/ 1111476 h 2993922"/>
              <a:gd name="connsiteX4932" fmla="*/ 3193008 w 8938307"/>
              <a:gd name="connsiteY4932" fmla="*/ 1114125 h 2993922"/>
              <a:gd name="connsiteX4933" fmla="*/ 3198303 w 8938307"/>
              <a:gd name="connsiteY4933" fmla="*/ 1119419 h 2993922"/>
              <a:gd name="connsiteX4934" fmla="*/ 3219485 w 8938307"/>
              <a:gd name="connsiteY4934" fmla="*/ 1119419 h 2993922"/>
              <a:gd name="connsiteX4935" fmla="*/ 3208895 w 8938307"/>
              <a:gd name="connsiteY4935" fmla="*/ 1114125 h 2993922"/>
              <a:gd name="connsiteX4936" fmla="*/ 3199628 w 8938307"/>
              <a:gd name="connsiteY4936" fmla="*/ 1111476 h 2993922"/>
              <a:gd name="connsiteX4937" fmla="*/ 7360336 w 8938307"/>
              <a:gd name="connsiteY4937" fmla="*/ 1108829 h 2993922"/>
              <a:gd name="connsiteX4938" fmla="*/ 7370926 w 8938307"/>
              <a:gd name="connsiteY4938" fmla="*/ 1114125 h 2993922"/>
              <a:gd name="connsiteX4939" fmla="*/ 7360336 w 8938307"/>
              <a:gd name="connsiteY4939" fmla="*/ 1119419 h 2993922"/>
              <a:gd name="connsiteX4940" fmla="*/ 7360336 w 8938307"/>
              <a:gd name="connsiteY4940" fmla="*/ 1108829 h 2993922"/>
              <a:gd name="connsiteX4941" fmla="*/ 5920039 w 8938307"/>
              <a:gd name="connsiteY4941" fmla="*/ 1108829 h 2993922"/>
              <a:gd name="connsiteX4942" fmla="*/ 5920039 w 8938307"/>
              <a:gd name="connsiteY4942" fmla="*/ 1119419 h 2993922"/>
              <a:gd name="connsiteX4943" fmla="*/ 5930630 w 8938307"/>
              <a:gd name="connsiteY4943" fmla="*/ 1119419 h 2993922"/>
              <a:gd name="connsiteX4944" fmla="*/ 5930630 w 8938307"/>
              <a:gd name="connsiteY4944" fmla="*/ 1108829 h 2993922"/>
              <a:gd name="connsiteX4945" fmla="*/ 2155149 w 8938307"/>
              <a:gd name="connsiteY4945" fmla="*/ 1108829 h 2993922"/>
              <a:gd name="connsiteX4946" fmla="*/ 2149853 w 8938307"/>
              <a:gd name="connsiteY4946" fmla="*/ 1119419 h 2993922"/>
              <a:gd name="connsiteX4947" fmla="*/ 2160443 w 8938307"/>
              <a:gd name="connsiteY4947" fmla="*/ 1119419 h 2993922"/>
              <a:gd name="connsiteX4948" fmla="*/ 2171034 w 8938307"/>
              <a:gd name="connsiteY4948" fmla="*/ 1119419 h 2993922"/>
              <a:gd name="connsiteX4949" fmla="*/ 2155149 w 8938307"/>
              <a:gd name="connsiteY4949" fmla="*/ 1108829 h 2993922"/>
              <a:gd name="connsiteX4950" fmla="*/ 5896211 w 8938307"/>
              <a:gd name="connsiteY4950" fmla="*/ 1103535 h 2993922"/>
              <a:gd name="connsiteX4951" fmla="*/ 5888268 w 8938307"/>
              <a:gd name="connsiteY4951" fmla="*/ 1108829 h 2993922"/>
              <a:gd name="connsiteX4952" fmla="*/ 5898860 w 8938307"/>
              <a:gd name="connsiteY4952" fmla="*/ 1108829 h 2993922"/>
              <a:gd name="connsiteX4953" fmla="*/ 5896211 w 8938307"/>
              <a:gd name="connsiteY4953" fmla="*/ 1103535 h 2993922"/>
              <a:gd name="connsiteX4954" fmla="*/ 8345244 w 8938307"/>
              <a:gd name="connsiteY4954" fmla="*/ 1098239 h 2993922"/>
              <a:gd name="connsiteX4955" fmla="*/ 8366425 w 8938307"/>
              <a:gd name="connsiteY4955" fmla="*/ 1103533 h 2993922"/>
              <a:gd name="connsiteX4956" fmla="*/ 8377016 w 8938307"/>
              <a:gd name="connsiteY4956" fmla="*/ 1108829 h 2993922"/>
              <a:gd name="connsiteX4957" fmla="*/ 7286203 w 8938307"/>
              <a:gd name="connsiteY4957" fmla="*/ 1098239 h 2993922"/>
              <a:gd name="connsiteX4958" fmla="*/ 7275612 w 8938307"/>
              <a:gd name="connsiteY4958" fmla="*/ 1108829 h 2993922"/>
              <a:gd name="connsiteX4959" fmla="*/ 7296793 w 8938307"/>
              <a:gd name="connsiteY4959" fmla="*/ 1108829 h 2993922"/>
              <a:gd name="connsiteX4960" fmla="*/ 7291498 w 8938307"/>
              <a:gd name="connsiteY4960" fmla="*/ 1103533 h 2993922"/>
              <a:gd name="connsiteX4961" fmla="*/ 7286203 w 8938307"/>
              <a:gd name="connsiteY4961" fmla="*/ 1098239 h 2993922"/>
              <a:gd name="connsiteX4962" fmla="*/ 6375428 w 8938307"/>
              <a:gd name="connsiteY4962" fmla="*/ 1098239 h 2993922"/>
              <a:gd name="connsiteX4963" fmla="*/ 6375428 w 8938307"/>
              <a:gd name="connsiteY4963" fmla="*/ 1108829 h 2993922"/>
              <a:gd name="connsiteX4964" fmla="*/ 6370132 w 8938307"/>
              <a:gd name="connsiteY4964" fmla="*/ 1119419 h 2993922"/>
              <a:gd name="connsiteX4965" fmla="*/ 6364836 w 8938307"/>
              <a:gd name="connsiteY4965" fmla="*/ 1108829 h 2993922"/>
              <a:gd name="connsiteX4966" fmla="*/ 6375428 w 8938307"/>
              <a:gd name="connsiteY4966" fmla="*/ 1098239 h 2993922"/>
              <a:gd name="connsiteX4967" fmla="*/ 6343656 w 8938307"/>
              <a:gd name="connsiteY4967" fmla="*/ 1098239 h 2993922"/>
              <a:gd name="connsiteX4968" fmla="*/ 6354246 w 8938307"/>
              <a:gd name="connsiteY4968" fmla="*/ 1098239 h 2993922"/>
              <a:gd name="connsiteX4969" fmla="*/ 6333066 w 8938307"/>
              <a:gd name="connsiteY4969" fmla="*/ 1108829 h 2993922"/>
              <a:gd name="connsiteX4970" fmla="*/ 6333066 w 8938307"/>
              <a:gd name="connsiteY4970" fmla="*/ 1103533 h 2993922"/>
              <a:gd name="connsiteX4971" fmla="*/ 6343656 w 8938307"/>
              <a:gd name="connsiteY4971" fmla="*/ 1098239 h 2993922"/>
              <a:gd name="connsiteX4972" fmla="*/ 3145351 w 8938307"/>
              <a:gd name="connsiteY4972" fmla="*/ 1098239 h 2993922"/>
              <a:gd name="connsiteX4973" fmla="*/ 3155942 w 8938307"/>
              <a:gd name="connsiteY4973" fmla="*/ 1108829 h 2993922"/>
              <a:gd name="connsiteX4974" fmla="*/ 3166533 w 8938307"/>
              <a:gd name="connsiteY4974" fmla="*/ 1108829 h 2993922"/>
              <a:gd name="connsiteX4975" fmla="*/ 3155942 w 8938307"/>
              <a:gd name="connsiteY4975" fmla="*/ 1098239 h 2993922"/>
              <a:gd name="connsiteX4976" fmla="*/ 3145351 w 8938307"/>
              <a:gd name="connsiteY4976" fmla="*/ 1098239 h 2993922"/>
              <a:gd name="connsiteX4977" fmla="*/ 2171034 w 8938307"/>
              <a:gd name="connsiteY4977" fmla="*/ 1098239 h 2993922"/>
              <a:gd name="connsiteX4978" fmla="*/ 2192215 w 8938307"/>
              <a:gd name="connsiteY4978" fmla="*/ 1119419 h 2993922"/>
              <a:gd name="connsiteX4979" fmla="*/ 2223986 w 8938307"/>
              <a:gd name="connsiteY4979" fmla="*/ 1119419 h 2993922"/>
              <a:gd name="connsiteX4980" fmla="*/ 2213396 w 8938307"/>
              <a:gd name="connsiteY4980" fmla="*/ 1108829 h 2993922"/>
              <a:gd name="connsiteX4981" fmla="*/ 2192215 w 8938307"/>
              <a:gd name="connsiteY4981" fmla="*/ 1108829 h 2993922"/>
              <a:gd name="connsiteX4982" fmla="*/ 1535610 w 8938307"/>
              <a:gd name="connsiteY4982" fmla="*/ 1098239 h 2993922"/>
              <a:gd name="connsiteX4983" fmla="*/ 1535610 w 8938307"/>
              <a:gd name="connsiteY4983" fmla="*/ 1108829 h 2993922"/>
              <a:gd name="connsiteX4984" fmla="*/ 1546200 w 8938307"/>
              <a:gd name="connsiteY4984" fmla="*/ 1119419 h 2993922"/>
              <a:gd name="connsiteX4985" fmla="*/ 1895684 w 8938307"/>
              <a:gd name="connsiteY4985" fmla="*/ 1087648 h 2993922"/>
              <a:gd name="connsiteX4986" fmla="*/ 1885093 w 8938307"/>
              <a:gd name="connsiteY4986" fmla="*/ 1092944 h 2993922"/>
              <a:gd name="connsiteX4987" fmla="*/ 1895684 w 8938307"/>
              <a:gd name="connsiteY4987" fmla="*/ 1098239 h 2993922"/>
              <a:gd name="connsiteX4988" fmla="*/ 7328564 w 8938307"/>
              <a:gd name="connsiteY4988" fmla="*/ 1077058 h 2993922"/>
              <a:gd name="connsiteX4989" fmla="*/ 7328564 w 8938307"/>
              <a:gd name="connsiteY4989" fmla="*/ 1108829 h 2993922"/>
              <a:gd name="connsiteX4990" fmla="*/ 7328564 w 8938307"/>
              <a:gd name="connsiteY4990" fmla="*/ 1119419 h 2993922"/>
              <a:gd name="connsiteX4991" fmla="*/ 7370926 w 8938307"/>
              <a:gd name="connsiteY4991" fmla="*/ 1130010 h 2993922"/>
              <a:gd name="connsiteX4992" fmla="*/ 7392107 w 8938307"/>
              <a:gd name="connsiteY4992" fmla="*/ 1130010 h 2993922"/>
              <a:gd name="connsiteX4993" fmla="*/ 7413288 w 8938307"/>
              <a:gd name="connsiteY4993" fmla="*/ 1130010 h 2993922"/>
              <a:gd name="connsiteX4994" fmla="*/ 7434468 w 8938307"/>
              <a:gd name="connsiteY4994" fmla="*/ 1130010 h 2993922"/>
              <a:gd name="connsiteX4995" fmla="*/ 7423878 w 8938307"/>
              <a:gd name="connsiteY4995" fmla="*/ 1119419 h 2993922"/>
              <a:gd name="connsiteX4996" fmla="*/ 7413288 w 8938307"/>
              <a:gd name="connsiteY4996" fmla="*/ 1119419 h 2993922"/>
              <a:gd name="connsiteX4997" fmla="*/ 7402697 w 8938307"/>
              <a:gd name="connsiteY4997" fmla="*/ 1119419 h 2993922"/>
              <a:gd name="connsiteX4998" fmla="*/ 7386812 w 8938307"/>
              <a:gd name="connsiteY4998" fmla="*/ 1108829 h 2993922"/>
              <a:gd name="connsiteX4999" fmla="*/ 7365630 w 8938307"/>
              <a:gd name="connsiteY4999" fmla="*/ 1098239 h 2993922"/>
              <a:gd name="connsiteX5000" fmla="*/ 7349745 w 8938307"/>
              <a:gd name="connsiteY5000" fmla="*/ 1092944 h 2993922"/>
              <a:gd name="connsiteX5001" fmla="*/ 7339155 w 8938307"/>
              <a:gd name="connsiteY5001" fmla="*/ 1087648 h 2993922"/>
              <a:gd name="connsiteX5002" fmla="*/ 7333860 w 8938307"/>
              <a:gd name="connsiteY5002" fmla="*/ 1082354 h 2993922"/>
              <a:gd name="connsiteX5003" fmla="*/ 7328564 w 8938307"/>
              <a:gd name="connsiteY5003" fmla="*/ 1077058 h 2993922"/>
              <a:gd name="connsiteX5004" fmla="*/ 2223986 w 8938307"/>
              <a:gd name="connsiteY5004" fmla="*/ 1077058 h 2993922"/>
              <a:gd name="connsiteX5005" fmla="*/ 2234577 w 8938307"/>
              <a:gd name="connsiteY5005" fmla="*/ 1077058 h 2993922"/>
              <a:gd name="connsiteX5006" fmla="*/ 2234577 w 8938307"/>
              <a:gd name="connsiteY5006" fmla="*/ 1087648 h 2993922"/>
              <a:gd name="connsiteX5007" fmla="*/ 2223986 w 8938307"/>
              <a:gd name="connsiteY5007" fmla="*/ 1077058 h 2993922"/>
              <a:gd name="connsiteX5008" fmla="*/ 1842731 w 8938307"/>
              <a:gd name="connsiteY5008" fmla="*/ 1077058 h 2993922"/>
              <a:gd name="connsiteX5009" fmla="*/ 1848026 w 8938307"/>
              <a:gd name="connsiteY5009" fmla="*/ 1082354 h 2993922"/>
              <a:gd name="connsiteX5010" fmla="*/ 1853322 w 8938307"/>
              <a:gd name="connsiteY5010" fmla="*/ 1082354 h 2993922"/>
              <a:gd name="connsiteX5011" fmla="*/ 1853322 w 8938307"/>
              <a:gd name="connsiteY5011" fmla="*/ 1077058 h 2993922"/>
              <a:gd name="connsiteX5012" fmla="*/ 942546 w 8938307"/>
              <a:gd name="connsiteY5012" fmla="*/ 1077058 h 2993922"/>
              <a:gd name="connsiteX5013" fmla="*/ 974318 w 8938307"/>
              <a:gd name="connsiteY5013" fmla="*/ 1087648 h 2993922"/>
              <a:gd name="connsiteX5014" fmla="*/ 990203 w 8938307"/>
              <a:gd name="connsiteY5014" fmla="*/ 1103533 h 2993922"/>
              <a:gd name="connsiteX5015" fmla="*/ 995498 w 8938307"/>
              <a:gd name="connsiteY5015" fmla="*/ 1108829 h 2993922"/>
              <a:gd name="connsiteX5016" fmla="*/ 963726 w 8938307"/>
              <a:gd name="connsiteY5016" fmla="*/ 1108829 h 2993922"/>
              <a:gd name="connsiteX5017" fmla="*/ 942546 w 8938307"/>
              <a:gd name="connsiteY5017" fmla="*/ 1103533 h 2993922"/>
              <a:gd name="connsiteX5018" fmla="*/ 931956 w 8938307"/>
              <a:gd name="connsiteY5018" fmla="*/ 1092944 h 2993922"/>
              <a:gd name="connsiteX5019" fmla="*/ 931956 w 8938307"/>
              <a:gd name="connsiteY5019" fmla="*/ 1087648 h 2993922"/>
              <a:gd name="connsiteX5020" fmla="*/ 8302883 w 8938307"/>
              <a:gd name="connsiteY5020" fmla="*/ 1066467 h 2993922"/>
              <a:gd name="connsiteX5021" fmla="*/ 8313473 w 8938307"/>
              <a:gd name="connsiteY5021" fmla="*/ 1087648 h 2993922"/>
              <a:gd name="connsiteX5022" fmla="*/ 8292291 w 8938307"/>
              <a:gd name="connsiteY5022" fmla="*/ 1087648 h 2993922"/>
              <a:gd name="connsiteX5023" fmla="*/ 8286997 w 8938307"/>
              <a:gd name="connsiteY5023" fmla="*/ 1071762 h 2993922"/>
              <a:gd name="connsiteX5024" fmla="*/ 8302883 w 8938307"/>
              <a:gd name="connsiteY5024" fmla="*/ 1066467 h 2993922"/>
              <a:gd name="connsiteX5025" fmla="*/ 7974579 w 8938307"/>
              <a:gd name="connsiteY5025" fmla="*/ 1066467 h 2993922"/>
              <a:gd name="connsiteX5026" fmla="*/ 7963990 w 8938307"/>
              <a:gd name="connsiteY5026" fmla="*/ 1077058 h 2993922"/>
              <a:gd name="connsiteX5027" fmla="*/ 8016942 w 8938307"/>
              <a:gd name="connsiteY5027" fmla="*/ 1098239 h 2993922"/>
              <a:gd name="connsiteX5028" fmla="*/ 8022237 w 8938307"/>
              <a:gd name="connsiteY5028" fmla="*/ 1092944 h 2993922"/>
              <a:gd name="connsiteX5029" fmla="*/ 8001056 w 8938307"/>
              <a:gd name="connsiteY5029" fmla="*/ 1082354 h 2993922"/>
              <a:gd name="connsiteX5030" fmla="*/ 7985171 w 8938307"/>
              <a:gd name="connsiteY5030" fmla="*/ 1071762 h 2993922"/>
              <a:gd name="connsiteX5031" fmla="*/ 7974579 w 8938307"/>
              <a:gd name="connsiteY5031" fmla="*/ 1066467 h 2993922"/>
              <a:gd name="connsiteX5032" fmla="*/ 7932219 w 8938307"/>
              <a:gd name="connsiteY5032" fmla="*/ 1066467 h 2993922"/>
              <a:gd name="connsiteX5033" fmla="*/ 7942808 w 8938307"/>
              <a:gd name="connsiteY5033" fmla="*/ 1077058 h 2993922"/>
              <a:gd name="connsiteX5034" fmla="*/ 7953398 w 8938307"/>
              <a:gd name="connsiteY5034" fmla="*/ 1077058 h 2993922"/>
              <a:gd name="connsiteX5035" fmla="*/ 7942808 w 8938307"/>
              <a:gd name="connsiteY5035" fmla="*/ 1066467 h 2993922"/>
              <a:gd name="connsiteX5036" fmla="*/ 6153028 w 8938307"/>
              <a:gd name="connsiteY5036" fmla="*/ 1066467 h 2993922"/>
              <a:gd name="connsiteX5037" fmla="*/ 6184800 w 8938307"/>
              <a:gd name="connsiteY5037" fmla="*/ 1077058 h 2993922"/>
              <a:gd name="connsiteX5038" fmla="*/ 6195390 w 8938307"/>
              <a:gd name="connsiteY5038" fmla="*/ 1077058 h 2993922"/>
              <a:gd name="connsiteX5039" fmla="*/ 6205980 w 8938307"/>
              <a:gd name="connsiteY5039" fmla="*/ 1087648 h 2993922"/>
              <a:gd name="connsiteX5040" fmla="*/ 6221866 w 8938307"/>
              <a:gd name="connsiteY5040" fmla="*/ 1103533 h 2993922"/>
              <a:gd name="connsiteX5041" fmla="*/ 6258932 w 8938307"/>
              <a:gd name="connsiteY5041" fmla="*/ 1108829 h 2993922"/>
              <a:gd name="connsiteX5042" fmla="*/ 6280114 w 8938307"/>
              <a:gd name="connsiteY5042" fmla="*/ 1108829 h 2993922"/>
              <a:gd name="connsiteX5043" fmla="*/ 6290704 w 8938307"/>
              <a:gd name="connsiteY5043" fmla="*/ 1108829 h 2993922"/>
              <a:gd name="connsiteX5044" fmla="*/ 6301294 w 8938307"/>
              <a:gd name="connsiteY5044" fmla="*/ 1114125 h 2993922"/>
              <a:gd name="connsiteX5045" fmla="*/ 6322476 w 8938307"/>
              <a:gd name="connsiteY5045" fmla="*/ 1119419 h 2993922"/>
              <a:gd name="connsiteX5046" fmla="*/ 6348950 w 8938307"/>
              <a:gd name="connsiteY5046" fmla="*/ 1124714 h 2993922"/>
              <a:gd name="connsiteX5047" fmla="*/ 6375428 w 8938307"/>
              <a:gd name="connsiteY5047" fmla="*/ 1130010 h 2993922"/>
              <a:gd name="connsiteX5048" fmla="*/ 6386018 w 8938307"/>
              <a:gd name="connsiteY5048" fmla="*/ 1130010 h 2993922"/>
              <a:gd name="connsiteX5049" fmla="*/ 6407198 w 8938307"/>
              <a:gd name="connsiteY5049" fmla="*/ 1119419 h 2993922"/>
              <a:gd name="connsiteX5050" fmla="*/ 6428380 w 8938307"/>
              <a:gd name="connsiteY5050" fmla="*/ 1119419 h 2993922"/>
              <a:gd name="connsiteX5051" fmla="*/ 6417788 w 8938307"/>
              <a:gd name="connsiteY5051" fmla="*/ 1108829 h 2993922"/>
              <a:gd name="connsiteX5052" fmla="*/ 6407198 w 8938307"/>
              <a:gd name="connsiteY5052" fmla="*/ 1108829 h 2993922"/>
              <a:gd name="connsiteX5053" fmla="*/ 6386018 w 8938307"/>
              <a:gd name="connsiteY5053" fmla="*/ 1098239 h 2993922"/>
              <a:gd name="connsiteX5054" fmla="*/ 6375428 w 8938307"/>
              <a:gd name="connsiteY5054" fmla="*/ 1098239 h 2993922"/>
              <a:gd name="connsiteX5055" fmla="*/ 6370132 w 8938307"/>
              <a:gd name="connsiteY5055" fmla="*/ 1098239 h 2993922"/>
              <a:gd name="connsiteX5056" fmla="*/ 6364836 w 8938307"/>
              <a:gd name="connsiteY5056" fmla="*/ 1098239 h 2993922"/>
              <a:gd name="connsiteX5057" fmla="*/ 6354246 w 8938307"/>
              <a:gd name="connsiteY5057" fmla="*/ 1092944 h 2993922"/>
              <a:gd name="connsiteX5058" fmla="*/ 6333066 w 8938307"/>
              <a:gd name="connsiteY5058" fmla="*/ 1087648 h 2993922"/>
              <a:gd name="connsiteX5059" fmla="*/ 6311884 w 8938307"/>
              <a:gd name="connsiteY5059" fmla="*/ 1092944 h 2993922"/>
              <a:gd name="connsiteX5060" fmla="*/ 6306590 w 8938307"/>
              <a:gd name="connsiteY5060" fmla="*/ 1098239 h 2993922"/>
              <a:gd name="connsiteX5061" fmla="*/ 6301294 w 8938307"/>
              <a:gd name="connsiteY5061" fmla="*/ 1087648 h 2993922"/>
              <a:gd name="connsiteX5062" fmla="*/ 6237752 w 8938307"/>
              <a:gd name="connsiteY5062" fmla="*/ 1087648 h 2993922"/>
              <a:gd name="connsiteX5063" fmla="*/ 6211276 w 8938307"/>
              <a:gd name="connsiteY5063" fmla="*/ 1082354 h 2993922"/>
              <a:gd name="connsiteX5064" fmla="*/ 6200686 w 8938307"/>
              <a:gd name="connsiteY5064" fmla="*/ 1077058 h 2993922"/>
              <a:gd name="connsiteX5065" fmla="*/ 6174209 w 8938307"/>
              <a:gd name="connsiteY5065" fmla="*/ 1066467 h 2993922"/>
              <a:gd name="connsiteX5066" fmla="*/ 6153028 w 8938307"/>
              <a:gd name="connsiteY5066" fmla="*/ 1066467 h 2993922"/>
              <a:gd name="connsiteX5067" fmla="*/ 2337833 w 8938307"/>
              <a:gd name="connsiteY5067" fmla="*/ 1061173 h 2993922"/>
              <a:gd name="connsiteX5068" fmla="*/ 2329890 w 8938307"/>
              <a:gd name="connsiteY5068" fmla="*/ 1066467 h 2993922"/>
              <a:gd name="connsiteX5069" fmla="*/ 2340481 w 8938307"/>
              <a:gd name="connsiteY5069" fmla="*/ 1066467 h 2993922"/>
              <a:gd name="connsiteX5070" fmla="*/ 2337833 w 8938307"/>
              <a:gd name="connsiteY5070" fmla="*/ 1061173 h 2993922"/>
              <a:gd name="connsiteX5071" fmla="*/ 8324064 w 8938307"/>
              <a:gd name="connsiteY5071" fmla="*/ 1055877 h 2993922"/>
              <a:gd name="connsiteX5072" fmla="*/ 8377016 w 8938307"/>
              <a:gd name="connsiteY5072" fmla="*/ 1077058 h 2993922"/>
              <a:gd name="connsiteX5073" fmla="*/ 8366425 w 8938307"/>
              <a:gd name="connsiteY5073" fmla="*/ 1066467 h 2993922"/>
              <a:gd name="connsiteX5074" fmla="*/ 8334654 w 8938307"/>
              <a:gd name="connsiteY5074" fmla="*/ 1066467 h 2993922"/>
              <a:gd name="connsiteX5075" fmla="*/ 8186387 w 8938307"/>
              <a:gd name="connsiteY5075" fmla="*/ 1055877 h 2993922"/>
              <a:gd name="connsiteX5076" fmla="*/ 8207569 w 8938307"/>
              <a:gd name="connsiteY5076" fmla="*/ 1055877 h 2993922"/>
              <a:gd name="connsiteX5077" fmla="*/ 8239339 w 8938307"/>
              <a:gd name="connsiteY5077" fmla="*/ 1066467 h 2993922"/>
              <a:gd name="connsiteX5078" fmla="*/ 8207569 w 8938307"/>
              <a:gd name="connsiteY5078" fmla="*/ 1066467 h 2993922"/>
              <a:gd name="connsiteX5079" fmla="*/ 1747418 w 8938307"/>
              <a:gd name="connsiteY5079" fmla="*/ 1055877 h 2993922"/>
              <a:gd name="connsiteX5080" fmla="*/ 1779189 w 8938307"/>
              <a:gd name="connsiteY5080" fmla="*/ 1066467 h 2993922"/>
              <a:gd name="connsiteX5081" fmla="*/ 1810960 w 8938307"/>
              <a:gd name="connsiteY5081" fmla="*/ 1077058 h 2993922"/>
              <a:gd name="connsiteX5082" fmla="*/ 1832141 w 8938307"/>
              <a:gd name="connsiteY5082" fmla="*/ 1087648 h 2993922"/>
              <a:gd name="connsiteX5083" fmla="*/ 1800370 w 8938307"/>
              <a:gd name="connsiteY5083" fmla="*/ 1055877 h 2993922"/>
              <a:gd name="connsiteX5084" fmla="*/ 1779189 w 8938307"/>
              <a:gd name="connsiteY5084" fmla="*/ 1055877 h 2993922"/>
              <a:gd name="connsiteX5085" fmla="*/ 1773893 w 8938307"/>
              <a:gd name="connsiteY5085" fmla="*/ 1055877 h 2993922"/>
              <a:gd name="connsiteX5086" fmla="*/ 1758008 w 8938307"/>
              <a:gd name="connsiteY5086" fmla="*/ 1055877 h 2993922"/>
              <a:gd name="connsiteX5087" fmla="*/ 7495894 w 8938307"/>
              <a:gd name="connsiteY5087" fmla="*/ 1053759 h 2993922"/>
              <a:gd name="connsiteX5088" fmla="*/ 7508601 w 8938307"/>
              <a:gd name="connsiteY5088" fmla="*/ 1055877 h 2993922"/>
              <a:gd name="connsiteX5089" fmla="*/ 7498011 w 8938307"/>
              <a:gd name="connsiteY5089" fmla="*/ 1055877 h 2993922"/>
              <a:gd name="connsiteX5090" fmla="*/ 7487420 w 8938307"/>
              <a:gd name="connsiteY5090" fmla="*/ 1045287 h 2993922"/>
              <a:gd name="connsiteX5091" fmla="*/ 7495894 w 8938307"/>
              <a:gd name="connsiteY5091" fmla="*/ 1053759 h 2993922"/>
              <a:gd name="connsiteX5092" fmla="*/ 7492716 w 8938307"/>
              <a:gd name="connsiteY5092" fmla="*/ 1053230 h 2993922"/>
              <a:gd name="connsiteX5093" fmla="*/ 7487420 w 8938307"/>
              <a:gd name="connsiteY5093" fmla="*/ 1045287 h 2993922"/>
              <a:gd name="connsiteX5094" fmla="*/ 7445059 w 8938307"/>
              <a:gd name="connsiteY5094" fmla="*/ 1045287 h 2993922"/>
              <a:gd name="connsiteX5095" fmla="*/ 7445059 w 8938307"/>
              <a:gd name="connsiteY5095" fmla="*/ 1055877 h 2993922"/>
              <a:gd name="connsiteX5096" fmla="*/ 7455649 w 8938307"/>
              <a:gd name="connsiteY5096" fmla="*/ 1055877 h 2993922"/>
              <a:gd name="connsiteX5097" fmla="*/ 7466240 w 8938307"/>
              <a:gd name="connsiteY5097" fmla="*/ 1055877 h 2993922"/>
              <a:gd name="connsiteX5098" fmla="*/ 7460944 w 8938307"/>
              <a:gd name="connsiteY5098" fmla="*/ 1045287 h 2993922"/>
              <a:gd name="connsiteX5099" fmla="*/ 7450355 w 8938307"/>
              <a:gd name="connsiteY5099" fmla="*/ 1045287 h 2993922"/>
              <a:gd name="connsiteX5100" fmla="*/ 7445059 w 8938307"/>
              <a:gd name="connsiteY5100" fmla="*/ 1045287 h 2993922"/>
              <a:gd name="connsiteX5101" fmla="*/ 6227161 w 8938307"/>
              <a:gd name="connsiteY5101" fmla="*/ 1045287 h 2993922"/>
              <a:gd name="connsiteX5102" fmla="*/ 6216572 w 8938307"/>
              <a:gd name="connsiteY5102" fmla="*/ 1055877 h 2993922"/>
              <a:gd name="connsiteX5103" fmla="*/ 6227161 w 8938307"/>
              <a:gd name="connsiteY5103" fmla="*/ 1055877 h 2993922"/>
              <a:gd name="connsiteX5104" fmla="*/ 8790041 w 8938307"/>
              <a:gd name="connsiteY5104" fmla="*/ 1034696 h 2993922"/>
              <a:gd name="connsiteX5105" fmla="*/ 8811222 w 8938307"/>
              <a:gd name="connsiteY5105" fmla="*/ 1045287 h 2993922"/>
              <a:gd name="connsiteX5106" fmla="*/ 8800632 w 8938307"/>
              <a:gd name="connsiteY5106" fmla="*/ 1045287 h 2993922"/>
              <a:gd name="connsiteX5107" fmla="*/ 8790041 w 8938307"/>
              <a:gd name="connsiteY5107" fmla="*/ 1034696 h 2993922"/>
              <a:gd name="connsiteX5108" fmla="*/ 8249931 w 8938307"/>
              <a:gd name="connsiteY5108" fmla="*/ 1034696 h 2993922"/>
              <a:gd name="connsiteX5109" fmla="*/ 8260521 w 8938307"/>
              <a:gd name="connsiteY5109" fmla="*/ 1045287 h 2993922"/>
              <a:gd name="connsiteX5110" fmla="*/ 8249931 w 8938307"/>
              <a:gd name="connsiteY5110" fmla="*/ 1045287 h 2993922"/>
              <a:gd name="connsiteX5111" fmla="*/ 8249931 w 8938307"/>
              <a:gd name="connsiteY5111" fmla="*/ 1034696 h 2993922"/>
              <a:gd name="connsiteX5112" fmla="*/ 2181625 w 8938307"/>
              <a:gd name="connsiteY5112" fmla="*/ 1034696 h 2993922"/>
              <a:gd name="connsiteX5113" fmla="*/ 2192215 w 8938307"/>
              <a:gd name="connsiteY5113" fmla="*/ 1039992 h 2993922"/>
              <a:gd name="connsiteX5114" fmla="*/ 2181625 w 8938307"/>
              <a:gd name="connsiteY5114" fmla="*/ 1045287 h 2993922"/>
              <a:gd name="connsiteX5115" fmla="*/ 2192215 w 8938307"/>
              <a:gd name="connsiteY5115" fmla="*/ 1066467 h 2993922"/>
              <a:gd name="connsiteX5116" fmla="*/ 2213396 w 8938307"/>
              <a:gd name="connsiteY5116" fmla="*/ 1077058 h 2993922"/>
              <a:gd name="connsiteX5117" fmla="*/ 2223986 w 8938307"/>
              <a:gd name="connsiteY5117" fmla="*/ 1092944 h 2993922"/>
              <a:gd name="connsiteX5118" fmla="*/ 2255757 w 8938307"/>
              <a:gd name="connsiteY5118" fmla="*/ 1098239 h 2993922"/>
              <a:gd name="connsiteX5119" fmla="*/ 2271642 w 8938307"/>
              <a:gd name="connsiteY5119" fmla="*/ 1103533 h 2993922"/>
              <a:gd name="connsiteX5120" fmla="*/ 2287529 w 8938307"/>
              <a:gd name="connsiteY5120" fmla="*/ 1108829 h 2993922"/>
              <a:gd name="connsiteX5121" fmla="*/ 2298119 w 8938307"/>
              <a:gd name="connsiteY5121" fmla="*/ 1108829 h 2993922"/>
              <a:gd name="connsiteX5122" fmla="*/ 2314005 w 8938307"/>
              <a:gd name="connsiteY5122" fmla="*/ 1103533 h 2993922"/>
              <a:gd name="connsiteX5123" fmla="*/ 2335186 w 8938307"/>
              <a:gd name="connsiteY5123" fmla="*/ 1108829 h 2993922"/>
              <a:gd name="connsiteX5124" fmla="*/ 2351071 w 8938307"/>
              <a:gd name="connsiteY5124" fmla="*/ 1108829 h 2993922"/>
              <a:gd name="connsiteX5125" fmla="*/ 2340481 w 8938307"/>
              <a:gd name="connsiteY5125" fmla="*/ 1119419 h 2993922"/>
              <a:gd name="connsiteX5126" fmla="*/ 2329890 w 8938307"/>
              <a:gd name="connsiteY5126" fmla="*/ 1130010 h 2993922"/>
              <a:gd name="connsiteX5127" fmla="*/ 2340481 w 8938307"/>
              <a:gd name="connsiteY5127" fmla="*/ 1140600 h 2993922"/>
              <a:gd name="connsiteX5128" fmla="*/ 2361662 w 8938307"/>
              <a:gd name="connsiteY5128" fmla="*/ 1161781 h 2993922"/>
              <a:gd name="connsiteX5129" fmla="*/ 2340481 w 8938307"/>
              <a:gd name="connsiteY5129" fmla="*/ 1167077 h 2993922"/>
              <a:gd name="connsiteX5130" fmla="*/ 2361662 w 8938307"/>
              <a:gd name="connsiteY5130" fmla="*/ 1172371 h 2993922"/>
              <a:gd name="connsiteX5131" fmla="*/ 2372252 w 8938307"/>
              <a:gd name="connsiteY5131" fmla="*/ 1182962 h 2993922"/>
              <a:gd name="connsiteX5132" fmla="*/ 2382842 w 8938307"/>
              <a:gd name="connsiteY5132" fmla="*/ 1188258 h 2993922"/>
              <a:gd name="connsiteX5133" fmla="*/ 2414614 w 8938307"/>
              <a:gd name="connsiteY5133" fmla="*/ 1193552 h 2993922"/>
              <a:gd name="connsiteX5134" fmla="*/ 2435794 w 8938307"/>
              <a:gd name="connsiteY5134" fmla="*/ 1198848 h 2993922"/>
              <a:gd name="connsiteX5135" fmla="*/ 2456975 w 8938307"/>
              <a:gd name="connsiteY5135" fmla="*/ 1204143 h 2993922"/>
              <a:gd name="connsiteX5136" fmla="*/ 2488746 w 8938307"/>
              <a:gd name="connsiteY5136" fmla="*/ 1214733 h 2993922"/>
              <a:gd name="connsiteX5137" fmla="*/ 2504632 w 8938307"/>
              <a:gd name="connsiteY5137" fmla="*/ 1220029 h 2993922"/>
              <a:gd name="connsiteX5138" fmla="*/ 2520518 w 8938307"/>
              <a:gd name="connsiteY5138" fmla="*/ 1214733 h 2993922"/>
              <a:gd name="connsiteX5139" fmla="*/ 2536402 w 8938307"/>
              <a:gd name="connsiteY5139" fmla="*/ 1220029 h 2993922"/>
              <a:gd name="connsiteX5140" fmla="*/ 2541698 w 8938307"/>
              <a:gd name="connsiteY5140" fmla="*/ 1225324 h 2993922"/>
              <a:gd name="connsiteX5141" fmla="*/ 2573470 w 8938307"/>
              <a:gd name="connsiteY5141" fmla="*/ 1235914 h 2993922"/>
              <a:gd name="connsiteX5142" fmla="*/ 2573470 w 8938307"/>
              <a:gd name="connsiteY5142" fmla="*/ 1225324 h 2993922"/>
              <a:gd name="connsiteX5143" fmla="*/ 2520518 w 8938307"/>
              <a:gd name="connsiteY5143" fmla="*/ 1209437 h 2993922"/>
              <a:gd name="connsiteX5144" fmla="*/ 2467566 w 8938307"/>
              <a:gd name="connsiteY5144" fmla="*/ 1182962 h 2993922"/>
              <a:gd name="connsiteX5145" fmla="*/ 2456975 w 8938307"/>
              <a:gd name="connsiteY5145" fmla="*/ 1182962 h 2993922"/>
              <a:gd name="connsiteX5146" fmla="*/ 2425203 w 8938307"/>
              <a:gd name="connsiteY5146" fmla="*/ 1182962 h 2993922"/>
              <a:gd name="connsiteX5147" fmla="*/ 2414614 w 8938307"/>
              <a:gd name="connsiteY5147" fmla="*/ 1177666 h 2993922"/>
              <a:gd name="connsiteX5148" fmla="*/ 2404023 w 8938307"/>
              <a:gd name="connsiteY5148" fmla="*/ 1172371 h 2993922"/>
              <a:gd name="connsiteX5149" fmla="*/ 2393433 w 8938307"/>
              <a:gd name="connsiteY5149" fmla="*/ 1167077 h 2993922"/>
              <a:gd name="connsiteX5150" fmla="*/ 2382842 w 8938307"/>
              <a:gd name="connsiteY5150" fmla="*/ 1151191 h 2993922"/>
              <a:gd name="connsiteX5151" fmla="*/ 2382842 w 8938307"/>
              <a:gd name="connsiteY5151" fmla="*/ 1140600 h 2993922"/>
              <a:gd name="connsiteX5152" fmla="*/ 2425203 w 8938307"/>
              <a:gd name="connsiteY5152" fmla="*/ 1151191 h 2993922"/>
              <a:gd name="connsiteX5153" fmla="*/ 2509927 w 8938307"/>
              <a:gd name="connsiteY5153" fmla="*/ 1182962 h 2993922"/>
              <a:gd name="connsiteX5154" fmla="*/ 2536402 w 8938307"/>
              <a:gd name="connsiteY5154" fmla="*/ 1193552 h 2993922"/>
              <a:gd name="connsiteX5155" fmla="*/ 2562879 w 8938307"/>
              <a:gd name="connsiteY5155" fmla="*/ 1193552 h 2993922"/>
              <a:gd name="connsiteX5156" fmla="*/ 2573470 w 8938307"/>
              <a:gd name="connsiteY5156" fmla="*/ 1193552 h 2993922"/>
              <a:gd name="connsiteX5157" fmla="*/ 2562879 w 8938307"/>
              <a:gd name="connsiteY5157" fmla="*/ 1182962 h 2993922"/>
              <a:gd name="connsiteX5158" fmla="*/ 2509927 w 8938307"/>
              <a:gd name="connsiteY5158" fmla="*/ 1172371 h 2993922"/>
              <a:gd name="connsiteX5159" fmla="*/ 2478156 w 8938307"/>
              <a:gd name="connsiteY5159" fmla="*/ 1151191 h 2993922"/>
              <a:gd name="connsiteX5160" fmla="*/ 2483450 w 8938307"/>
              <a:gd name="connsiteY5160" fmla="*/ 1140600 h 2993922"/>
              <a:gd name="connsiteX5161" fmla="*/ 2488746 w 8938307"/>
              <a:gd name="connsiteY5161" fmla="*/ 1151191 h 2993922"/>
              <a:gd name="connsiteX5162" fmla="*/ 2499337 w 8938307"/>
              <a:gd name="connsiteY5162" fmla="*/ 1151191 h 2993922"/>
              <a:gd name="connsiteX5163" fmla="*/ 2520518 w 8938307"/>
              <a:gd name="connsiteY5163" fmla="*/ 1151191 h 2993922"/>
              <a:gd name="connsiteX5164" fmla="*/ 2536402 w 8938307"/>
              <a:gd name="connsiteY5164" fmla="*/ 1151191 h 2993922"/>
              <a:gd name="connsiteX5165" fmla="*/ 2552289 w 8938307"/>
              <a:gd name="connsiteY5165" fmla="*/ 1151191 h 2993922"/>
              <a:gd name="connsiteX5166" fmla="*/ 2562879 w 8938307"/>
              <a:gd name="connsiteY5166" fmla="*/ 1161781 h 2993922"/>
              <a:gd name="connsiteX5167" fmla="*/ 2552289 w 8938307"/>
              <a:gd name="connsiteY5167" fmla="*/ 1161781 h 2993922"/>
              <a:gd name="connsiteX5168" fmla="*/ 2541698 w 8938307"/>
              <a:gd name="connsiteY5168" fmla="*/ 1161781 h 2993922"/>
              <a:gd name="connsiteX5169" fmla="*/ 2552289 w 8938307"/>
              <a:gd name="connsiteY5169" fmla="*/ 1167077 h 2993922"/>
              <a:gd name="connsiteX5170" fmla="*/ 2573470 w 8938307"/>
              <a:gd name="connsiteY5170" fmla="*/ 1172371 h 2993922"/>
              <a:gd name="connsiteX5171" fmla="*/ 2594650 w 8938307"/>
              <a:gd name="connsiteY5171" fmla="*/ 1172371 h 2993922"/>
              <a:gd name="connsiteX5172" fmla="*/ 2615831 w 8938307"/>
              <a:gd name="connsiteY5172" fmla="*/ 1182962 h 2993922"/>
              <a:gd name="connsiteX5173" fmla="*/ 2637012 w 8938307"/>
              <a:gd name="connsiteY5173" fmla="*/ 1188258 h 2993922"/>
              <a:gd name="connsiteX5174" fmla="*/ 2647602 w 8938307"/>
              <a:gd name="connsiteY5174" fmla="*/ 1193552 h 2993922"/>
              <a:gd name="connsiteX5175" fmla="*/ 2663488 w 8938307"/>
              <a:gd name="connsiteY5175" fmla="*/ 1204143 h 2993922"/>
              <a:gd name="connsiteX5176" fmla="*/ 2684669 w 8938307"/>
              <a:gd name="connsiteY5176" fmla="*/ 1209437 h 2993922"/>
              <a:gd name="connsiteX5177" fmla="*/ 2695259 w 8938307"/>
              <a:gd name="connsiteY5177" fmla="*/ 1209437 h 2993922"/>
              <a:gd name="connsiteX5178" fmla="*/ 2711145 w 8938307"/>
              <a:gd name="connsiteY5178" fmla="*/ 1220029 h 2993922"/>
              <a:gd name="connsiteX5179" fmla="*/ 2716440 w 8938307"/>
              <a:gd name="connsiteY5179" fmla="*/ 1214733 h 2993922"/>
              <a:gd name="connsiteX5180" fmla="*/ 2732326 w 8938307"/>
              <a:gd name="connsiteY5180" fmla="*/ 1204143 h 2993922"/>
              <a:gd name="connsiteX5181" fmla="*/ 2753506 w 8938307"/>
              <a:gd name="connsiteY5181" fmla="*/ 1204143 h 2993922"/>
              <a:gd name="connsiteX5182" fmla="*/ 2679374 w 8938307"/>
              <a:gd name="connsiteY5182" fmla="*/ 1182962 h 2993922"/>
              <a:gd name="connsiteX5183" fmla="*/ 2663488 w 8938307"/>
              <a:gd name="connsiteY5183" fmla="*/ 1172371 h 2993922"/>
              <a:gd name="connsiteX5184" fmla="*/ 2658193 w 8938307"/>
              <a:gd name="connsiteY5184" fmla="*/ 1172371 h 2993922"/>
              <a:gd name="connsiteX5185" fmla="*/ 2626422 w 8938307"/>
              <a:gd name="connsiteY5185" fmla="*/ 1172371 h 2993922"/>
              <a:gd name="connsiteX5186" fmla="*/ 2594650 w 8938307"/>
              <a:gd name="connsiteY5186" fmla="*/ 1161781 h 2993922"/>
              <a:gd name="connsiteX5187" fmla="*/ 2573470 w 8938307"/>
              <a:gd name="connsiteY5187" fmla="*/ 1151191 h 2993922"/>
              <a:gd name="connsiteX5188" fmla="*/ 2562879 w 8938307"/>
              <a:gd name="connsiteY5188" fmla="*/ 1140600 h 2993922"/>
              <a:gd name="connsiteX5189" fmla="*/ 2536402 w 8938307"/>
              <a:gd name="connsiteY5189" fmla="*/ 1130010 h 2993922"/>
              <a:gd name="connsiteX5190" fmla="*/ 2488746 w 8938307"/>
              <a:gd name="connsiteY5190" fmla="*/ 1119419 h 2993922"/>
              <a:gd name="connsiteX5191" fmla="*/ 2478156 w 8938307"/>
              <a:gd name="connsiteY5191" fmla="*/ 1119419 h 2993922"/>
              <a:gd name="connsiteX5192" fmla="*/ 2467566 w 8938307"/>
              <a:gd name="connsiteY5192" fmla="*/ 1098239 h 2993922"/>
              <a:gd name="connsiteX5193" fmla="*/ 2451680 w 8938307"/>
              <a:gd name="connsiteY5193" fmla="*/ 1092944 h 2993922"/>
              <a:gd name="connsiteX5194" fmla="*/ 2430498 w 8938307"/>
              <a:gd name="connsiteY5194" fmla="*/ 1087648 h 2993922"/>
              <a:gd name="connsiteX5195" fmla="*/ 2409317 w 8938307"/>
              <a:gd name="connsiteY5195" fmla="*/ 1087648 h 2993922"/>
              <a:gd name="connsiteX5196" fmla="*/ 2393433 w 8938307"/>
              <a:gd name="connsiteY5196" fmla="*/ 1087648 h 2993922"/>
              <a:gd name="connsiteX5197" fmla="*/ 2329890 w 8938307"/>
              <a:gd name="connsiteY5197" fmla="*/ 1077058 h 2993922"/>
              <a:gd name="connsiteX5198" fmla="*/ 2314005 w 8938307"/>
              <a:gd name="connsiteY5198" fmla="*/ 1066467 h 2993922"/>
              <a:gd name="connsiteX5199" fmla="*/ 2298119 w 8938307"/>
              <a:gd name="connsiteY5199" fmla="*/ 1061173 h 2993922"/>
              <a:gd name="connsiteX5200" fmla="*/ 2276938 w 8938307"/>
              <a:gd name="connsiteY5200" fmla="*/ 1055877 h 2993922"/>
              <a:gd name="connsiteX5201" fmla="*/ 2250461 w 8938307"/>
              <a:gd name="connsiteY5201" fmla="*/ 1045287 h 2993922"/>
              <a:gd name="connsiteX5202" fmla="*/ 2218690 w 8938307"/>
              <a:gd name="connsiteY5202" fmla="*/ 1039992 h 2993922"/>
              <a:gd name="connsiteX5203" fmla="*/ 2192215 w 8938307"/>
              <a:gd name="connsiteY5203" fmla="*/ 1034696 h 2993922"/>
              <a:gd name="connsiteX5204" fmla="*/ 667195 w 8938307"/>
              <a:gd name="connsiteY5204" fmla="*/ 1034696 h 2993922"/>
              <a:gd name="connsiteX5205" fmla="*/ 683080 w 8938307"/>
              <a:gd name="connsiteY5205" fmla="*/ 1045287 h 2993922"/>
              <a:gd name="connsiteX5206" fmla="*/ 709557 w 8938307"/>
              <a:gd name="connsiteY5206" fmla="*/ 1066467 h 2993922"/>
              <a:gd name="connsiteX5207" fmla="*/ 730738 w 8938307"/>
              <a:gd name="connsiteY5207" fmla="*/ 1077058 h 2993922"/>
              <a:gd name="connsiteX5208" fmla="*/ 709557 w 8938307"/>
              <a:gd name="connsiteY5208" fmla="*/ 1077058 h 2993922"/>
              <a:gd name="connsiteX5209" fmla="*/ 8768861 w 8938307"/>
              <a:gd name="connsiteY5209" fmla="*/ 1024106 h 2993922"/>
              <a:gd name="connsiteX5210" fmla="*/ 8779451 w 8938307"/>
              <a:gd name="connsiteY5210" fmla="*/ 1034696 h 2993922"/>
              <a:gd name="connsiteX5211" fmla="*/ 8758270 w 8938307"/>
              <a:gd name="connsiteY5211" fmla="*/ 1034696 h 2993922"/>
              <a:gd name="connsiteX5212" fmla="*/ 8218160 w 8938307"/>
              <a:gd name="connsiteY5212" fmla="*/ 1024106 h 2993922"/>
              <a:gd name="connsiteX5213" fmla="*/ 8228750 w 8938307"/>
              <a:gd name="connsiteY5213" fmla="*/ 1034696 h 2993922"/>
              <a:gd name="connsiteX5214" fmla="*/ 8218160 w 8938307"/>
              <a:gd name="connsiteY5214" fmla="*/ 1034696 h 2993922"/>
              <a:gd name="connsiteX5215" fmla="*/ 8218160 w 8938307"/>
              <a:gd name="connsiteY5215" fmla="*/ 1024106 h 2993922"/>
              <a:gd name="connsiteX5216" fmla="*/ 8133435 w 8938307"/>
              <a:gd name="connsiteY5216" fmla="*/ 1024106 h 2993922"/>
              <a:gd name="connsiteX5217" fmla="*/ 8144027 w 8938307"/>
              <a:gd name="connsiteY5217" fmla="*/ 1034696 h 2993922"/>
              <a:gd name="connsiteX5218" fmla="*/ 8154617 w 8938307"/>
              <a:gd name="connsiteY5218" fmla="*/ 1024106 h 2993922"/>
              <a:gd name="connsiteX5219" fmla="*/ 7445059 w 8938307"/>
              <a:gd name="connsiteY5219" fmla="*/ 1024106 h 2993922"/>
              <a:gd name="connsiteX5220" fmla="*/ 7450355 w 8938307"/>
              <a:gd name="connsiteY5220" fmla="*/ 1029400 h 2993922"/>
              <a:gd name="connsiteX5221" fmla="*/ 7466240 w 8938307"/>
              <a:gd name="connsiteY5221" fmla="*/ 1034696 h 2993922"/>
              <a:gd name="connsiteX5222" fmla="*/ 7482126 w 8938307"/>
              <a:gd name="connsiteY5222" fmla="*/ 1055877 h 2993922"/>
              <a:gd name="connsiteX5223" fmla="*/ 7498011 w 8938307"/>
              <a:gd name="connsiteY5223" fmla="*/ 1066467 h 2993922"/>
              <a:gd name="connsiteX5224" fmla="*/ 7513896 w 8938307"/>
              <a:gd name="connsiteY5224" fmla="*/ 1066467 h 2993922"/>
              <a:gd name="connsiteX5225" fmla="*/ 7519192 w 8938307"/>
              <a:gd name="connsiteY5225" fmla="*/ 1077058 h 2993922"/>
              <a:gd name="connsiteX5226" fmla="*/ 7529782 w 8938307"/>
              <a:gd name="connsiteY5226" fmla="*/ 1077058 h 2993922"/>
              <a:gd name="connsiteX5227" fmla="*/ 7508601 w 8938307"/>
              <a:gd name="connsiteY5227" fmla="*/ 1055877 h 2993922"/>
              <a:gd name="connsiteX5228" fmla="*/ 7519192 w 8938307"/>
              <a:gd name="connsiteY5228" fmla="*/ 1055877 h 2993922"/>
              <a:gd name="connsiteX5229" fmla="*/ 7572144 w 8938307"/>
              <a:gd name="connsiteY5229" fmla="*/ 1066467 h 2993922"/>
              <a:gd name="connsiteX5230" fmla="*/ 7635686 w 8938307"/>
              <a:gd name="connsiteY5230" fmla="*/ 1087648 h 2993922"/>
              <a:gd name="connsiteX5231" fmla="*/ 7720409 w 8938307"/>
              <a:gd name="connsiteY5231" fmla="*/ 1108829 h 2993922"/>
              <a:gd name="connsiteX5232" fmla="*/ 7731000 w 8938307"/>
              <a:gd name="connsiteY5232" fmla="*/ 1114125 h 2993922"/>
              <a:gd name="connsiteX5233" fmla="*/ 7757476 w 8938307"/>
              <a:gd name="connsiteY5233" fmla="*/ 1124714 h 2993922"/>
              <a:gd name="connsiteX5234" fmla="*/ 7799838 w 8938307"/>
              <a:gd name="connsiteY5234" fmla="*/ 1135306 h 2993922"/>
              <a:gd name="connsiteX5235" fmla="*/ 7831609 w 8938307"/>
              <a:gd name="connsiteY5235" fmla="*/ 1135306 h 2993922"/>
              <a:gd name="connsiteX5236" fmla="*/ 7847494 w 8938307"/>
              <a:gd name="connsiteY5236" fmla="*/ 1130010 h 2993922"/>
              <a:gd name="connsiteX5237" fmla="*/ 7847494 w 8938307"/>
              <a:gd name="connsiteY5237" fmla="*/ 1119419 h 2993922"/>
              <a:gd name="connsiteX5238" fmla="*/ 7826313 w 8938307"/>
              <a:gd name="connsiteY5238" fmla="*/ 1108829 h 2993922"/>
              <a:gd name="connsiteX5239" fmla="*/ 7794542 w 8938307"/>
              <a:gd name="connsiteY5239" fmla="*/ 1103533 h 2993922"/>
              <a:gd name="connsiteX5240" fmla="*/ 7778656 w 8938307"/>
              <a:gd name="connsiteY5240" fmla="*/ 1098239 h 2993922"/>
              <a:gd name="connsiteX5241" fmla="*/ 7762772 w 8938307"/>
              <a:gd name="connsiteY5241" fmla="*/ 1092944 h 2993922"/>
              <a:gd name="connsiteX5242" fmla="*/ 7741590 w 8938307"/>
              <a:gd name="connsiteY5242" fmla="*/ 1087648 h 2993922"/>
              <a:gd name="connsiteX5243" fmla="*/ 7678048 w 8938307"/>
              <a:gd name="connsiteY5243" fmla="*/ 1077058 h 2993922"/>
              <a:gd name="connsiteX5244" fmla="*/ 7678048 w 8938307"/>
              <a:gd name="connsiteY5244" fmla="*/ 1066467 h 2993922"/>
              <a:gd name="connsiteX5245" fmla="*/ 7667457 w 8938307"/>
              <a:gd name="connsiteY5245" fmla="*/ 1066467 h 2993922"/>
              <a:gd name="connsiteX5246" fmla="*/ 7646278 w 8938307"/>
              <a:gd name="connsiteY5246" fmla="*/ 1066467 h 2993922"/>
              <a:gd name="connsiteX5247" fmla="*/ 7625096 w 8938307"/>
              <a:gd name="connsiteY5247" fmla="*/ 1061173 h 2993922"/>
              <a:gd name="connsiteX5248" fmla="*/ 7609211 w 8938307"/>
              <a:gd name="connsiteY5248" fmla="*/ 1055877 h 2993922"/>
              <a:gd name="connsiteX5249" fmla="*/ 7598620 w 8938307"/>
              <a:gd name="connsiteY5249" fmla="*/ 1055877 h 2993922"/>
              <a:gd name="connsiteX5250" fmla="*/ 7593326 w 8938307"/>
              <a:gd name="connsiteY5250" fmla="*/ 1055877 h 2993922"/>
              <a:gd name="connsiteX5251" fmla="*/ 7561553 w 8938307"/>
              <a:gd name="connsiteY5251" fmla="*/ 1045287 h 2993922"/>
              <a:gd name="connsiteX5252" fmla="*/ 7519192 w 8938307"/>
              <a:gd name="connsiteY5252" fmla="*/ 1034696 h 2993922"/>
              <a:gd name="connsiteX5253" fmla="*/ 7487420 w 8938307"/>
              <a:gd name="connsiteY5253" fmla="*/ 1024106 h 2993922"/>
              <a:gd name="connsiteX5254" fmla="*/ 7466240 w 8938307"/>
              <a:gd name="connsiteY5254" fmla="*/ 1024106 h 2993922"/>
              <a:gd name="connsiteX5255" fmla="*/ 7032033 w 8938307"/>
              <a:gd name="connsiteY5255" fmla="*/ 1024106 h 2993922"/>
              <a:gd name="connsiteX5256" fmla="*/ 7084985 w 8938307"/>
              <a:gd name="connsiteY5256" fmla="*/ 1045287 h 2993922"/>
              <a:gd name="connsiteX5257" fmla="*/ 7063804 w 8938307"/>
              <a:gd name="connsiteY5257" fmla="*/ 1029400 h 2993922"/>
              <a:gd name="connsiteX5258" fmla="*/ 7032033 w 8938307"/>
              <a:gd name="connsiteY5258" fmla="*/ 1024106 h 2993922"/>
              <a:gd name="connsiteX5259" fmla="*/ 2891182 w 8938307"/>
              <a:gd name="connsiteY5259" fmla="*/ 1024106 h 2993922"/>
              <a:gd name="connsiteX5260" fmla="*/ 2901772 w 8938307"/>
              <a:gd name="connsiteY5260" fmla="*/ 1034696 h 2993922"/>
              <a:gd name="connsiteX5261" fmla="*/ 2901772 w 8938307"/>
              <a:gd name="connsiteY5261" fmla="*/ 1024106 h 2993922"/>
              <a:gd name="connsiteX5262" fmla="*/ 2891182 w 8938307"/>
              <a:gd name="connsiteY5262" fmla="*/ 1024106 h 2993922"/>
              <a:gd name="connsiteX5263" fmla="*/ 1503839 w 8938307"/>
              <a:gd name="connsiteY5263" fmla="*/ 1024106 h 2993922"/>
              <a:gd name="connsiteX5264" fmla="*/ 1514429 w 8938307"/>
              <a:gd name="connsiteY5264" fmla="*/ 1032049 h 2993922"/>
              <a:gd name="connsiteX5265" fmla="*/ 1525019 w 8938307"/>
              <a:gd name="connsiteY5265" fmla="*/ 1034696 h 2993922"/>
              <a:gd name="connsiteX5266" fmla="*/ 783690 w 8938307"/>
              <a:gd name="connsiteY5266" fmla="*/ 1024106 h 2993922"/>
              <a:gd name="connsiteX5267" fmla="*/ 804871 w 8938307"/>
              <a:gd name="connsiteY5267" fmla="*/ 1024106 h 2993922"/>
              <a:gd name="connsiteX5268" fmla="*/ 826051 w 8938307"/>
              <a:gd name="connsiteY5268" fmla="*/ 1034696 h 2993922"/>
              <a:gd name="connsiteX5269" fmla="*/ 826051 w 8938307"/>
              <a:gd name="connsiteY5269" fmla="*/ 1045287 h 2993922"/>
              <a:gd name="connsiteX5270" fmla="*/ 799576 w 8938307"/>
              <a:gd name="connsiteY5270" fmla="*/ 1034696 h 2993922"/>
              <a:gd name="connsiteX5271" fmla="*/ 783690 w 8938307"/>
              <a:gd name="connsiteY5271" fmla="*/ 1024106 h 2993922"/>
              <a:gd name="connsiteX5272" fmla="*/ 8737089 w 8938307"/>
              <a:gd name="connsiteY5272" fmla="*/ 1013515 h 2993922"/>
              <a:gd name="connsiteX5273" fmla="*/ 8747679 w 8938307"/>
              <a:gd name="connsiteY5273" fmla="*/ 1024106 h 2993922"/>
              <a:gd name="connsiteX5274" fmla="*/ 8737089 w 8938307"/>
              <a:gd name="connsiteY5274" fmla="*/ 1024106 h 2993922"/>
              <a:gd name="connsiteX5275" fmla="*/ 8112254 w 8938307"/>
              <a:gd name="connsiteY5275" fmla="*/ 1013515 h 2993922"/>
              <a:gd name="connsiteX5276" fmla="*/ 8112254 w 8938307"/>
              <a:gd name="connsiteY5276" fmla="*/ 1024106 h 2993922"/>
              <a:gd name="connsiteX5277" fmla="*/ 8122846 w 8938307"/>
              <a:gd name="connsiteY5277" fmla="*/ 1024106 h 2993922"/>
              <a:gd name="connsiteX5278" fmla="*/ 8112254 w 8938307"/>
              <a:gd name="connsiteY5278" fmla="*/ 1013515 h 2993922"/>
              <a:gd name="connsiteX5279" fmla="*/ 8091075 w 8938307"/>
              <a:gd name="connsiteY5279" fmla="*/ 1013515 h 2993922"/>
              <a:gd name="connsiteX5280" fmla="*/ 8096369 w 8938307"/>
              <a:gd name="connsiteY5280" fmla="*/ 1024106 h 2993922"/>
              <a:gd name="connsiteX5281" fmla="*/ 8101664 w 8938307"/>
              <a:gd name="connsiteY5281" fmla="*/ 1018810 h 2993922"/>
              <a:gd name="connsiteX5282" fmla="*/ 8091075 w 8938307"/>
              <a:gd name="connsiteY5282" fmla="*/ 1013515 h 2993922"/>
              <a:gd name="connsiteX5283" fmla="*/ 7783952 w 8938307"/>
              <a:gd name="connsiteY5283" fmla="*/ 1013515 h 2993922"/>
              <a:gd name="connsiteX5284" fmla="*/ 7794542 w 8938307"/>
              <a:gd name="connsiteY5284" fmla="*/ 1024106 h 2993922"/>
              <a:gd name="connsiteX5285" fmla="*/ 7826313 w 8938307"/>
              <a:gd name="connsiteY5285" fmla="*/ 1034696 h 2993922"/>
              <a:gd name="connsiteX5286" fmla="*/ 7836904 w 8938307"/>
              <a:gd name="connsiteY5286" fmla="*/ 1034696 h 2993922"/>
              <a:gd name="connsiteX5287" fmla="*/ 7815724 w 8938307"/>
              <a:gd name="connsiteY5287" fmla="*/ 1018810 h 2993922"/>
              <a:gd name="connsiteX5288" fmla="*/ 7783952 w 8938307"/>
              <a:gd name="connsiteY5288" fmla="*/ 1013515 h 2993922"/>
              <a:gd name="connsiteX5289" fmla="*/ 2340481 w 8938307"/>
              <a:gd name="connsiteY5289" fmla="*/ 1013515 h 2993922"/>
              <a:gd name="connsiteX5290" fmla="*/ 2372252 w 8938307"/>
              <a:gd name="connsiteY5290" fmla="*/ 1024106 h 2993922"/>
              <a:gd name="connsiteX5291" fmla="*/ 2425203 w 8938307"/>
              <a:gd name="connsiteY5291" fmla="*/ 1045287 h 2993922"/>
              <a:gd name="connsiteX5292" fmla="*/ 2446385 w 8938307"/>
              <a:gd name="connsiteY5292" fmla="*/ 1055877 h 2993922"/>
              <a:gd name="connsiteX5293" fmla="*/ 2467566 w 8938307"/>
              <a:gd name="connsiteY5293" fmla="*/ 1061173 h 2993922"/>
              <a:gd name="connsiteX5294" fmla="*/ 2488746 w 8938307"/>
              <a:gd name="connsiteY5294" fmla="*/ 1066467 h 2993922"/>
              <a:gd name="connsiteX5295" fmla="*/ 2499337 w 8938307"/>
              <a:gd name="connsiteY5295" fmla="*/ 1066467 h 2993922"/>
              <a:gd name="connsiteX5296" fmla="*/ 2520518 w 8938307"/>
              <a:gd name="connsiteY5296" fmla="*/ 1077058 h 2993922"/>
              <a:gd name="connsiteX5297" fmla="*/ 2573470 w 8938307"/>
              <a:gd name="connsiteY5297" fmla="*/ 1087648 h 2993922"/>
              <a:gd name="connsiteX5298" fmla="*/ 2594650 w 8938307"/>
              <a:gd name="connsiteY5298" fmla="*/ 1087648 h 2993922"/>
              <a:gd name="connsiteX5299" fmla="*/ 2557584 w 8938307"/>
              <a:gd name="connsiteY5299" fmla="*/ 1071762 h 2993922"/>
              <a:gd name="connsiteX5300" fmla="*/ 2509927 w 8938307"/>
              <a:gd name="connsiteY5300" fmla="*/ 1055877 h 2993922"/>
              <a:gd name="connsiteX5301" fmla="*/ 2456975 w 8938307"/>
              <a:gd name="connsiteY5301" fmla="*/ 1045287 h 2993922"/>
              <a:gd name="connsiteX5302" fmla="*/ 2446385 w 8938307"/>
              <a:gd name="connsiteY5302" fmla="*/ 1045287 h 2993922"/>
              <a:gd name="connsiteX5303" fmla="*/ 2446385 w 8938307"/>
              <a:gd name="connsiteY5303" fmla="*/ 1034696 h 2993922"/>
              <a:gd name="connsiteX5304" fmla="*/ 2382842 w 8938307"/>
              <a:gd name="connsiteY5304" fmla="*/ 1024106 h 2993922"/>
              <a:gd name="connsiteX5305" fmla="*/ 2340481 w 8938307"/>
              <a:gd name="connsiteY5305" fmla="*/ 1013515 h 2993922"/>
              <a:gd name="connsiteX5306" fmla="*/ 8504100 w 8938307"/>
              <a:gd name="connsiteY5306" fmla="*/ 1002925 h 2993922"/>
              <a:gd name="connsiteX5307" fmla="*/ 8514691 w 8938307"/>
              <a:gd name="connsiteY5307" fmla="*/ 1002925 h 2993922"/>
              <a:gd name="connsiteX5308" fmla="*/ 8514691 w 8938307"/>
              <a:gd name="connsiteY5308" fmla="*/ 1013515 h 2993922"/>
              <a:gd name="connsiteX5309" fmla="*/ 8504100 w 8938307"/>
              <a:gd name="connsiteY5309" fmla="*/ 1013515 h 2993922"/>
              <a:gd name="connsiteX5310" fmla="*/ 7640982 w 8938307"/>
              <a:gd name="connsiteY5310" fmla="*/ 1002925 h 2993922"/>
              <a:gd name="connsiteX5311" fmla="*/ 7635686 w 8938307"/>
              <a:gd name="connsiteY5311" fmla="*/ 1008220 h 2993922"/>
              <a:gd name="connsiteX5312" fmla="*/ 7667457 w 8938307"/>
              <a:gd name="connsiteY5312" fmla="*/ 1024106 h 2993922"/>
              <a:gd name="connsiteX5313" fmla="*/ 7709820 w 8938307"/>
              <a:gd name="connsiteY5313" fmla="*/ 1034696 h 2993922"/>
              <a:gd name="connsiteX5314" fmla="*/ 7725704 w 8938307"/>
              <a:gd name="connsiteY5314" fmla="*/ 1034696 h 2993922"/>
              <a:gd name="connsiteX5315" fmla="*/ 7731000 w 8938307"/>
              <a:gd name="connsiteY5315" fmla="*/ 1045287 h 2993922"/>
              <a:gd name="connsiteX5316" fmla="*/ 7789248 w 8938307"/>
              <a:gd name="connsiteY5316" fmla="*/ 1061173 h 2993922"/>
              <a:gd name="connsiteX5317" fmla="*/ 7827638 w 8938307"/>
              <a:gd name="connsiteY5317" fmla="*/ 1073086 h 2993922"/>
              <a:gd name="connsiteX5318" fmla="*/ 7835275 w 8938307"/>
              <a:gd name="connsiteY5318" fmla="*/ 1074613 h 2993922"/>
              <a:gd name="connsiteX5319" fmla="*/ 7831609 w 8938307"/>
              <a:gd name="connsiteY5319" fmla="*/ 1069115 h 2993922"/>
              <a:gd name="connsiteX5320" fmla="*/ 7836904 w 8938307"/>
              <a:gd name="connsiteY5320" fmla="*/ 1066467 h 2993922"/>
              <a:gd name="connsiteX5321" fmla="*/ 7836904 w 8938307"/>
              <a:gd name="connsiteY5321" fmla="*/ 1055877 h 2993922"/>
              <a:gd name="connsiteX5322" fmla="*/ 7826313 w 8938307"/>
              <a:gd name="connsiteY5322" fmla="*/ 1055877 h 2993922"/>
              <a:gd name="connsiteX5323" fmla="*/ 7794542 w 8938307"/>
              <a:gd name="connsiteY5323" fmla="*/ 1050581 h 2993922"/>
              <a:gd name="connsiteX5324" fmla="*/ 7752182 w 8938307"/>
              <a:gd name="connsiteY5324" fmla="*/ 1039992 h 2993922"/>
              <a:gd name="connsiteX5325" fmla="*/ 7720409 w 8938307"/>
              <a:gd name="connsiteY5325" fmla="*/ 1024106 h 2993922"/>
              <a:gd name="connsiteX5326" fmla="*/ 7688638 w 8938307"/>
              <a:gd name="connsiteY5326" fmla="*/ 1013515 h 2993922"/>
              <a:gd name="connsiteX5327" fmla="*/ 7651572 w 8938307"/>
              <a:gd name="connsiteY5327" fmla="*/ 1002925 h 2993922"/>
              <a:gd name="connsiteX5328" fmla="*/ 7640982 w 8938307"/>
              <a:gd name="connsiteY5328" fmla="*/ 1002925 h 2993922"/>
              <a:gd name="connsiteX5329" fmla="*/ 6989670 w 8938307"/>
              <a:gd name="connsiteY5329" fmla="*/ 1002925 h 2993922"/>
              <a:gd name="connsiteX5330" fmla="*/ 6989670 w 8938307"/>
              <a:gd name="connsiteY5330" fmla="*/ 1013515 h 2993922"/>
              <a:gd name="connsiteX5331" fmla="*/ 7000262 w 8938307"/>
              <a:gd name="connsiteY5331" fmla="*/ 1013515 h 2993922"/>
              <a:gd name="connsiteX5332" fmla="*/ 6994966 w 8938307"/>
              <a:gd name="connsiteY5332" fmla="*/ 1002925 h 2993922"/>
              <a:gd name="connsiteX5333" fmla="*/ 6989670 w 8938307"/>
              <a:gd name="connsiteY5333" fmla="*/ 1002925 h 2993922"/>
              <a:gd name="connsiteX5334" fmla="*/ 730738 w 8938307"/>
              <a:gd name="connsiteY5334" fmla="*/ 1002925 h 2993922"/>
              <a:gd name="connsiteX5335" fmla="*/ 741329 w 8938307"/>
              <a:gd name="connsiteY5335" fmla="*/ 1002925 h 2993922"/>
              <a:gd name="connsiteX5336" fmla="*/ 730738 w 8938307"/>
              <a:gd name="connsiteY5336" fmla="*/ 1013515 h 2993922"/>
              <a:gd name="connsiteX5337" fmla="*/ 7308708 w 8938307"/>
              <a:gd name="connsiteY5337" fmla="*/ 996306 h 2993922"/>
              <a:gd name="connsiteX5338" fmla="*/ 7307384 w 8938307"/>
              <a:gd name="connsiteY5338" fmla="*/ 1002925 h 2993922"/>
              <a:gd name="connsiteX5339" fmla="*/ 7317974 w 8938307"/>
              <a:gd name="connsiteY5339" fmla="*/ 1002925 h 2993922"/>
              <a:gd name="connsiteX5340" fmla="*/ 7312678 w 8938307"/>
              <a:gd name="connsiteY5340" fmla="*/ 997629 h 2993922"/>
              <a:gd name="connsiteX5341" fmla="*/ 7308708 w 8938307"/>
              <a:gd name="connsiteY5341" fmla="*/ 996306 h 2993922"/>
              <a:gd name="connsiteX5342" fmla="*/ 5358748 w 8938307"/>
              <a:gd name="connsiteY5342" fmla="*/ 992335 h 2993922"/>
              <a:gd name="connsiteX5343" fmla="*/ 5358748 w 8938307"/>
              <a:gd name="connsiteY5343" fmla="*/ 997629 h 2993922"/>
              <a:gd name="connsiteX5344" fmla="*/ 5369339 w 8938307"/>
              <a:gd name="connsiteY5344" fmla="*/ 1002925 h 2993922"/>
              <a:gd name="connsiteX5345" fmla="*/ 5379929 w 8938307"/>
              <a:gd name="connsiteY5345" fmla="*/ 1002925 h 2993922"/>
              <a:gd name="connsiteX5346" fmla="*/ 5369339 w 8938307"/>
              <a:gd name="connsiteY5346" fmla="*/ 992335 h 2993922"/>
              <a:gd name="connsiteX5347" fmla="*/ 5358748 w 8938307"/>
              <a:gd name="connsiteY5347" fmla="*/ 992335 h 2993922"/>
              <a:gd name="connsiteX5348" fmla="*/ 1980407 w 8938307"/>
              <a:gd name="connsiteY5348" fmla="*/ 992335 h 2993922"/>
              <a:gd name="connsiteX5349" fmla="*/ 2012178 w 8938307"/>
              <a:gd name="connsiteY5349" fmla="*/ 997629 h 2993922"/>
              <a:gd name="connsiteX5350" fmla="*/ 2038653 w 8938307"/>
              <a:gd name="connsiteY5350" fmla="*/ 1008220 h 2993922"/>
              <a:gd name="connsiteX5351" fmla="*/ 2054540 w 8938307"/>
              <a:gd name="connsiteY5351" fmla="*/ 1013515 h 2993922"/>
              <a:gd name="connsiteX5352" fmla="*/ 2065130 w 8938307"/>
              <a:gd name="connsiteY5352" fmla="*/ 1024106 h 2993922"/>
              <a:gd name="connsiteX5353" fmla="*/ 2012178 w 8938307"/>
              <a:gd name="connsiteY5353" fmla="*/ 1013515 h 2993922"/>
              <a:gd name="connsiteX5354" fmla="*/ 2022769 w 8938307"/>
              <a:gd name="connsiteY5354" fmla="*/ 1034696 h 2993922"/>
              <a:gd name="connsiteX5355" fmla="*/ 2022769 w 8938307"/>
              <a:gd name="connsiteY5355" fmla="*/ 1045287 h 2993922"/>
              <a:gd name="connsiteX5356" fmla="*/ 2012178 w 8938307"/>
              <a:gd name="connsiteY5356" fmla="*/ 1034696 h 2993922"/>
              <a:gd name="connsiteX5357" fmla="*/ 1990997 w 8938307"/>
              <a:gd name="connsiteY5357" fmla="*/ 1024106 h 2993922"/>
              <a:gd name="connsiteX5358" fmla="*/ 1969816 w 8938307"/>
              <a:gd name="connsiteY5358" fmla="*/ 1013515 h 2993922"/>
              <a:gd name="connsiteX5359" fmla="*/ 1959226 w 8938307"/>
              <a:gd name="connsiteY5359" fmla="*/ 1013515 h 2993922"/>
              <a:gd name="connsiteX5360" fmla="*/ 1948635 w 8938307"/>
              <a:gd name="connsiteY5360" fmla="*/ 1002925 h 2993922"/>
              <a:gd name="connsiteX5361" fmla="*/ 1980407 w 8938307"/>
              <a:gd name="connsiteY5361" fmla="*/ 992335 h 2993922"/>
              <a:gd name="connsiteX5362" fmla="*/ 1577971 w 8938307"/>
              <a:gd name="connsiteY5362" fmla="*/ 992335 h 2993922"/>
              <a:gd name="connsiteX5363" fmla="*/ 1583266 w 8938307"/>
              <a:gd name="connsiteY5363" fmla="*/ 992335 h 2993922"/>
              <a:gd name="connsiteX5364" fmla="*/ 1588562 w 8938307"/>
              <a:gd name="connsiteY5364" fmla="*/ 1002925 h 2993922"/>
              <a:gd name="connsiteX5365" fmla="*/ 1270849 w 8938307"/>
              <a:gd name="connsiteY5365" fmla="*/ 992335 h 2993922"/>
              <a:gd name="connsiteX5366" fmla="*/ 1281440 w 8938307"/>
              <a:gd name="connsiteY5366" fmla="*/ 992335 h 2993922"/>
              <a:gd name="connsiteX5367" fmla="*/ 1270849 w 8938307"/>
              <a:gd name="connsiteY5367" fmla="*/ 1002925 h 2993922"/>
              <a:gd name="connsiteX5368" fmla="*/ 1270849 w 8938307"/>
              <a:gd name="connsiteY5368" fmla="*/ 992335 h 2993922"/>
              <a:gd name="connsiteX5369" fmla="*/ 7995760 w 8938307"/>
              <a:gd name="connsiteY5369" fmla="*/ 981744 h 2993922"/>
              <a:gd name="connsiteX5370" fmla="*/ 7995760 w 8938307"/>
              <a:gd name="connsiteY5370" fmla="*/ 992335 h 2993922"/>
              <a:gd name="connsiteX5371" fmla="*/ 8006350 w 8938307"/>
              <a:gd name="connsiteY5371" fmla="*/ 992335 h 2993922"/>
              <a:gd name="connsiteX5372" fmla="*/ 1895684 w 8938307"/>
              <a:gd name="connsiteY5372" fmla="*/ 981744 h 2993922"/>
              <a:gd name="connsiteX5373" fmla="*/ 1906274 w 8938307"/>
              <a:gd name="connsiteY5373" fmla="*/ 992335 h 2993922"/>
              <a:gd name="connsiteX5374" fmla="*/ 1906274 w 8938307"/>
              <a:gd name="connsiteY5374" fmla="*/ 981744 h 2993922"/>
              <a:gd name="connsiteX5375" fmla="*/ 1895684 w 8938307"/>
              <a:gd name="connsiteY5375" fmla="*/ 981744 h 2993922"/>
              <a:gd name="connsiteX5376" fmla="*/ 543291 w 8938307"/>
              <a:gd name="connsiteY5376" fmla="*/ 974333 h 2993922"/>
              <a:gd name="connsiteX5377" fmla="*/ 545405 w 8938307"/>
              <a:gd name="connsiteY5377" fmla="*/ 976448 h 2993922"/>
              <a:gd name="connsiteX5378" fmla="*/ 550701 w 8938307"/>
              <a:gd name="connsiteY5378" fmla="*/ 981744 h 2993922"/>
              <a:gd name="connsiteX5379" fmla="*/ 548053 w 8938307"/>
              <a:gd name="connsiteY5379" fmla="*/ 979097 h 2993922"/>
              <a:gd name="connsiteX5380" fmla="*/ 7328564 w 8938307"/>
              <a:gd name="connsiteY5380" fmla="*/ 971154 h 2993922"/>
              <a:gd name="connsiteX5381" fmla="*/ 7317974 w 8938307"/>
              <a:gd name="connsiteY5381" fmla="*/ 981744 h 2993922"/>
              <a:gd name="connsiteX5382" fmla="*/ 7339155 w 8938307"/>
              <a:gd name="connsiteY5382" fmla="*/ 987040 h 2993922"/>
              <a:gd name="connsiteX5383" fmla="*/ 7360336 w 8938307"/>
              <a:gd name="connsiteY5383" fmla="*/ 992335 h 2993922"/>
              <a:gd name="connsiteX5384" fmla="*/ 7365630 w 8938307"/>
              <a:gd name="connsiteY5384" fmla="*/ 987040 h 2993922"/>
              <a:gd name="connsiteX5385" fmla="*/ 7328564 w 8938307"/>
              <a:gd name="connsiteY5385" fmla="*/ 971154 h 2993922"/>
              <a:gd name="connsiteX5386" fmla="*/ 2716440 w 8938307"/>
              <a:gd name="connsiteY5386" fmla="*/ 971154 h 2993922"/>
              <a:gd name="connsiteX5387" fmla="*/ 2711145 w 8938307"/>
              <a:gd name="connsiteY5387" fmla="*/ 976448 h 2993922"/>
              <a:gd name="connsiteX5388" fmla="*/ 2721735 w 8938307"/>
              <a:gd name="connsiteY5388" fmla="*/ 981744 h 2993922"/>
              <a:gd name="connsiteX5389" fmla="*/ 2716440 w 8938307"/>
              <a:gd name="connsiteY5389" fmla="*/ 971154 h 2993922"/>
              <a:gd name="connsiteX5390" fmla="*/ 1281440 w 8938307"/>
              <a:gd name="connsiteY5390" fmla="*/ 971154 h 2993922"/>
              <a:gd name="connsiteX5391" fmla="*/ 1302621 w 8938307"/>
              <a:gd name="connsiteY5391" fmla="*/ 981744 h 2993922"/>
              <a:gd name="connsiteX5392" fmla="*/ 1292030 w 8938307"/>
              <a:gd name="connsiteY5392" fmla="*/ 981744 h 2993922"/>
              <a:gd name="connsiteX5393" fmla="*/ 1281440 w 8938307"/>
              <a:gd name="connsiteY5393" fmla="*/ 981744 h 2993922"/>
              <a:gd name="connsiteX5394" fmla="*/ 1217897 w 8938307"/>
              <a:gd name="connsiteY5394" fmla="*/ 971154 h 2993922"/>
              <a:gd name="connsiteX5395" fmla="*/ 1228487 w 8938307"/>
              <a:gd name="connsiteY5395" fmla="*/ 971154 h 2993922"/>
              <a:gd name="connsiteX5396" fmla="*/ 1239078 w 8938307"/>
              <a:gd name="connsiteY5396" fmla="*/ 981744 h 2993922"/>
              <a:gd name="connsiteX5397" fmla="*/ 540110 w 8938307"/>
              <a:gd name="connsiteY5397" fmla="*/ 971154 h 2993922"/>
              <a:gd name="connsiteX5398" fmla="*/ 541435 w 8938307"/>
              <a:gd name="connsiteY5398" fmla="*/ 972478 h 2993922"/>
              <a:gd name="connsiteX5399" fmla="*/ 543291 w 8938307"/>
              <a:gd name="connsiteY5399" fmla="*/ 974333 h 2993922"/>
              <a:gd name="connsiteX5400" fmla="*/ 2139263 w 8938307"/>
              <a:gd name="connsiteY5400" fmla="*/ 960563 h 2993922"/>
              <a:gd name="connsiteX5401" fmla="*/ 2144559 w 8938307"/>
              <a:gd name="connsiteY5401" fmla="*/ 971154 h 2993922"/>
              <a:gd name="connsiteX5402" fmla="*/ 2149853 w 8938307"/>
              <a:gd name="connsiteY5402" fmla="*/ 981744 h 2993922"/>
              <a:gd name="connsiteX5403" fmla="*/ 2160443 w 8938307"/>
              <a:gd name="connsiteY5403" fmla="*/ 981744 h 2993922"/>
              <a:gd name="connsiteX5404" fmla="*/ 2197509 w 8938307"/>
              <a:gd name="connsiteY5404" fmla="*/ 987040 h 2993922"/>
              <a:gd name="connsiteX5405" fmla="*/ 2223986 w 8938307"/>
              <a:gd name="connsiteY5405" fmla="*/ 992335 h 2993922"/>
              <a:gd name="connsiteX5406" fmla="*/ 2255757 w 8938307"/>
              <a:gd name="connsiteY5406" fmla="*/ 1002925 h 2993922"/>
              <a:gd name="connsiteX5407" fmla="*/ 2276938 w 8938307"/>
              <a:gd name="connsiteY5407" fmla="*/ 1013515 h 2993922"/>
              <a:gd name="connsiteX5408" fmla="*/ 2308710 w 8938307"/>
              <a:gd name="connsiteY5408" fmla="*/ 1013515 h 2993922"/>
              <a:gd name="connsiteX5409" fmla="*/ 2319299 w 8938307"/>
              <a:gd name="connsiteY5409" fmla="*/ 1002925 h 2993922"/>
              <a:gd name="connsiteX5410" fmla="*/ 2308710 w 8938307"/>
              <a:gd name="connsiteY5410" fmla="*/ 1002925 h 2993922"/>
              <a:gd name="connsiteX5411" fmla="*/ 2314005 w 8938307"/>
              <a:gd name="connsiteY5411" fmla="*/ 997629 h 2993922"/>
              <a:gd name="connsiteX5412" fmla="*/ 2298119 w 8938307"/>
              <a:gd name="connsiteY5412" fmla="*/ 992335 h 2993922"/>
              <a:gd name="connsiteX5413" fmla="*/ 2287529 w 8938307"/>
              <a:gd name="connsiteY5413" fmla="*/ 992335 h 2993922"/>
              <a:gd name="connsiteX5414" fmla="*/ 2287529 w 8938307"/>
              <a:gd name="connsiteY5414" fmla="*/ 981744 h 2993922"/>
              <a:gd name="connsiteX5415" fmla="*/ 2197509 w 8938307"/>
              <a:gd name="connsiteY5415" fmla="*/ 971154 h 2993922"/>
              <a:gd name="connsiteX5416" fmla="*/ 2149853 w 8938307"/>
              <a:gd name="connsiteY5416" fmla="*/ 960563 h 2993922"/>
              <a:gd name="connsiteX5417" fmla="*/ 1853322 w 8938307"/>
              <a:gd name="connsiteY5417" fmla="*/ 960563 h 2993922"/>
              <a:gd name="connsiteX5418" fmla="*/ 1858616 w 8938307"/>
              <a:gd name="connsiteY5418" fmla="*/ 960563 h 2993922"/>
              <a:gd name="connsiteX5419" fmla="*/ 1874503 w 8938307"/>
              <a:gd name="connsiteY5419" fmla="*/ 960563 h 2993922"/>
              <a:gd name="connsiteX5420" fmla="*/ 1916864 w 8938307"/>
              <a:gd name="connsiteY5420" fmla="*/ 981744 h 2993922"/>
              <a:gd name="connsiteX5421" fmla="*/ 1916864 w 8938307"/>
              <a:gd name="connsiteY5421" fmla="*/ 992335 h 2993922"/>
              <a:gd name="connsiteX5422" fmla="*/ 1927455 w 8938307"/>
              <a:gd name="connsiteY5422" fmla="*/ 992335 h 2993922"/>
              <a:gd name="connsiteX5423" fmla="*/ 1938045 w 8938307"/>
              <a:gd name="connsiteY5423" fmla="*/ 981744 h 2993922"/>
              <a:gd name="connsiteX5424" fmla="*/ 1938045 w 8938307"/>
              <a:gd name="connsiteY5424" fmla="*/ 992335 h 2993922"/>
              <a:gd name="connsiteX5425" fmla="*/ 1938045 w 8938307"/>
              <a:gd name="connsiteY5425" fmla="*/ 1002925 h 2993922"/>
              <a:gd name="connsiteX5426" fmla="*/ 1895684 w 8938307"/>
              <a:gd name="connsiteY5426" fmla="*/ 1002925 h 2993922"/>
              <a:gd name="connsiteX5427" fmla="*/ 1853322 w 8938307"/>
              <a:gd name="connsiteY5427" fmla="*/ 987040 h 2993922"/>
              <a:gd name="connsiteX5428" fmla="*/ 1832141 w 8938307"/>
              <a:gd name="connsiteY5428" fmla="*/ 971154 h 2993922"/>
              <a:gd name="connsiteX5429" fmla="*/ 1842731 w 8938307"/>
              <a:gd name="connsiteY5429" fmla="*/ 971154 h 2993922"/>
              <a:gd name="connsiteX5430" fmla="*/ 1853322 w 8938307"/>
              <a:gd name="connsiteY5430" fmla="*/ 960563 h 2993922"/>
              <a:gd name="connsiteX5431" fmla="*/ 1472067 w 8938307"/>
              <a:gd name="connsiteY5431" fmla="*/ 960563 h 2993922"/>
              <a:gd name="connsiteX5432" fmla="*/ 1472067 w 8938307"/>
              <a:gd name="connsiteY5432" fmla="*/ 971154 h 2993922"/>
              <a:gd name="connsiteX5433" fmla="*/ 1482658 w 8938307"/>
              <a:gd name="connsiteY5433" fmla="*/ 971154 h 2993922"/>
              <a:gd name="connsiteX5434" fmla="*/ 1535610 w 8938307"/>
              <a:gd name="connsiteY5434" fmla="*/ 992335 h 2993922"/>
              <a:gd name="connsiteX5435" fmla="*/ 1546200 w 8938307"/>
              <a:gd name="connsiteY5435" fmla="*/ 1002925 h 2993922"/>
              <a:gd name="connsiteX5436" fmla="*/ 1551496 w 8938307"/>
              <a:gd name="connsiteY5436" fmla="*/ 1002925 h 2993922"/>
              <a:gd name="connsiteX5437" fmla="*/ 1567381 w 8938307"/>
              <a:gd name="connsiteY5437" fmla="*/ 1002925 h 2993922"/>
              <a:gd name="connsiteX5438" fmla="*/ 1577971 w 8938307"/>
              <a:gd name="connsiteY5438" fmla="*/ 1002925 h 2993922"/>
              <a:gd name="connsiteX5439" fmla="*/ 1577971 w 8938307"/>
              <a:gd name="connsiteY5439" fmla="*/ 1013515 h 2993922"/>
              <a:gd name="connsiteX5440" fmla="*/ 1609742 w 8938307"/>
              <a:gd name="connsiteY5440" fmla="*/ 1013515 h 2993922"/>
              <a:gd name="connsiteX5441" fmla="*/ 1630923 w 8938307"/>
              <a:gd name="connsiteY5441" fmla="*/ 1013515 h 2993922"/>
              <a:gd name="connsiteX5442" fmla="*/ 1630923 w 8938307"/>
              <a:gd name="connsiteY5442" fmla="*/ 1024106 h 2993922"/>
              <a:gd name="connsiteX5443" fmla="*/ 1652104 w 8938307"/>
              <a:gd name="connsiteY5443" fmla="*/ 1024106 h 2993922"/>
              <a:gd name="connsiteX5444" fmla="*/ 1662694 w 8938307"/>
              <a:gd name="connsiteY5444" fmla="*/ 1024106 h 2993922"/>
              <a:gd name="connsiteX5445" fmla="*/ 1662694 w 8938307"/>
              <a:gd name="connsiteY5445" fmla="*/ 1034696 h 2993922"/>
              <a:gd name="connsiteX5446" fmla="*/ 1683875 w 8938307"/>
              <a:gd name="connsiteY5446" fmla="*/ 1055877 h 2993922"/>
              <a:gd name="connsiteX5447" fmla="*/ 1715646 w 8938307"/>
              <a:gd name="connsiteY5447" fmla="*/ 1066467 h 2993922"/>
              <a:gd name="connsiteX5448" fmla="*/ 1673285 w 8938307"/>
              <a:gd name="connsiteY5448" fmla="*/ 1066467 h 2993922"/>
              <a:gd name="connsiteX5449" fmla="*/ 1620333 w 8938307"/>
              <a:gd name="connsiteY5449" fmla="*/ 1055877 h 2993922"/>
              <a:gd name="connsiteX5450" fmla="*/ 1620333 w 8938307"/>
              <a:gd name="connsiteY5450" fmla="*/ 1045287 h 2993922"/>
              <a:gd name="connsiteX5451" fmla="*/ 1609742 w 8938307"/>
              <a:gd name="connsiteY5451" fmla="*/ 1045287 h 2993922"/>
              <a:gd name="connsiteX5452" fmla="*/ 1604448 w 8938307"/>
              <a:gd name="connsiteY5452" fmla="*/ 1050581 h 2993922"/>
              <a:gd name="connsiteX5453" fmla="*/ 1588562 w 8938307"/>
              <a:gd name="connsiteY5453" fmla="*/ 1045287 h 2993922"/>
              <a:gd name="connsiteX5454" fmla="*/ 1572677 w 8938307"/>
              <a:gd name="connsiteY5454" fmla="*/ 1045287 h 2993922"/>
              <a:gd name="connsiteX5455" fmla="*/ 1546200 w 8938307"/>
              <a:gd name="connsiteY5455" fmla="*/ 1045287 h 2993922"/>
              <a:gd name="connsiteX5456" fmla="*/ 1498544 w 8938307"/>
              <a:gd name="connsiteY5456" fmla="*/ 1039992 h 2993922"/>
              <a:gd name="connsiteX5457" fmla="*/ 1493248 w 8938307"/>
              <a:gd name="connsiteY5457" fmla="*/ 1034696 h 2993922"/>
              <a:gd name="connsiteX5458" fmla="*/ 1495895 w 8938307"/>
              <a:gd name="connsiteY5458" fmla="*/ 1026753 h 2993922"/>
              <a:gd name="connsiteX5459" fmla="*/ 1503838 w 8938307"/>
              <a:gd name="connsiteY5459" fmla="*/ 1024106 h 2993922"/>
              <a:gd name="connsiteX5460" fmla="*/ 1482658 w 8938307"/>
              <a:gd name="connsiteY5460" fmla="*/ 1013515 h 2993922"/>
              <a:gd name="connsiteX5461" fmla="*/ 1472067 w 8938307"/>
              <a:gd name="connsiteY5461" fmla="*/ 1024106 h 2993922"/>
              <a:gd name="connsiteX5462" fmla="*/ 1461477 w 8938307"/>
              <a:gd name="connsiteY5462" fmla="*/ 1034696 h 2993922"/>
              <a:gd name="connsiteX5463" fmla="*/ 1450886 w 8938307"/>
              <a:gd name="connsiteY5463" fmla="*/ 1024106 h 2993922"/>
              <a:gd name="connsiteX5464" fmla="*/ 1408525 w 8938307"/>
              <a:gd name="connsiteY5464" fmla="*/ 1034696 h 2993922"/>
              <a:gd name="connsiteX5465" fmla="*/ 1397934 w 8938307"/>
              <a:gd name="connsiteY5465" fmla="*/ 1034696 h 2993922"/>
              <a:gd name="connsiteX5466" fmla="*/ 1387344 w 8938307"/>
              <a:gd name="connsiteY5466" fmla="*/ 1034696 h 2993922"/>
              <a:gd name="connsiteX5467" fmla="*/ 1408525 w 8938307"/>
              <a:gd name="connsiteY5467" fmla="*/ 1055877 h 2993922"/>
              <a:gd name="connsiteX5468" fmla="*/ 1419114 w 8938307"/>
              <a:gd name="connsiteY5468" fmla="*/ 1066467 h 2993922"/>
              <a:gd name="connsiteX5469" fmla="*/ 1461477 w 8938307"/>
              <a:gd name="connsiteY5469" fmla="*/ 1077058 h 2993922"/>
              <a:gd name="connsiteX5470" fmla="*/ 1503838 w 8938307"/>
              <a:gd name="connsiteY5470" fmla="*/ 1087648 h 2993922"/>
              <a:gd name="connsiteX5471" fmla="*/ 1525019 w 8938307"/>
              <a:gd name="connsiteY5471" fmla="*/ 1092944 h 2993922"/>
              <a:gd name="connsiteX5472" fmla="*/ 1530314 w 8938307"/>
              <a:gd name="connsiteY5472" fmla="*/ 1077058 h 2993922"/>
              <a:gd name="connsiteX5473" fmla="*/ 1514429 w 8938307"/>
              <a:gd name="connsiteY5473" fmla="*/ 1077058 h 2993922"/>
              <a:gd name="connsiteX5474" fmla="*/ 1514429 w 8938307"/>
              <a:gd name="connsiteY5474" fmla="*/ 1066467 h 2993922"/>
              <a:gd name="connsiteX5475" fmla="*/ 1530314 w 8938307"/>
              <a:gd name="connsiteY5475" fmla="*/ 1055877 h 2993922"/>
              <a:gd name="connsiteX5476" fmla="*/ 1535610 w 8938307"/>
              <a:gd name="connsiteY5476" fmla="*/ 1066467 h 2993922"/>
              <a:gd name="connsiteX5477" fmla="*/ 1546200 w 8938307"/>
              <a:gd name="connsiteY5477" fmla="*/ 1071762 h 2993922"/>
              <a:gd name="connsiteX5478" fmla="*/ 1556790 w 8938307"/>
              <a:gd name="connsiteY5478" fmla="*/ 1077058 h 2993922"/>
              <a:gd name="connsiteX5479" fmla="*/ 1572677 w 8938307"/>
              <a:gd name="connsiteY5479" fmla="*/ 1082354 h 2993922"/>
              <a:gd name="connsiteX5480" fmla="*/ 1593856 w 8938307"/>
              <a:gd name="connsiteY5480" fmla="*/ 1087648 h 2993922"/>
              <a:gd name="connsiteX5481" fmla="*/ 1609742 w 8938307"/>
              <a:gd name="connsiteY5481" fmla="*/ 1087648 h 2993922"/>
              <a:gd name="connsiteX5482" fmla="*/ 1599152 w 8938307"/>
              <a:gd name="connsiteY5482" fmla="*/ 1098239 h 2993922"/>
              <a:gd name="connsiteX5483" fmla="*/ 1556790 w 8938307"/>
              <a:gd name="connsiteY5483" fmla="*/ 1087648 h 2993922"/>
              <a:gd name="connsiteX5484" fmla="*/ 1599152 w 8938307"/>
              <a:gd name="connsiteY5484" fmla="*/ 1108829 h 2993922"/>
              <a:gd name="connsiteX5485" fmla="*/ 1662694 w 8938307"/>
              <a:gd name="connsiteY5485" fmla="*/ 1119419 h 2993922"/>
              <a:gd name="connsiteX5486" fmla="*/ 1673285 w 8938307"/>
              <a:gd name="connsiteY5486" fmla="*/ 1108829 h 2993922"/>
              <a:gd name="connsiteX5487" fmla="*/ 1683875 w 8938307"/>
              <a:gd name="connsiteY5487" fmla="*/ 1092944 h 2993922"/>
              <a:gd name="connsiteX5488" fmla="*/ 1694466 w 8938307"/>
              <a:gd name="connsiteY5488" fmla="*/ 1087648 h 2993922"/>
              <a:gd name="connsiteX5489" fmla="*/ 1705056 w 8938307"/>
              <a:gd name="connsiteY5489" fmla="*/ 1077058 h 2993922"/>
              <a:gd name="connsiteX5490" fmla="*/ 1726237 w 8938307"/>
              <a:gd name="connsiteY5490" fmla="*/ 1055877 h 2993922"/>
              <a:gd name="connsiteX5491" fmla="*/ 1705056 w 8938307"/>
              <a:gd name="connsiteY5491" fmla="*/ 1045287 h 2993922"/>
              <a:gd name="connsiteX5492" fmla="*/ 1705056 w 8938307"/>
              <a:gd name="connsiteY5492" fmla="*/ 1034696 h 2993922"/>
              <a:gd name="connsiteX5493" fmla="*/ 1715646 w 8938307"/>
              <a:gd name="connsiteY5493" fmla="*/ 1034696 h 2993922"/>
              <a:gd name="connsiteX5494" fmla="*/ 1747418 w 8938307"/>
              <a:gd name="connsiteY5494" fmla="*/ 1045287 h 2993922"/>
              <a:gd name="connsiteX5495" fmla="*/ 1726237 w 8938307"/>
              <a:gd name="connsiteY5495" fmla="*/ 1034696 h 2993922"/>
              <a:gd name="connsiteX5496" fmla="*/ 1715646 w 8938307"/>
              <a:gd name="connsiteY5496" fmla="*/ 1034696 h 2993922"/>
              <a:gd name="connsiteX5497" fmla="*/ 1715646 w 8938307"/>
              <a:gd name="connsiteY5497" fmla="*/ 1024106 h 2993922"/>
              <a:gd name="connsiteX5498" fmla="*/ 1705056 w 8938307"/>
              <a:gd name="connsiteY5498" fmla="*/ 1024106 h 2993922"/>
              <a:gd name="connsiteX5499" fmla="*/ 1678581 w 8938307"/>
              <a:gd name="connsiteY5499" fmla="*/ 1013515 h 2993922"/>
              <a:gd name="connsiteX5500" fmla="*/ 1662694 w 8938307"/>
              <a:gd name="connsiteY5500" fmla="*/ 1013515 h 2993922"/>
              <a:gd name="connsiteX5501" fmla="*/ 1652104 w 8938307"/>
              <a:gd name="connsiteY5501" fmla="*/ 1024106 h 2993922"/>
              <a:gd name="connsiteX5502" fmla="*/ 1652104 w 8938307"/>
              <a:gd name="connsiteY5502" fmla="*/ 1013515 h 2993922"/>
              <a:gd name="connsiteX5503" fmla="*/ 1641514 w 8938307"/>
              <a:gd name="connsiteY5503" fmla="*/ 1002925 h 2993922"/>
              <a:gd name="connsiteX5504" fmla="*/ 1636218 w 8938307"/>
              <a:gd name="connsiteY5504" fmla="*/ 997629 h 2993922"/>
              <a:gd name="connsiteX5505" fmla="*/ 1620333 w 8938307"/>
              <a:gd name="connsiteY5505" fmla="*/ 992335 h 2993922"/>
              <a:gd name="connsiteX5506" fmla="*/ 1583266 w 8938307"/>
              <a:gd name="connsiteY5506" fmla="*/ 976448 h 2993922"/>
              <a:gd name="connsiteX5507" fmla="*/ 1535610 w 8938307"/>
              <a:gd name="connsiteY5507" fmla="*/ 971154 h 2993922"/>
              <a:gd name="connsiteX5508" fmla="*/ 1493248 w 8938307"/>
              <a:gd name="connsiteY5508" fmla="*/ 971154 h 2993922"/>
              <a:gd name="connsiteX5509" fmla="*/ 1493248 w 8938307"/>
              <a:gd name="connsiteY5509" fmla="*/ 960563 h 2993922"/>
              <a:gd name="connsiteX5510" fmla="*/ 1472067 w 8938307"/>
              <a:gd name="connsiteY5510" fmla="*/ 960563 h 2993922"/>
              <a:gd name="connsiteX5511" fmla="*/ 1450886 w 8938307"/>
              <a:gd name="connsiteY5511" fmla="*/ 960563 h 2993922"/>
              <a:gd name="connsiteX5512" fmla="*/ 1440296 w 8938307"/>
              <a:gd name="connsiteY5512" fmla="*/ 965858 h 2993922"/>
              <a:gd name="connsiteX5513" fmla="*/ 1450886 w 8938307"/>
              <a:gd name="connsiteY5513" fmla="*/ 971154 h 2993922"/>
              <a:gd name="connsiteX5514" fmla="*/ 1461477 w 8938307"/>
              <a:gd name="connsiteY5514" fmla="*/ 971154 h 2993922"/>
              <a:gd name="connsiteX5515" fmla="*/ 1175535 w 8938307"/>
              <a:gd name="connsiteY5515" fmla="*/ 960563 h 2993922"/>
              <a:gd name="connsiteX5516" fmla="*/ 1186126 w 8938307"/>
              <a:gd name="connsiteY5516" fmla="*/ 960563 h 2993922"/>
              <a:gd name="connsiteX5517" fmla="*/ 1196717 w 8938307"/>
              <a:gd name="connsiteY5517" fmla="*/ 971154 h 2993922"/>
              <a:gd name="connsiteX5518" fmla="*/ 1186126 w 8938307"/>
              <a:gd name="connsiteY5518" fmla="*/ 971154 h 2993922"/>
              <a:gd name="connsiteX5519" fmla="*/ 1180832 w 8938307"/>
              <a:gd name="connsiteY5519" fmla="*/ 965858 h 2993922"/>
              <a:gd name="connsiteX5520" fmla="*/ 1175535 w 8938307"/>
              <a:gd name="connsiteY5520" fmla="*/ 960563 h 2993922"/>
              <a:gd name="connsiteX5521" fmla="*/ 2478156 w 8938307"/>
              <a:gd name="connsiteY5521" fmla="*/ 953944 h 2993922"/>
              <a:gd name="connsiteX5522" fmla="*/ 2467566 w 8938307"/>
              <a:gd name="connsiteY5522" fmla="*/ 960563 h 2993922"/>
              <a:gd name="connsiteX5523" fmla="*/ 2456975 w 8938307"/>
              <a:gd name="connsiteY5523" fmla="*/ 960563 h 2993922"/>
              <a:gd name="connsiteX5524" fmla="*/ 2483450 w 8938307"/>
              <a:gd name="connsiteY5524" fmla="*/ 965858 h 2993922"/>
              <a:gd name="connsiteX5525" fmla="*/ 2488746 w 8938307"/>
              <a:gd name="connsiteY5525" fmla="*/ 971154 h 2993922"/>
              <a:gd name="connsiteX5526" fmla="*/ 2552289 w 8938307"/>
              <a:gd name="connsiteY5526" fmla="*/ 981744 h 2993922"/>
              <a:gd name="connsiteX5527" fmla="*/ 2509927 w 8938307"/>
              <a:gd name="connsiteY5527" fmla="*/ 960563 h 2993922"/>
              <a:gd name="connsiteX5528" fmla="*/ 2488746 w 8938307"/>
              <a:gd name="connsiteY5528" fmla="*/ 955269 h 2993922"/>
              <a:gd name="connsiteX5529" fmla="*/ 2478156 w 8938307"/>
              <a:gd name="connsiteY5529" fmla="*/ 953944 h 2993922"/>
              <a:gd name="connsiteX5530" fmla="*/ 8832403 w 8938307"/>
              <a:gd name="connsiteY5530" fmla="*/ 949973 h 2993922"/>
              <a:gd name="connsiteX5531" fmla="*/ 8853583 w 8938307"/>
              <a:gd name="connsiteY5531" fmla="*/ 955269 h 2993922"/>
              <a:gd name="connsiteX5532" fmla="*/ 8901240 w 8938307"/>
              <a:gd name="connsiteY5532" fmla="*/ 971154 h 2993922"/>
              <a:gd name="connsiteX5533" fmla="*/ 8938307 w 8938307"/>
              <a:gd name="connsiteY5533" fmla="*/ 981744 h 2993922"/>
              <a:gd name="connsiteX5534" fmla="*/ 8917126 w 8938307"/>
              <a:gd name="connsiteY5534" fmla="*/ 981744 h 2993922"/>
              <a:gd name="connsiteX5535" fmla="*/ 8895945 w 8938307"/>
              <a:gd name="connsiteY5535" fmla="*/ 976448 h 2993922"/>
              <a:gd name="connsiteX5536" fmla="*/ 8874765 w 8938307"/>
              <a:gd name="connsiteY5536" fmla="*/ 971154 h 2993922"/>
              <a:gd name="connsiteX5537" fmla="*/ 8832403 w 8938307"/>
              <a:gd name="connsiteY5537" fmla="*/ 949973 h 2993922"/>
              <a:gd name="connsiteX5538" fmla="*/ 8271112 w 8938307"/>
              <a:gd name="connsiteY5538" fmla="*/ 949973 h 2993922"/>
              <a:gd name="connsiteX5539" fmla="*/ 8334654 w 8938307"/>
              <a:gd name="connsiteY5539" fmla="*/ 960563 h 2993922"/>
              <a:gd name="connsiteX5540" fmla="*/ 8324064 w 8938307"/>
              <a:gd name="connsiteY5540" fmla="*/ 960563 h 2993922"/>
              <a:gd name="connsiteX5541" fmla="*/ 8302883 w 8938307"/>
              <a:gd name="connsiteY5541" fmla="*/ 960563 h 2993922"/>
              <a:gd name="connsiteX5542" fmla="*/ 8281702 w 8938307"/>
              <a:gd name="connsiteY5542" fmla="*/ 960563 h 2993922"/>
              <a:gd name="connsiteX5543" fmla="*/ 8271112 w 8938307"/>
              <a:gd name="connsiteY5543" fmla="*/ 949973 h 2993922"/>
              <a:gd name="connsiteX5544" fmla="*/ 7254432 w 8938307"/>
              <a:gd name="connsiteY5544" fmla="*/ 949973 h 2993922"/>
              <a:gd name="connsiteX5545" fmla="*/ 7275612 w 8938307"/>
              <a:gd name="connsiteY5545" fmla="*/ 960563 h 2993922"/>
              <a:gd name="connsiteX5546" fmla="*/ 7286203 w 8938307"/>
              <a:gd name="connsiteY5546" fmla="*/ 960563 h 2993922"/>
              <a:gd name="connsiteX5547" fmla="*/ 2435794 w 8938307"/>
              <a:gd name="connsiteY5547" fmla="*/ 949973 h 2993922"/>
              <a:gd name="connsiteX5548" fmla="*/ 2435794 w 8938307"/>
              <a:gd name="connsiteY5548" fmla="*/ 960563 h 2993922"/>
              <a:gd name="connsiteX5549" fmla="*/ 2446385 w 8938307"/>
              <a:gd name="connsiteY5549" fmla="*/ 960563 h 2993922"/>
              <a:gd name="connsiteX5550" fmla="*/ 2435794 w 8938307"/>
              <a:gd name="connsiteY5550" fmla="*/ 949973 h 2993922"/>
              <a:gd name="connsiteX5551" fmla="*/ 603653 w 8938307"/>
              <a:gd name="connsiteY5551" fmla="*/ 939383 h 2993922"/>
              <a:gd name="connsiteX5552" fmla="*/ 630128 w 8938307"/>
              <a:gd name="connsiteY5552" fmla="*/ 944677 h 2993922"/>
              <a:gd name="connsiteX5553" fmla="*/ 646015 w 8938307"/>
              <a:gd name="connsiteY5553" fmla="*/ 960563 h 2993922"/>
              <a:gd name="connsiteX5554" fmla="*/ 656605 w 8938307"/>
              <a:gd name="connsiteY5554" fmla="*/ 981744 h 2993922"/>
              <a:gd name="connsiteX5555" fmla="*/ 667195 w 8938307"/>
              <a:gd name="connsiteY5555" fmla="*/ 992335 h 2993922"/>
              <a:gd name="connsiteX5556" fmla="*/ 656605 w 8938307"/>
              <a:gd name="connsiteY5556" fmla="*/ 992335 h 2993922"/>
              <a:gd name="connsiteX5557" fmla="*/ 614243 w 8938307"/>
              <a:gd name="connsiteY5557" fmla="*/ 971154 h 2993922"/>
              <a:gd name="connsiteX5558" fmla="*/ 603653 w 8938307"/>
              <a:gd name="connsiteY5558" fmla="*/ 939383 h 2993922"/>
              <a:gd name="connsiteX5559" fmla="*/ 8461739 w 8938307"/>
              <a:gd name="connsiteY5559" fmla="*/ 928792 h 2993922"/>
              <a:gd name="connsiteX5560" fmla="*/ 8482920 w 8938307"/>
              <a:gd name="connsiteY5560" fmla="*/ 939383 h 2993922"/>
              <a:gd name="connsiteX5561" fmla="*/ 8546462 w 8938307"/>
              <a:gd name="connsiteY5561" fmla="*/ 949973 h 2993922"/>
              <a:gd name="connsiteX5562" fmla="*/ 8599414 w 8938307"/>
              <a:gd name="connsiteY5562" fmla="*/ 971154 h 2993922"/>
              <a:gd name="connsiteX5563" fmla="*/ 8615299 w 8938307"/>
              <a:gd name="connsiteY5563" fmla="*/ 971154 h 2993922"/>
              <a:gd name="connsiteX5564" fmla="*/ 8625889 w 8938307"/>
              <a:gd name="connsiteY5564" fmla="*/ 971154 h 2993922"/>
              <a:gd name="connsiteX5565" fmla="*/ 8636480 w 8938307"/>
              <a:gd name="connsiteY5565" fmla="*/ 971154 h 2993922"/>
              <a:gd name="connsiteX5566" fmla="*/ 8641775 w 8938307"/>
              <a:gd name="connsiteY5566" fmla="*/ 981744 h 2993922"/>
              <a:gd name="connsiteX5567" fmla="*/ 8652366 w 8938307"/>
              <a:gd name="connsiteY5567" fmla="*/ 981744 h 2993922"/>
              <a:gd name="connsiteX5568" fmla="*/ 8662957 w 8938307"/>
              <a:gd name="connsiteY5568" fmla="*/ 981744 h 2993922"/>
              <a:gd name="connsiteX5569" fmla="*/ 8662957 w 8938307"/>
              <a:gd name="connsiteY5569" fmla="*/ 992335 h 2993922"/>
              <a:gd name="connsiteX5570" fmla="*/ 8726499 w 8938307"/>
              <a:gd name="connsiteY5570" fmla="*/ 1013515 h 2993922"/>
              <a:gd name="connsiteX5571" fmla="*/ 8710613 w 8938307"/>
              <a:gd name="connsiteY5571" fmla="*/ 1013515 h 2993922"/>
              <a:gd name="connsiteX5572" fmla="*/ 8678843 w 8938307"/>
              <a:gd name="connsiteY5572" fmla="*/ 1008220 h 2993922"/>
              <a:gd name="connsiteX5573" fmla="*/ 8641775 w 8938307"/>
              <a:gd name="connsiteY5573" fmla="*/ 997629 h 2993922"/>
              <a:gd name="connsiteX5574" fmla="*/ 8599414 w 8938307"/>
              <a:gd name="connsiteY5574" fmla="*/ 992335 h 2993922"/>
              <a:gd name="connsiteX5575" fmla="*/ 8557053 w 8938307"/>
              <a:gd name="connsiteY5575" fmla="*/ 981744 h 2993922"/>
              <a:gd name="connsiteX5576" fmla="*/ 8546462 w 8938307"/>
              <a:gd name="connsiteY5576" fmla="*/ 971154 h 2993922"/>
              <a:gd name="connsiteX5577" fmla="*/ 8535871 w 8938307"/>
              <a:gd name="connsiteY5577" fmla="*/ 971154 h 2993922"/>
              <a:gd name="connsiteX5578" fmla="*/ 8525281 w 8938307"/>
              <a:gd name="connsiteY5578" fmla="*/ 971154 h 2993922"/>
              <a:gd name="connsiteX5579" fmla="*/ 8477624 w 8938307"/>
              <a:gd name="connsiteY5579" fmla="*/ 955269 h 2993922"/>
              <a:gd name="connsiteX5580" fmla="*/ 8451148 w 8938307"/>
              <a:gd name="connsiteY5580" fmla="*/ 939383 h 2993922"/>
              <a:gd name="connsiteX5581" fmla="*/ 1376752 w 8938307"/>
              <a:gd name="connsiteY5581" fmla="*/ 928792 h 2993922"/>
              <a:gd name="connsiteX5582" fmla="*/ 1366162 w 8938307"/>
              <a:gd name="connsiteY5582" fmla="*/ 934087 h 2993922"/>
              <a:gd name="connsiteX5583" fmla="*/ 1376752 w 8938307"/>
              <a:gd name="connsiteY5583" fmla="*/ 939383 h 2993922"/>
              <a:gd name="connsiteX5584" fmla="*/ 1397934 w 8938307"/>
              <a:gd name="connsiteY5584" fmla="*/ 939383 h 2993922"/>
              <a:gd name="connsiteX5585" fmla="*/ 1313210 w 8938307"/>
              <a:gd name="connsiteY5585" fmla="*/ 918202 h 2993922"/>
              <a:gd name="connsiteX5586" fmla="*/ 1323802 w 8938307"/>
              <a:gd name="connsiteY5586" fmla="*/ 928792 h 2993922"/>
              <a:gd name="connsiteX5587" fmla="*/ 1355573 w 8938307"/>
              <a:gd name="connsiteY5587" fmla="*/ 928792 h 2993922"/>
              <a:gd name="connsiteX5588" fmla="*/ 1260258 w 8938307"/>
              <a:gd name="connsiteY5588" fmla="*/ 918202 h 2993922"/>
              <a:gd name="connsiteX5589" fmla="*/ 1260258 w 8938307"/>
              <a:gd name="connsiteY5589" fmla="*/ 928792 h 2993922"/>
              <a:gd name="connsiteX5590" fmla="*/ 1270849 w 8938307"/>
              <a:gd name="connsiteY5590" fmla="*/ 918202 h 2993922"/>
              <a:gd name="connsiteX5591" fmla="*/ 1260258 w 8938307"/>
              <a:gd name="connsiteY5591" fmla="*/ 918202 h 2993922"/>
              <a:gd name="connsiteX5592" fmla="*/ 1980407 w 8938307"/>
              <a:gd name="connsiteY5592" fmla="*/ 907611 h 2993922"/>
              <a:gd name="connsiteX5593" fmla="*/ 1969816 w 8938307"/>
              <a:gd name="connsiteY5593" fmla="*/ 918202 h 2993922"/>
              <a:gd name="connsiteX5594" fmla="*/ 1980407 w 8938307"/>
              <a:gd name="connsiteY5594" fmla="*/ 918202 h 2993922"/>
              <a:gd name="connsiteX5595" fmla="*/ 1980407 w 8938307"/>
              <a:gd name="connsiteY5595" fmla="*/ 907611 h 2993922"/>
              <a:gd name="connsiteX5596" fmla="*/ 381254 w 8938307"/>
              <a:gd name="connsiteY5596" fmla="*/ 907611 h 2993922"/>
              <a:gd name="connsiteX5597" fmla="*/ 413026 w 8938307"/>
              <a:gd name="connsiteY5597" fmla="*/ 918202 h 2993922"/>
              <a:gd name="connsiteX5598" fmla="*/ 529521 w 8938307"/>
              <a:gd name="connsiteY5598" fmla="*/ 981744 h 2993922"/>
              <a:gd name="connsiteX5599" fmla="*/ 571882 w 8938307"/>
              <a:gd name="connsiteY5599" fmla="*/ 1002925 h 2993922"/>
              <a:gd name="connsiteX5600" fmla="*/ 593062 w 8938307"/>
              <a:gd name="connsiteY5600" fmla="*/ 1008220 h 2993922"/>
              <a:gd name="connsiteX5601" fmla="*/ 614243 w 8938307"/>
              <a:gd name="connsiteY5601" fmla="*/ 1013515 h 2993922"/>
              <a:gd name="connsiteX5602" fmla="*/ 635425 w 8938307"/>
              <a:gd name="connsiteY5602" fmla="*/ 1034696 h 2993922"/>
              <a:gd name="connsiteX5603" fmla="*/ 656605 w 8938307"/>
              <a:gd name="connsiteY5603" fmla="*/ 1045287 h 2993922"/>
              <a:gd name="connsiteX5604" fmla="*/ 656605 w 8938307"/>
              <a:gd name="connsiteY5604" fmla="*/ 1055877 h 2993922"/>
              <a:gd name="connsiteX5605" fmla="*/ 603653 w 8938307"/>
              <a:gd name="connsiteY5605" fmla="*/ 1034696 h 2993922"/>
              <a:gd name="connsiteX5606" fmla="*/ 534816 w 8938307"/>
              <a:gd name="connsiteY5606" fmla="*/ 997629 h 2993922"/>
              <a:gd name="connsiteX5607" fmla="*/ 497749 w 8938307"/>
              <a:gd name="connsiteY5607" fmla="*/ 981744 h 2993922"/>
              <a:gd name="connsiteX5608" fmla="*/ 413026 w 8938307"/>
              <a:gd name="connsiteY5608" fmla="*/ 949973 h 2993922"/>
              <a:gd name="connsiteX5609" fmla="*/ 402435 w 8938307"/>
              <a:gd name="connsiteY5609" fmla="*/ 939383 h 2993922"/>
              <a:gd name="connsiteX5610" fmla="*/ 381254 w 8938307"/>
              <a:gd name="connsiteY5610" fmla="*/ 939383 h 2993922"/>
              <a:gd name="connsiteX5611" fmla="*/ 365368 w 8938307"/>
              <a:gd name="connsiteY5611" fmla="*/ 928792 h 2993922"/>
              <a:gd name="connsiteX5612" fmla="*/ 365368 w 8938307"/>
              <a:gd name="connsiteY5612" fmla="*/ 912906 h 2993922"/>
              <a:gd name="connsiteX5613" fmla="*/ 381254 w 8938307"/>
              <a:gd name="connsiteY5613" fmla="*/ 907611 h 2993922"/>
              <a:gd name="connsiteX5614" fmla="*/ 1993645 w 8938307"/>
              <a:gd name="connsiteY5614" fmla="*/ 899668 h 2993922"/>
              <a:gd name="connsiteX5615" fmla="*/ 1990997 w 8938307"/>
              <a:gd name="connsiteY5615" fmla="*/ 902317 h 2993922"/>
              <a:gd name="connsiteX5616" fmla="*/ 2012178 w 8938307"/>
              <a:gd name="connsiteY5616" fmla="*/ 907611 h 2993922"/>
              <a:gd name="connsiteX5617" fmla="*/ 2033359 w 8938307"/>
              <a:gd name="connsiteY5617" fmla="*/ 918202 h 2993922"/>
              <a:gd name="connsiteX5618" fmla="*/ 2012178 w 8938307"/>
              <a:gd name="connsiteY5618" fmla="*/ 928792 h 2993922"/>
              <a:gd name="connsiteX5619" fmla="*/ 2022769 w 8938307"/>
              <a:gd name="connsiteY5619" fmla="*/ 939383 h 2993922"/>
              <a:gd name="connsiteX5620" fmla="*/ 2054540 w 8938307"/>
              <a:gd name="connsiteY5620" fmla="*/ 949973 h 2993922"/>
              <a:gd name="connsiteX5621" fmla="*/ 2086311 w 8938307"/>
              <a:gd name="connsiteY5621" fmla="*/ 949973 h 2993922"/>
              <a:gd name="connsiteX5622" fmla="*/ 2107491 w 8938307"/>
              <a:gd name="connsiteY5622" fmla="*/ 949973 h 2993922"/>
              <a:gd name="connsiteX5623" fmla="*/ 2096901 w 8938307"/>
              <a:gd name="connsiteY5623" fmla="*/ 939383 h 2993922"/>
              <a:gd name="connsiteX5624" fmla="*/ 2086311 w 8938307"/>
              <a:gd name="connsiteY5624" fmla="*/ 939383 h 2993922"/>
              <a:gd name="connsiteX5625" fmla="*/ 2075721 w 8938307"/>
              <a:gd name="connsiteY5625" fmla="*/ 939383 h 2993922"/>
              <a:gd name="connsiteX5626" fmla="*/ 2075721 w 8938307"/>
              <a:gd name="connsiteY5626" fmla="*/ 918202 h 2993922"/>
              <a:gd name="connsiteX5627" fmla="*/ 2086311 w 8938307"/>
              <a:gd name="connsiteY5627" fmla="*/ 918202 h 2993922"/>
              <a:gd name="connsiteX5628" fmla="*/ 2075721 w 8938307"/>
              <a:gd name="connsiteY5628" fmla="*/ 907611 h 2993922"/>
              <a:gd name="connsiteX5629" fmla="*/ 2043949 w 8938307"/>
              <a:gd name="connsiteY5629" fmla="*/ 907611 h 2993922"/>
              <a:gd name="connsiteX5630" fmla="*/ 2012178 w 8938307"/>
              <a:gd name="connsiteY5630" fmla="*/ 902317 h 2993922"/>
              <a:gd name="connsiteX5631" fmla="*/ 2001587 w 8938307"/>
              <a:gd name="connsiteY5631" fmla="*/ 902317 h 2993922"/>
              <a:gd name="connsiteX5632" fmla="*/ 1993645 w 8938307"/>
              <a:gd name="connsiteY5632" fmla="*/ 899668 h 2993922"/>
              <a:gd name="connsiteX5633" fmla="*/ 8472329 w 8938307"/>
              <a:gd name="connsiteY5633" fmla="*/ 897021 h 2993922"/>
              <a:gd name="connsiteX5634" fmla="*/ 8482920 w 8938307"/>
              <a:gd name="connsiteY5634" fmla="*/ 897021 h 2993922"/>
              <a:gd name="connsiteX5635" fmla="*/ 8472329 w 8938307"/>
              <a:gd name="connsiteY5635" fmla="*/ 907611 h 2993922"/>
              <a:gd name="connsiteX5636" fmla="*/ 2425203 w 8938307"/>
              <a:gd name="connsiteY5636" fmla="*/ 886431 h 2993922"/>
              <a:gd name="connsiteX5637" fmla="*/ 2435794 w 8938307"/>
              <a:gd name="connsiteY5637" fmla="*/ 897021 h 2993922"/>
              <a:gd name="connsiteX5638" fmla="*/ 2435794 w 8938307"/>
              <a:gd name="connsiteY5638" fmla="*/ 886431 h 2993922"/>
              <a:gd name="connsiteX5639" fmla="*/ 2425203 w 8938307"/>
              <a:gd name="connsiteY5639" fmla="*/ 886431 h 2993922"/>
              <a:gd name="connsiteX5640" fmla="*/ 1874503 w 8938307"/>
              <a:gd name="connsiteY5640" fmla="*/ 886431 h 2993922"/>
              <a:gd name="connsiteX5641" fmla="*/ 1874503 w 8938307"/>
              <a:gd name="connsiteY5641" fmla="*/ 897021 h 2993922"/>
              <a:gd name="connsiteX5642" fmla="*/ 1885093 w 8938307"/>
              <a:gd name="connsiteY5642" fmla="*/ 886431 h 2993922"/>
              <a:gd name="connsiteX5643" fmla="*/ 1334392 w 8938307"/>
              <a:gd name="connsiteY5643" fmla="*/ 886431 h 2993922"/>
              <a:gd name="connsiteX5644" fmla="*/ 1323802 w 8938307"/>
              <a:gd name="connsiteY5644" fmla="*/ 897021 h 2993922"/>
              <a:gd name="connsiteX5645" fmla="*/ 1313210 w 8938307"/>
              <a:gd name="connsiteY5645" fmla="*/ 897021 h 2993922"/>
              <a:gd name="connsiteX5646" fmla="*/ 1334392 w 8938307"/>
              <a:gd name="connsiteY5646" fmla="*/ 907611 h 2993922"/>
              <a:gd name="connsiteX5647" fmla="*/ 1355573 w 8938307"/>
              <a:gd name="connsiteY5647" fmla="*/ 912906 h 2993922"/>
              <a:gd name="connsiteX5648" fmla="*/ 1360867 w 8938307"/>
              <a:gd name="connsiteY5648" fmla="*/ 912906 h 2993922"/>
              <a:gd name="connsiteX5649" fmla="*/ 1360867 w 8938307"/>
              <a:gd name="connsiteY5649" fmla="*/ 902317 h 2993922"/>
              <a:gd name="connsiteX5650" fmla="*/ 1344982 w 8938307"/>
              <a:gd name="connsiteY5650" fmla="*/ 897021 h 2993922"/>
              <a:gd name="connsiteX5651" fmla="*/ 1334392 w 8938307"/>
              <a:gd name="connsiteY5651" fmla="*/ 886431 h 2993922"/>
              <a:gd name="connsiteX5652" fmla="*/ 1281440 w 8938307"/>
              <a:gd name="connsiteY5652" fmla="*/ 886431 h 2993922"/>
              <a:gd name="connsiteX5653" fmla="*/ 1292030 w 8938307"/>
              <a:gd name="connsiteY5653" fmla="*/ 897021 h 2993922"/>
              <a:gd name="connsiteX5654" fmla="*/ 1302621 w 8938307"/>
              <a:gd name="connsiteY5654" fmla="*/ 886431 h 2993922"/>
              <a:gd name="connsiteX5655" fmla="*/ 1292030 w 8938307"/>
              <a:gd name="connsiteY5655" fmla="*/ 886431 h 2993922"/>
              <a:gd name="connsiteX5656" fmla="*/ 1281440 w 8938307"/>
              <a:gd name="connsiteY5656" fmla="*/ 886431 h 2993922"/>
              <a:gd name="connsiteX5657" fmla="*/ 8387606 w 8938307"/>
              <a:gd name="connsiteY5657" fmla="*/ 875840 h 2993922"/>
              <a:gd name="connsiteX5658" fmla="*/ 8429968 w 8938307"/>
              <a:gd name="connsiteY5658" fmla="*/ 886431 h 2993922"/>
              <a:gd name="connsiteX5659" fmla="*/ 8408787 w 8938307"/>
              <a:gd name="connsiteY5659" fmla="*/ 886431 h 2993922"/>
              <a:gd name="connsiteX5660" fmla="*/ 8387606 w 8938307"/>
              <a:gd name="connsiteY5660" fmla="*/ 875840 h 2993922"/>
              <a:gd name="connsiteX5661" fmla="*/ 6973785 w 8938307"/>
              <a:gd name="connsiteY5661" fmla="*/ 875840 h 2993922"/>
              <a:gd name="connsiteX5662" fmla="*/ 6968491 w 8938307"/>
              <a:gd name="connsiteY5662" fmla="*/ 886431 h 2993922"/>
              <a:gd name="connsiteX5663" fmla="*/ 6979081 w 8938307"/>
              <a:gd name="connsiteY5663" fmla="*/ 886431 h 2993922"/>
              <a:gd name="connsiteX5664" fmla="*/ 6973785 w 8938307"/>
              <a:gd name="connsiteY5664" fmla="*/ 875840 h 2993922"/>
              <a:gd name="connsiteX5665" fmla="*/ 2404023 w 8938307"/>
              <a:gd name="connsiteY5665" fmla="*/ 875840 h 2993922"/>
              <a:gd name="connsiteX5666" fmla="*/ 2404023 w 8938307"/>
              <a:gd name="connsiteY5666" fmla="*/ 886431 h 2993922"/>
              <a:gd name="connsiteX5667" fmla="*/ 2414614 w 8938307"/>
              <a:gd name="connsiteY5667" fmla="*/ 886431 h 2993922"/>
              <a:gd name="connsiteX5668" fmla="*/ 2404023 w 8938307"/>
              <a:gd name="connsiteY5668" fmla="*/ 875840 h 2993922"/>
              <a:gd name="connsiteX5669" fmla="*/ 2202805 w 8938307"/>
              <a:gd name="connsiteY5669" fmla="*/ 875840 h 2993922"/>
              <a:gd name="connsiteX5670" fmla="*/ 2223986 w 8938307"/>
              <a:gd name="connsiteY5670" fmla="*/ 897021 h 2993922"/>
              <a:gd name="connsiteX5671" fmla="*/ 2234577 w 8938307"/>
              <a:gd name="connsiteY5671" fmla="*/ 897021 h 2993922"/>
              <a:gd name="connsiteX5672" fmla="*/ 2255757 w 8938307"/>
              <a:gd name="connsiteY5672" fmla="*/ 897021 h 2993922"/>
              <a:gd name="connsiteX5673" fmla="*/ 2282234 w 8938307"/>
              <a:gd name="connsiteY5673" fmla="*/ 907611 h 2993922"/>
              <a:gd name="connsiteX5674" fmla="*/ 2287529 w 8938307"/>
              <a:gd name="connsiteY5674" fmla="*/ 907611 h 2993922"/>
              <a:gd name="connsiteX5675" fmla="*/ 2287529 w 8938307"/>
              <a:gd name="connsiteY5675" fmla="*/ 897021 h 2993922"/>
              <a:gd name="connsiteX5676" fmla="*/ 2298119 w 8938307"/>
              <a:gd name="connsiteY5676" fmla="*/ 907611 h 2993922"/>
              <a:gd name="connsiteX5677" fmla="*/ 2308710 w 8938307"/>
              <a:gd name="connsiteY5677" fmla="*/ 918202 h 2993922"/>
              <a:gd name="connsiteX5678" fmla="*/ 2340481 w 8938307"/>
              <a:gd name="connsiteY5678" fmla="*/ 928792 h 2993922"/>
              <a:gd name="connsiteX5679" fmla="*/ 2382842 w 8938307"/>
              <a:gd name="connsiteY5679" fmla="*/ 939383 h 2993922"/>
              <a:gd name="connsiteX5680" fmla="*/ 2393433 w 8938307"/>
              <a:gd name="connsiteY5680" fmla="*/ 939383 h 2993922"/>
              <a:gd name="connsiteX5681" fmla="*/ 2382842 w 8938307"/>
              <a:gd name="connsiteY5681" fmla="*/ 923496 h 2993922"/>
              <a:gd name="connsiteX5682" fmla="*/ 2361662 w 8938307"/>
              <a:gd name="connsiteY5682" fmla="*/ 918202 h 2993922"/>
              <a:gd name="connsiteX5683" fmla="*/ 2340481 w 8938307"/>
              <a:gd name="connsiteY5683" fmla="*/ 907611 h 2993922"/>
              <a:gd name="connsiteX5684" fmla="*/ 2324594 w 8938307"/>
              <a:gd name="connsiteY5684" fmla="*/ 907611 h 2993922"/>
              <a:gd name="connsiteX5685" fmla="*/ 2314005 w 8938307"/>
              <a:gd name="connsiteY5685" fmla="*/ 902317 h 2993922"/>
              <a:gd name="connsiteX5686" fmla="*/ 2308710 w 8938307"/>
              <a:gd name="connsiteY5686" fmla="*/ 897021 h 2993922"/>
              <a:gd name="connsiteX5687" fmla="*/ 2276938 w 8938307"/>
              <a:gd name="connsiteY5687" fmla="*/ 886431 h 2993922"/>
              <a:gd name="connsiteX5688" fmla="*/ 2223986 w 8938307"/>
              <a:gd name="connsiteY5688" fmla="*/ 875840 h 2993922"/>
              <a:gd name="connsiteX5689" fmla="*/ 2340481 w 8938307"/>
              <a:gd name="connsiteY5689" fmla="*/ 865250 h 2993922"/>
              <a:gd name="connsiteX5690" fmla="*/ 2361662 w 8938307"/>
              <a:gd name="connsiteY5690" fmla="*/ 875840 h 2993922"/>
              <a:gd name="connsiteX5691" fmla="*/ 2361662 w 8938307"/>
              <a:gd name="connsiteY5691" fmla="*/ 865250 h 2993922"/>
              <a:gd name="connsiteX5692" fmla="*/ 2186919 w 8938307"/>
              <a:gd name="connsiteY5692" fmla="*/ 865250 h 2993922"/>
              <a:gd name="connsiteX5693" fmla="*/ 2181625 w 8938307"/>
              <a:gd name="connsiteY5693" fmla="*/ 875840 h 2993922"/>
              <a:gd name="connsiteX5694" fmla="*/ 2192215 w 8938307"/>
              <a:gd name="connsiteY5694" fmla="*/ 870544 h 2993922"/>
              <a:gd name="connsiteX5695" fmla="*/ 2186919 w 8938307"/>
              <a:gd name="connsiteY5695" fmla="*/ 865250 h 2993922"/>
              <a:gd name="connsiteX5696" fmla="*/ 1525019 w 8938307"/>
              <a:gd name="connsiteY5696" fmla="*/ 865250 h 2993922"/>
              <a:gd name="connsiteX5697" fmla="*/ 1535610 w 8938307"/>
              <a:gd name="connsiteY5697" fmla="*/ 875840 h 2993922"/>
              <a:gd name="connsiteX5698" fmla="*/ 1535610 w 8938307"/>
              <a:gd name="connsiteY5698" fmla="*/ 886431 h 2993922"/>
              <a:gd name="connsiteX5699" fmla="*/ 1525019 w 8938307"/>
              <a:gd name="connsiteY5699" fmla="*/ 886431 h 2993922"/>
              <a:gd name="connsiteX5700" fmla="*/ 1525019 w 8938307"/>
              <a:gd name="connsiteY5700" fmla="*/ 875840 h 2993922"/>
              <a:gd name="connsiteX5701" fmla="*/ 1525019 w 8938307"/>
              <a:gd name="connsiteY5701" fmla="*/ 865250 h 2993922"/>
              <a:gd name="connsiteX5702" fmla="*/ 1228487 w 8938307"/>
              <a:gd name="connsiteY5702" fmla="*/ 865250 h 2993922"/>
              <a:gd name="connsiteX5703" fmla="*/ 1249669 w 8938307"/>
              <a:gd name="connsiteY5703" fmla="*/ 875840 h 2993922"/>
              <a:gd name="connsiteX5704" fmla="*/ 1239078 w 8938307"/>
              <a:gd name="connsiteY5704" fmla="*/ 865250 h 2993922"/>
              <a:gd name="connsiteX5705" fmla="*/ 1207306 w 8938307"/>
              <a:gd name="connsiteY5705" fmla="*/ 865250 h 2993922"/>
              <a:gd name="connsiteX5706" fmla="*/ 1207306 w 8938307"/>
              <a:gd name="connsiteY5706" fmla="*/ 875840 h 2993922"/>
              <a:gd name="connsiteX5707" fmla="*/ 1217897 w 8938307"/>
              <a:gd name="connsiteY5707" fmla="*/ 865250 h 2993922"/>
              <a:gd name="connsiteX5708" fmla="*/ 1143765 w 8938307"/>
              <a:gd name="connsiteY5708" fmla="*/ 854659 h 2993922"/>
              <a:gd name="connsiteX5709" fmla="*/ 1175535 w 8938307"/>
              <a:gd name="connsiteY5709" fmla="*/ 875840 h 2993922"/>
              <a:gd name="connsiteX5710" fmla="*/ 1186126 w 8938307"/>
              <a:gd name="connsiteY5710" fmla="*/ 875840 h 2993922"/>
              <a:gd name="connsiteX5711" fmla="*/ 1164945 w 8938307"/>
              <a:gd name="connsiteY5711" fmla="*/ 865250 h 2993922"/>
              <a:gd name="connsiteX5712" fmla="*/ 1556790 w 8938307"/>
              <a:gd name="connsiteY5712" fmla="*/ 844069 h 2993922"/>
              <a:gd name="connsiteX5713" fmla="*/ 1556790 w 8938307"/>
              <a:gd name="connsiteY5713" fmla="*/ 854659 h 2993922"/>
              <a:gd name="connsiteX5714" fmla="*/ 1567381 w 8938307"/>
              <a:gd name="connsiteY5714" fmla="*/ 854659 h 2993922"/>
              <a:gd name="connsiteX5715" fmla="*/ 1556790 w 8938307"/>
              <a:gd name="connsiteY5715" fmla="*/ 844069 h 2993922"/>
              <a:gd name="connsiteX5716" fmla="*/ 952474 w 8938307"/>
              <a:gd name="connsiteY5716" fmla="*/ 837450 h 2993922"/>
              <a:gd name="connsiteX5717" fmla="*/ 910775 w 8938307"/>
              <a:gd name="connsiteY5717" fmla="*/ 844069 h 2993922"/>
              <a:gd name="connsiteX5718" fmla="*/ 900185 w 8938307"/>
              <a:gd name="connsiteY5718" fmla="*/ 854659 h 2993922"/>
              <a:gd name="connsiteX5719" fmla="*/ 921366 w 8938307"/>
              <a:gd name="connsiteY5719" fmla="*/ 865250 h 2993922"/>
              <a:gd name="connsiteX5720" fmla="*/ 953137 w 8938307"/>
              <a:gd name="connsiteY5720" fmla="*/ 875840 h 2993922"/>
              <a:gd name="connsiteX5721" fmla="*/ 974318 w 8938307"/>
              <a:gd name="connsiteY5721" fmla="*/ 886431 h 2993922"/>
              <a:gd name="connsiteX5722" fmla="*/ 1016678 w 8938307"/>
              <a:gd name="connsiteY5722" fmla="*/ 897021 h 2993922"/>
              <a:gd name="connsiteX5723" fmla="*/ 1037859 w 8938307"/>
              <a:gd name="connsiteY5723" fmla="*/ 918202 h 2993922"/>
              <a:gd name="connsiteX5724" fmla="*/ 1048450 w 8938307"/>
              <a:gd name="connsiteY5724" fmla="*/ 918202 h 2993922"/>
              <a:gd name="connsiteX5725" fmla="*/ 1101402 w 8938307"/>
              <a:gd name="connsiteY5725" fmla="*/ 939383 h 2993922"/>
              <a:gd name="connsiteX5726" fmla="*/ 1090813 w 8938307"/>
              <a:gd name="connsiteY5726" fmla="*/ 939383 h 2993922"/>
              <a:gd name="connsiteX5727" fmla="*/ 1090813 w 8938307"/>
              <a:gd name="connsiteY5727" fmla="*/ 949973 h 2993922"/>
              <a:gd name="connsiteX5728" fmla="*/ 1122583 w 8938307"/>
              <a:gd name="connsiteY5728" fmla="*/ 960563 h 2993922"/>
              <a:gd name="connsiteX5729" fmla="*/ 1164945 w 8938307"/>
              <a:gd name="connsiteY5729" fmla="*/ 971154 h 2993922"/>
              <a:gd name="connsiteX5730" fmla="*/ 1186126 w 8938307"/>
              <a:gd name="connsiteY5730" fmla="*/ 971154 h 2993922"/>
              <a:gd name="connsiteX5731" fmla="*/ 1196717 w 8938307"/>
              <a:gd name="connsiteY5731" fmla="*/ 981744 h 2993922"/>
              <a:gd name="connsiteX5732" fmla="*/ 1217897 w 8938307"/>
              <a:gd name="connsiteY5732" fmla="*/ 981744 h 2993922"/>
              <a:gd name="connsiteX5733" fmla="*/ 1239078 w 8938307"/>
              <a:gd name="connsiteY5733" fmla="*/ 992335 h 2993922"/>
              <a:gd name="connsiteX5734" fmla="*/ 1260258 w 8938307"/>
              <a:gd name="connsiteY5734" fmla="*/ 1002925 h 2993922"/>
              <a:gd name="connsiteX5735" fmla="*/ 1270849 w 8938307"/>
              <a:gd name="connsiteY5735" fmla="*/ 1002925 h 2993922"/>
              <a:gd name="connsiteX5736" fmla="*/ 1281440 w 8938307"/>
              <a:gd name="connsiteY5736" fmla="*/ 1002925 h 2993922"/>
              <a:gd name="connsiteX5737" fmla="*/ 1260258 w 8938307"/>
              <a:gd name="connsiteY5737" fmla="*/ 1013515 h 2993922"/>
              <a:gd name="connsiteX5738" fmla="*/ 1249669 w 8938307"/>
              <a:gd name="connsiteY5738" fmla="*/ 1013515 h 2993922"/>
              <a:gd name="connsiteX5739" fmla="*/ 1239078 w 8938307"/>
              <a:gd name="connsiteY5739" fmla="*/ 1002925 h 2993922"/>
              <a:gd name="connsiteX5740" fmla="*/ 1217897 w 8938307"/>
              <a:gd name="connsiteY5740" fmla="*/ 992335 h 2993922"/>
              <a:gd name="connsiteX5741" fmla="*/ 1217897 w 8938307"/>
              <a:gd name="connsiteY5741" fmla="*/ 1002925 h 2993922"/>
              <a:gd name="connsiteX5742" fmla="*/ 1207306 w 8938307"/>
              <a:gd name="connsiteY5742" fmla="*/ 1002925 h 2993922"/>
              <a:gd name="connsiteX5743" fmla="*/ 1207306 w 8938307"/>
              <a:gd name="connsiteY5743" fmla="*/ 1013515 h 2993922"/>
              <a:gd name="connsiteX5744" fmla="*/ 1223192 w 8938307"/>
              <a:gd name="connsiteY5744" fmla="*/ 1008220 h 2993922"/>
              <a:gd name="connsiteX5745" fmla="*/ 1233784 w 8938307"/>
              <a:gd name="connsiteY5745" fmla="*/ 1013515 h 2993922"/>
              <a:gd name="connsiteX5746" fmla="*/ 1260258 w 8938307"/>
              <a:gd name="connsiteY5746" fmla="*/ 1024106 h 2993922"/>
              <a:gd name="connsiteX5747" fmla="*/ 1281440 w 8938307"/>
              <a:gd name="connsiteY5747" fmla="*/ 1029400 h 2993922"/>
              <a:gd name="connsiteX5748" fmla="*/ 1292030 w 8938307"/>
              <a:gd name="connsiteY5748" fmla="*/ 1024106 h 2993922"/>
              <a:gd name="connsiteX5749" fmla="*/ 1313210 w 8938307"/>
              <a:gd name="connsiteY5749" fmla="*/ 1034696 h 2993922"/>
              <a:gd name="connsiteX5750" fmla="*/ 1355573 w 8938307"/>
              <a:gd name="connsiteY5750" fmla="*/ 1034696 h 2993922"/>
              <a:gd name="connsiteX5751" fmla="*/ 1366162 w 8938307"/>
              <a:gd name="connsiteY5751" fmla="*/ 1024106 h 2993922"/>
              <a:gd name="connsiteX5752" fmla="*/ 1334392 w 8938307"/>
              <a:gd name="connsiteY5752" fmla="*/ 1013515 h 2993922"/>
              <a:gd name="connsiteX5753" fmla="*/ 1313210 w 8938307"/>
              <a:gd name="connsiteY5753" fmla="*/ 1002925 h 2993922"/>
              <a:gd name="connsiteX5754" fmla="*/ 1323802 w 8938307"/>
              <a:gd name="connsiteY5754" fmla="*/ 1002925 h 2993922"/>
              <a:gd name="connsiteX5755" fmla="*/ 1355573 w 8938307"/>
              <a:gd name="connsiteY5755" fmla="*/ 1013515 h 2993922"/>
              <a:gd name="connsiteX5756" fmla="*/ 1376752 w 8938307"/>
              <a:gd name="connsiteY5756" fmla="*/ 1013515 h 2993922"/>
              <a:gd name="connsiteX5757" fmla="*/ 1366162 w 8938307"/>
              <a:gd name="connsiteY5757" fmla="*/ 1002925 h 2993922"/>
              <a:gd name="connsiteX5758" fmla="*/ 1355573 w 8938307"/>
              <a:gd name="connsiteY5758" fmla="*/ 1002925 h 2993922"/>
              <a:gd name="connsiteX5759" fmla="*/ 1334392 w 8938307"/>
              <a:gd name="connsiteY5759" fmla="*/ 987040 h 2993922"/>
              <a:gd name="connsiteX5760" fmla="*/ 1344982 w 8938307"/>
              <a:gd name="connsiteY5760" fmla="*/ 971154 h 2993922"/>
              <a:gd name="connsiteX5761" fmla="*/ 1344982 w 8938307"/>
              <a:gd name="connsiteY5761" fmla="*/ 960563 h 2993922"/>
              <a:gd name="connsiteX5762" fmla="*/ 1323802 w 8938307"/>
              <a:gd name="connsiteY5762" fmla="*/ 949973 h 2993922"/>
              <a:gd name="connsiteX5763" fmla="*/ 1286734 w 8938307"/>
              <a:gd name="connsiteY5763" fmla="*/ 939383 h 2993922"/>
              <a:gd name="connsiteX5764" fmla="*/ 1249669 w 8938307"/>
              <a:gd name="connsiteY5764" fmla="*/ 939383 h 2993922"/>
              <a:gd name="connsiteX5765" fmla="*/ 1228487 w 8938307"/>
              <a:gd name="connsiteY5765" fmla="*/ 928792 h 2993922"/>
              <a:gd name="connsiteX5766" fmla="*/ 1217897 w 8938307"/>
              <a:gd name="connsiteY5766" fmla="*/ 918202 h 2993922"/>
              <a:gd name="connsiteX5767" fmla="*/ 1217897 w 8938307"/>
              <a:gd name="connsiteY5767" fmla="*/ 928792 h 2993922"/>
              <a:gd name="connsiteX5768" fmla="*/ 1196717 w 8938307"/>
              <a:gd name="connsiteY5768" fmla="*/ 928792 h 2993922"/>
              <a:gd name="connsiteX5769" fmla="*/ 1196717 w 8938307"/>
              <a:gd name="connsiteY5769" fmla="*/ 918202 h 2993922"/>
              <a:gd name="connsiteX5770" fmla="*/ 1196717 w 8938307"/>
              <a:gd name="connsiteY5770" fmla="*/ 907611 h 2993922"/>
              <a:gd name="connsiteX5771" fmla="*/ 1175535 w 8938307"/>
              <a:gd name="connsiteY5771" fmla="*/ 907611 h 2993922"/>
              <a:gd name="connsiteX5772" fmla="*/ 1154354 w 8938307"/>
              <a:gd name="connsiteY5772" fmla="*/ 907611 h 2993922"/>
              <a:gd name="connsiteX5773" fmla="*/ 1154354 w 8938307"/>
              <a:gd name="connsiteY5773" fmla="*/ 918202 h 2993922"/>
              <a:gd name="connsiteX5774" fmla="*/ 1143765 w 8938307"/>
              <a:gd name="connsiteY5774" fmla="*/ 907611 h 2993922"/>
              <a:gd name="connsiteX5775" fmla="*/ 1143765 w 8938307"/>
              <a:gd name="connsiteY5775" fmla="*/ 897021 h 2993922"/>
              <a:gd name="connsiteX5776" fmla="*/ 1122583 w 8938307"/>
              <a:gd name="connsiteY5776" fmla="*/ 886431 h 2993922"/>
              <a:gd name="connsiteX5777" fmla="*/ 1111993 w 8938307"/>
              <a:gd name="connsiteY5777" fmla="*/ 875840 h 2993922"/>
              <a:gd name="connsiteX5778" fmla="*/ 1074928 w 8938307"/>
              <a:gd name="connsiteY5778" fmla="*/ 875840 h 2993922"/>
              <a:gd name="connsiteX5779" fmla="*/ 1090813 w 8938307"/>
              <a:gd name="connsiteY5779" fmla="*/ 886431 h 2993922"/>
              <a:gd name="connsiteX5780" fmla="*/ 1101402 w 8938307"/>
              <a:gd name="connsiteY5780" fmla="*/ 886431 h 2993922"/>
              <a:gd name="connsiteX5781" fmla="*/ 1048450 w 8938307"/>
              <a:gd name="connsiteY5781" fmla="*/ 897021 h 2993922"/>
              <a:gd name="connsiteX5782" fmla="*/ 1006089 w 8938307"/>
              <a:gd name="connsiteY5782" fmla="*/ 865250 h 2993922"/>
              <a:gd name="connsiteX5783" fmla="*/ 952474 w 8938307"/>
              <a:gd name="connsiteY5783" fmla="*/ 837450 h 2993922"/>
              <a:gd name="connsiteX5784" fmla="*/ 1736827 w 8938307"/>
              <a:gd name="connsiteY5784" fmla="*/ 833478 h 2993922"/>
              <a:gd name="connsiteX5785" fmla="*/ 1747418 w 8938307"/>
              <a:gd name="connsiteY5785" fmla="*/ 833478 h 2993922"/>
              <a:gd name="connsiteX5786" fmla="*/ 1745300 w 8938307"/>
              <a:gd name="connsiteY5786" fmla="*/ 834538 h 2993922"/>
              <a:gd name="connsiteX5787" fmla="*/ 1323802 w 8938307"/>
              <a:gd name="connsiteY5787" fmla="*/ 830169 h 2993922"/>
              <a:gd name="connsiteX5788" fmla="*/ 1355573 w 8938307"/>
              <a:gd name="connsiteY5788" fmla="*/ 844069 h 2993922"/>
              <a:gd name="connsiteX5789" fmla="*/ 1355573 w 8938307"/>
              <a:gd name="connsiteY5789" fmla="*/ 854659 h 2993922"/>
              <a:gd name="connsiteX5790" fmla="*/ 1344982 w 8938307"/>
              <a:gd name="connsiteY5790" fmla="*/ 854659 h 2993922"/>
              <a:gd name="connsiteX5791" fmla="*/ 1339688 w 8938307"/>
              <a:gd name="connsiteY5791" fmla="*/ 849365 h 2993922"/>
              <a:gd name="connsiteX5792" fmla="*/ 1323802 w 8938307"/>
              <a:gd name="connsiteY5792" fmla="*/ 844069 h 2993922"/>
              <a:gd name="connsiteX5793" fmla="*/ 1313210 w 8938307"/>
              <a:gd name="connsiteY5793" fmla="*/ 833478 h 2993922"/>
              <a:gd name="connsiteX5794" fmla="*/ 1323802 w 8938307"/>
              <a:gd name="connsiteY5794" fmla="*/ 830169 h 2993922"/>
              <a:gd name="connsiteX5795" fmla="*/ 2221339 w 8938307"/>
              <a:gd name="connsiteY5795" fmla="*/ 828183 h 2993922"/>
              <a:gd name="connsiteX5796" fmla="*/ 2213396 w 8938307"/>
              <a:gd name="connsiteY5796" fmla="*/ 833478 h 2993922"/>
              <a:gd name="connsiteX5797" fmla="*/ 2223986 w 8938307"/>
              <a:gd name="connsiteY5797" fmla="*/ 833478 h 2993922"/>
              <a:gd name="connsiteX5798" fmla="*/ 2221339 w 8938307"/>
              <a:gd name="connsiteY5798" fmla="*/ 828183 h 2993922"/>
              <a:gd name="connsiteX5799" fmla="*/ 2065130 w 8938307"/>
              <a:gd name="connsiteY5799" fmla="*/ 822888 h 2993922"/>
              <a:gd name="connsiteX5800" fmla="*/ 2054540 w 8938307"/>
              <a:gd name="connsiteY5800" fmla="*/ 833478 h 2993922"/>
              <a:gd name="connsiteX5801" fmla="*/ 2096901 w 8938307"/>
              <a:gd name="connsiteY5801" fmla="*/ 859954 h 2993922"/>
              <a:gd name="connsiteX5802" fmla="*/ 2139263 w 8938307"/>
              <a:gd name="connsiteY5802" fmla="*/ 854659 h 2993922"/>
              <a:gd name="connsiteX5803" fmla="*/ 2086311 w 8938307"/>
              <a:gd name="connsiteY5803" fmla="*/ 833478 h 2993922"/>
              <a:gd name="connsiteX5804" fmla="*/ 2065130 w 8938307"/>
              <a:gd name="connsiteY5804" fmla="*/ 822888 h 2993922"/>
              <a:gd name="connsiteX5805" fmla="*/ 1111993 w 8938307"/>
              <a:gd name="connsiteY5805" fmla="*/ 822888 h 2993922"/>
              <a:gd name="connsiteX5806" fmla="*/ 1122583 w 8938307"/>
              <a:gd name="connsiteY5806" fmla="*/ 833478 h 2993922"/>
              <a:gd name="connsiteX5807" fmla="*/ 1133174 w 8938307"/>
              <a:gd name="connsiteY5807" fmla="*/ 822888 h 2993922"/>
              <a:gd name="connsiteX5808" fmla="*/ 873709 w 8938307"/>
              <a:gd name="connsiteY5808" fmla="*/ 817592 h 2993922"/>
              <a:gd name="connsiteX5809" fmla="*/ 868414 w 8938307"/>
              <a:gd name="connsiteY5809" fmla="*/ 822888 h 2993922"/>
              <a:gd name="connsiteX5810" fmla="*/ 879003 w 8938307"/>
              <a:gd name="connsiteY5810" fmla="*/ 822888 h 2993922"/>
              <a:gd name="connsiteX5811" fmla="*/ 900185 w 8938307"/>
              <a:gd name="connsiteY5811" fmla="*/ 828183 h 2993922"/>
              <a:gd name="connsiteX5812" fmla="*/ 916070 w 8938307"/>
              <a:gd name="connsiteY5812" fmla="*/ 833478 h 2993922"/>
              <a:gd name="connsiteX5813" fmla="*/ 931956 w 8938307"/>
              <a:gd name="connsiteY5813" fmla="*/ 822888 h 2993922"/>
              <a:gd name="connsiteX5814" fmla="*/ 921366 w 8938307"/>
              <a:gd name="connsiteY5814" fmla="*/ 822888 h 2993922"/>
              <a:gd name="connsiteX5815" fmla="*/ 889594 w 8938307"/>
              <a:gd name="connsiteY5815" fmla="*/ 822888 h 2993922"/>
              <a:gd name="connsiteX5816" fmla="*/ 873709 w 8938307"/>
              <a:gd name="connsiteY5816" fmla="*/ 817592 h 2993922"/>
              <a:gd name="connsiteX5817" fmla="*/ 1376752 w 8938307"/>
              <a:gd name="connsiteY5817" fmla="*/ 812298 h 2993922"/>
              <a:gd name="connsiteX5818" fmla="*/ 1424410 w 8938307"/>
              <a:gd name="connsiteY5818" fmla="*/ 838773 h 2993922"/>
              <a:gd name="connsiteX5819" fmla="*/ 1482658 w 8938307"/>
              <a:gd name="connsiteY5819" fmla="*/ 854659 h 2993922"/>
              <a:gd name="connsiteX5820" fmla="*/ 1493248 w 8938307"/>
              <a:gd name="connsiteY5820" fmla="*/ 844069 h 2993922"/>
              <a:gd name="connsiteX5821" fmla="*/ 1472067 w 8938307"/>
              <a:gd name="connsiteY5821" fmla="*/ 838773 h 2993922"/>
              <a:gd name="connsiteX5822" fmla="*/ 1445590 w 8938307"/>
              <a:gd name="connsiteY5822" fmla="*/ 828183 h 2993922"/>
              <a:gd name="connsiteX5823" fmla="*/ 1424410 w 8938307"/>
              <a:gd name="connsiteY5823" fmla="*/ 822888 h 2993922"/>
              <a:gd name="connsiteX5824" fmla="*/ 1408525 w 8938307"/>
              <a:gd name="connsiteY5824" fmla="*/ 812298 h 2993922"/>
              <a:gd name="connsiteX5825" fmla="*/ 836642 w 8938307"/>
              <a:gd name="connsiteY5825" fmla="*/ 812298 h 2993922"/>
              <a:gd name="connsiteX5826" fmla="*/ 836642 w 8938307"/>
              <a:gd name="connsiteY5826" fmla="*/ 822888 h 2993922"/>
              <a:gd name="connsiteX5827" fmla="*/ 879003 w 8938307"/>
              <a:gd name="connsiteY5827" fmla="*/ 844069 h 2993922"/>
              <a:gd name="connsiteX5828" fmla="*/ 879003 w 8938307"/>
              <a:gd name="connsiteY5828" fmla="*/ 833478 h 2993922"/>
              <a:gd name="connsiteX5829" fmla="*/ 857823 w 8938307"/>
              <a:gd name="connsiteY5829" fmla="*/ 822888 h 2993922"/>
              <a:gd name="connsiteX5830" fmla="*/ 836642 w 8938307"/>
              <a:gd name="connsiteY5830" fmla="*/ 812298 h 2993922"/>
              <a:gd name="connsiteX5831" fmla="*/ 8175798 w 8938307"/>
              <a:gd name="connsiteY5831" fmla="*/ 801707 h 2993922"/>
              <a:gd name="connsiteX5832" fmla="*/ 8175798 w 8938307"/>
              <a:gd name="connsiteY5832" fmla="*/ 812298 h 2993922"/>
              <a:gd name="connsiteX5833" fmla="*/ 8196979 w 8938307"/>
              <a:gd name="connsiteY5833" fmla="*/ 812298 h 2993922"/>
              <a:gd name="connsiteX5834" fmla="*/ 8175798 w 8938307"/>
              <a:gd name="connsiteY5834" fmla="*/ 801707 h 2993922"/>
              <a:gd name="connsiteX5835" fmla="*/ 8112254 w 8938307"/>
              <a:gd name="connsiteY5835" fmla="*/ 801707 h 2993922"/>
              <a:gd name="connsiteX5836" fmla="*/ 8080483 w 8938307"/>
              <a:gd name="connsiteY5836" fmla="*/ 812298 h 2993922"/>
              <a:gd name="connsiteX5837" fmla="*/ 8112254 w 8938307"/>
              <a:gd name="connsiteY5837" fmla="*/ 812298 h 2993922"/>
              <a:gd name="connsiteX5838" fmla="*/ 8112254 w 8938307"/>
              <a:gd name="connsiteY5838" fmla="*/ 801707 h 2993922"/>
              <a:gd name="connsiteX5839" fmla="*/ 794281 w 8938307"/>
              <a:gd name="connsiteY5839" fmla="*/ 801707 h 2993922"/>
              <a:gd name="connsiteX5840" fmla="*/ 794281 w 8938307"/>
              <a:gd name="connsiteY5840" fmla="*/ 812298 h 2993922"/>
              <a:gd name="connsiteX5841" fmla="*/ 804871 w 8938307"/>
              <a:gd name="connsiteY5841" fmla="*/ 812298 h 2993922"/>
              <a:gd name="connsiteX5842" fmla="*/ 1419114 w 8938307"/>
              <a:gd name="connsiteY5842" fmla="*/ 791117 h 2993922"/>
              <a:gd name="connsiteX5843" fmla="*/ 1461477 w 8938307"/>
              <a:gd name="connsiteY5843" fmla="*/ 801707 h 2993922"/>
              <a:gd name="connsiteX5844" fmla="*/ 1450886 w 8938307"/>
              <a:gd name="connsiteY5844" fmla="*/ 791117 h 2993922"/>
              <a:gd name="connsiteX5845" fmla="*/ 1429704 w 8938307"/>
              <a:gd name="connsiteY5845" fmla="*/ 791117 h 2993922"/>
              <a:gd name="connsiteX5846" fmla="*/ 836642 w 8938307"/>
              <a:gd name="connsiteY5846" fmla="*/ 791117 h 2993922"/>
              <a:gd name="connsiteX5847" fmla="*/ 826051 w 8938307"/>
              <a:gd name="connsiteY5847" fmla="*/ 801707 h 2993922"/>
              <a:gd name="connsiteX5848" fmla="*/ 836642 w 8938307"/>
              <a:gd name="connsiteY5848" fmla="*/ 801707 h 2993922"/>
              <a:gd name="connsiteX5849" fmla="*/ 857823 w 8938307"/>
              <a:gd name="connsiteY5849" fmla="*/ 801707 h 2993922"/>
              <a:gd name="connsiteX5850" fmla="*/ 762510 w 8938307"/>
              <a:gd name="connsiteY5850" fmla="*/ 791117 h 2993922"/>
              <a:gd name="connsiteX5851" fmla="*/ 751919 w 8938307"/>
              <a:gd name="connsiteY5851" fmla="*/ 801707 h 2993922"/>
              <a:gd name="connsiteX5852" fmla="*/ 767805 w 8938307"/>
              <a:gd name="connsiteY5852" fmla="*/ 807002 h 2993922"/>
              <a:gd name="connsiteX5853" fmla="*/ 773099 w 8938307"/>
              <a:gd name="connsiteY5853" fmla="*/ 801707 h 2993922"/>
              <a:gd name="connsiteX5854" fmla="*/ 1450886 w 8938307"/>
              <a:gd name="connsiteY5854" fmla="*/ 780526 h 2993922"/>
              <a:gd name="connsiteX5855" fmla="*/ 1461477 w 8938307"/>
              <a:gd name="connsiteY5855" fmla="*/ 791117 h 2993922"/>
              <a:gd name="connsiteX5856" fmla="*/ 1472067 w 8938307"/>
              <a:gd name="connsiteY5856" fmla="*/ 780526 h 2993922"/>
              <a:gd name="connsiteX5857" fmla="*/ 1461477 w 8938307"/>
              <a:gd name="connsiteY5857" fmla="*/ 780526 h 2993922"/>
              <a:gd name="connsiteX5858" fmla="*/ 8083132 w 8938307"/>
              <a:gd name="connsiteY5858" fmla="*/ 775231 h 2993922"/>
              <a:gd name="connsiteX5859" fmla="*/ 8080483 w 8938307"/>
              <a:gd name="connsiteY5859" fmla="*/ 780526 h 2993922"/>
              <a:gd name="connsiteX5860" fmla="*/ 8091075 w 8938307"/>
              <a:gd name="connsiteY5860" fmla="*/ 780526 h 2993922"/>
              <a:gd name="connsiteX5861" fmla="*/ 8083132 w 8938307"/>
              <a:gd name="connsiteY5861" fmla="*/ 775231 h 2993922"/>
              <a:gd name="connsiteX5862" fmla="*/ 8271112 w 8938307"/>
              <a:gd name="connsiteY5862" fmla="*/ 769936 h 2993922"/>
              <a:gd name="connsiteX5863" fmla="*/ 8302883 w 8938307"/>
              <a:gd name="connsiteY5863" fmla="*/ 775231 h 2993922"/>
              <a:gd name="connsiteX5864" fmla="*/ 8313473 w 8938307"/>
              <a:gd name="connsiteY5864" fmla="*/ 780526 h 2993922"/>
              <a:gd name="connsiteX5865" fmla="*/ 8324064 w 8938307"/>
              <a:gd name="connsiteY5865" fmla="*/ 780526 h 2993922"/>
              <a:gd name="connsiteX5866" fmla="*/ 8334654 w 8938307"/>
              <a:gd name="connsiteY5866" fmla="*/ 780526 h 2993922"/>
              <a:gd name="connsiteX5867" fmla="*/ 8355835 w 8938307"/>
              <a:gd name="connsiteY5867" fmla="*/ 791117 h 2993922"/>
              <a:gd name="connsiteX5868" fmla="*/ 8366425 w 8938307"/>
              <a:gd name="connsiteY5868" fmla="*/ 791117 h 2993922"/>
              <a:gd name="connsiteX5869" fmla="*/ 8366425 w 8938307"/>
              <a:gd name="connsiteY5869" fmla="*/ 780526 h 2993922"/>
              <a:gd name="connsiteX5870" fmla="*/ 8377016 w 8938307"/>
              <a:gd name="connsiteY5870" fmla="*/ 780526 h 2993922"/>
              <a:gd name="connsiteX5871" fmla="*/ 8377016 w 8938307"/>
              <a:gd name="connsiteY5871" fmla="*/ 791117 h 2993922"/>
              <a:gd name="connsiteX5872" fmla="*/ 8387606 w 8938307"/>
              <a:gd name="connsiteY5872" fmla="*/ 791117 h 2993922"/>
              <a:gd name="connsiteX5873" fmla="*/ 8398196 w 8938307"/>
              <a:gd name="connsiteY5873" fmla="*/ 801707 h 2993922"/>
              <a:gd name="connsiteX5874" fmla="*/ 8377016 w 8938307"/>
              <a:gd name="connsiteY5874" fmla="*/ 801707 h 2993922"/>
              <a:gd name="connsiteX5875" fmla="*/ 8345244 w 8938307"/>
              <a:gd name="connsiteY5875" fmla="*/ 801707 h 2993922"/>
              <a:gd name="connsiteX5876" fmla="*/ 8271112 w 8938307"/>
              <a:gd name="connsiteY5876" fmla="*/ 791117 h 2993922"/>
              <a:gd name="connsiteX5877" fmla="*/ 8260521 w 8938307"/>
              <a:gd name="connsiteY5877" fmla="*/ 780526 h 2993922"/>
              <a:gd name="connsiteX5878" fmla="*/ 8249931 w 8938307"/>
              <a:gd name="connsiteY5878" fmla="*/ 780526 h 2993922"/>
              <a:gd name="connsiteX5879" fmla="*/ 8271112 w 8938307"/>
              <a:gd name="connsiteY5879" fmla="*/ 769936 h 2993922"/>
              <a:gd name="connsiteX5880" fmla="*/ 1387344 w 8938307"/>
              <a:gd name="connsiteY5880" fmla="*/ 769936 h 2993922"/>
              <a:gd name="connsiteX5881" fmla="*/ 1376752 w 8938307"/>
              <a:gd name="connsiteY5881" fmla="*/ 780526 h 2993922"/>
              <a:gd name="connsiteX5882" fmla="*/ 1397934 w 8938307"/>
              <a:gd name="connsiteY5882" fmla="*/ 780526 h 2993922"/>
              <a:gd name="connsiteX5883" fmla="*/ 1387344 w 8938307"/>
              <a:gd name="connsiteY5883" fmla="*/ 769936 h 2993922"/>
              <a:gd name="connsiteX5884" fmla="*/ 931956 w 8938307"/>
              <a:gd name="connsiteY5884" fmla="*/ 769936 h 2993922"/>
              <a:gd name="connsiteX5885" fmla="*/ 931956 w 8938307"/>
              <a:gd name="connsiteY5885" fmla="*/ 780526 h 2993922"/>
              <a:gd name="connsiteX5886" fmla="*/ 942546 w 8938307"/>
              <a:gd name="connsiteY5886" fmla="*/ 775231 h 2993922"/>
              <a:gd name="connsiteX5887" fmla="*/ 931956 w 8938307"/>
              <a:gd name="connsiteY5887" fmla="*/ 769936 h 2993922"/>
              <a:gd name="connsiteX5888" fmla="*/ 901508 w 8938307"/>
              <a:gd name="connsiteY5888" fmla="*/ 763317 h 2993922"/>
              <a:gd name="connsiteX5889" fmla="*/ 900185 w 8938307"/>
              <a:gd name="connsiteY5889" fmla="*/ 769936 h 2993922"/>
              <a:gd name="connsiteX5890" fmla="*/ 905480 w 8938307"/>
              <a:gd name="connsiteY5890" fmla="*/ 769936 h 2993922"/>
              <a:gd name="connsiteX5891" fmla="*/ 910775 w 8938307"/>
              <a:gd name="connsiteY5891" fmla="*/ 769936 h 2993922"/>
              <a:gd name="connsiteX5892" fmla="*/ 905480 w 8938307"/>
              <a:gd name="connsiteY5892" fmla="*/ 764640 h 2993922"/>
              <a:gd name="connsiteX5893" fmla="*/ 901508 w 8938307"/>
              <a:gd name="connsiteY5893" fmla="*/ 763317 h 2993922"/>
              <a:gd name="connsiteX5894" fmla="*/ 1816256 w 8938307"/>
              <a:gd name="connsiteY5894" fmla="*/ 756036 h 2993922"/>
              <a:gd name="connsiteX5895" fmla="*/ 1810960 w 8938307"/>
              <a:gd name="connsiteY5895" fmla="*/ 759346 h 2993922"/>
              <a:gd name="connsiteX5896" fmla="*/ 1821551 w 8938307"/>
              <a:gd name="connsiteY5896" fmla="*/ 769936 h 2993922"/>
              <a:gd name="connsiteX5897" fmla="*/ 1832141 w 8938307"/>
              <a:gd name="connsiteY5897" fmla="*/ 769936 h 2993922"/>
              <a:gd name="connsiteX5898" fmla="*/ 1816256 w 8938307"/>
              <a:gd name="connsiteY5898" fmla="*/ 756036 h 2993922"/>
              <a:gd name="connsiteX5899" fmla="*/ 1239078 w 8938307"/>
              <a:gd name="connsiteY5899" fmla="*/ 727574 h 2993922"/>
              <a:gd name="connsiteX5900" fmla="*/ 1239078 w 8938307"/>
              <a:gd name="connsiteY5900" fmla="*/ 738165 h 2993922"/>
              <a:gd name="connsiteX5901" fmla="*/ 1249669 w 8938307"/>
              <a:gd name="connsiteY5901" fmla="*/ 738165 h 2993922"/>
              <a:gd name="connsiteX5902" fmla="*/ 1239078 w 8938307"/>
              <a:gd name="connsiteY5902" fmla="*/ 727574 h 2993922"/>
              <a:gd name="connsiteX5903" fmla="*/ 984908 w 8938307"/>
              <a:gd name="connsiteY5903" fmla="*/ 727574 h 2993922"/>
              <a:gd name="connsiteX5904" fmla="*/ 995498 w 8938307"/>
              <a:gd name="connsiteY5904" fmla="*/ 727574 h 2993922"/>
              <a:gd name="connsiteX5905" fmla="*/ 1006089 w 8938307"/>
              <a:gd name="connsiteY5905" fmla="*/ 727574 h 2993922"/>
              <a:gd name="connsiteX5906" fmla="*/ 995498 w 8938307"/>
              <a:gd name="connsiteY5906" fmla="*/ 738165 h 2993922"/>
              <a:gd name="connsiteX5907" fmla="*/ 984908 w 8938307"/>
              <a:gd name="connsiteY5907" fmla="*/ 738165 h 2993922"/>
              <a:gd name="connsiteX5908" fmla="*/ 984908 w 8938307"/>
              <a:gd name="connsiteY5908" fmla="*/ 727574 h 2993922"/>
              <a:gd name="connsiteX5909" fmla="*/ 8652366 w 8938307"/>
              <a:gd name="connsiteY5909" fmla="*/ 716984 h 2993922"/>
              <a:gd name="connsiteX5910" fmla="*/ 8662957 w 8938307"/>
              <a:gd name="connsiteY5910" fmla="*/ 716984 h 2993922"/>
              <a:gd name="connsiteX5911" fmla="*/ 8652366 w 8938307"/>
              <a:gd name="connsiteY5911" fmla="*/ 727574 h 2993922"/>
              <a:gd name="connsiteX5912" fmla="*/ 8652366 w 8938307"/>
              <a:gd name="connsiteY5912" fmla="*/ 716984 h 2993922"/>
              <a:gd name="connsiteX5913" fmla="*/ 8377016 w 8938307"/>
              <a:gd name="connsiteY5913" fmla="*/ 716984 h 2993922"/>
              <a:gd name="connsiteX5914" fmla="*/ 8387606 w 8938307"/>
              <a:gd name="connsiteY5914" fmla="*/ 727574 h 2993922"/>
              <a:gd name="connsiteX5915" fmla="*/ 8408787 w 8938307"/>
              <a:gd name="connsiteY5915" fmla="*/ 727574 h 2993922"/>
              <a:gd name="connsiteX5916" fmla="*/ 8398196 w 8938307"/>
              <a:gd name="connsiteY5916" fmla="*/ 716984 h 2993922"/>
              <a:gd name="connsiteX5917" fmla="*/ 8377016 w 8938307"/>
              <a:gd name="connsiteY5917" fmla="*/ 716984 h 2993922"/>
              <a:gd name="connsiteX5918" fmla="*/ 8122846 w 8938307"/>
              <a:gd name="connsiteY5918" fmla="*/ 716984 h 2993922"/>
              <a:gd name="connsiteX5919" fmla="*/ 8112254 w 8938307"/>
              <a:gd name="connsiteY5919" fmla="*/ 738165 h 2993922"/>
              <a:gd name="connsiteX5920" fmla="*/ 8154617 w 8938307"/>
              <a:gd name="connsiteY5920" fmla="*/ 738165 h 2993922"/>
              <a:gd name="connsiteX5921" fmla="*/ 8149321 w 8938307"/>
              <a:gd name="connsiteY5921" fmla="*/ 722279 h 2993922"/>
              <a:gd name="connsiteX5922" fmla="*/ 8122846 w 8938307"/>
              <a:gd name="connsiteY5922" fmla="*/ 716984 h 2993922"/>
              <a:gd name="connsiteX5923" fmla="*/ 8069894 w 8938307"/>
              <a:gd name="connsiteY5923" fmla="*/ 716984 h 2993922"/>
              <a:gd name="connsiteX5924" fmla="*/ 8091075 w 8938307"/>
              <a:gd name="connsiteY5924" fmla="*/ 716984 h 2993922"/>
              <a:gd name="connsiteX5925" fmla="*/ 8080483 w 8938307"/>
              <a:gd name="connsiteY5925" fmla="*/ 716984 h 2993922"/>
              <a:gd name="connsiteX5926" fmla="*/ 8610004 w 8938307"/>
              <a:gd name="connsiteY5926" fmla="*/ 706394 h 2993922"/>
              <a:gd name="connsiteX5927" fmla="*/ 8620595 w 8938307"/>
              <a:gd name="connsiteY5927" fmla="*/ 706394 h 2993922"/>
              <a:gd name="connsiteX5928" fmla="*/ 8610004 w 8938307"/>
              <a:gd name="connsiteY5928" fmla="*/ 716984 h 2993922"/>
              <a:gd name="connsiteX5929" fmla="*/ 8504100 w 8938307"/>
              <a:gd name="connsiteY5929" fmla="*/ 706394 h 2993922"/>
              <a:gd name="connsiteX5930" fmla="*/ 8514691 w 8938307"/>
              <a:gd name="connsiteY5930" fmla="*/ 706394 h 2993922"/>
              <a:gd name="connsiteX5931" fmla="*/ 8504100 w 8938307"/>
              <a:gd name="connsiteY5931" fmla="*/ 716984 h 2993922"/>
              <a:gd name="connsiteX5932" fmla="*/ 8546462 w 8938307"/>
              <a:gd name="connsiteY5932" fmla="*/ 702864 h 2993922"/>
              <a:gd name="connsiteX5933" fmla="*/ 8546462 w 8938307"/>
              <a:gd name="connsiteY5933" fmla="*/ 706394 h 2993922"/>
              <a:gd name="connsiteX5934" fmla="*/ 8535871 w 8938307"/>
              <a:gd name="connsiteY5934" fmla="*/ 706394 h 2993922"/>
              <a:gd name="connsiteX5935" fmla="*/ 1207306 w 8938307"/>
              <a:gd name="connsiteY5935" fmla="*/ 695803 h 2993922"/>
              <a:gd name="connsiteX5936" fmla="*/ 1196717 w 8938307"/>
              <a:gd name="connsiteY5936" fmla="*/ 706394 h 2993922"/>
              <a:gd name="connsiteX5937" fmla="*/ 1207306 w 8938307"/>
              <a:gd name="connsiteY5937" fmla="*/ 706394 h 2993922"/>
              <a:gd name="connsiteX5938" fmla="*/ 1217897 w 8938307"/>
              <a:gd name="connsiteY5938" fmla="*/ 701098 h 2993922"/>
              <a:gd name="connsiteX5939" fmla="*/ 1207306 w 8938307"/>
              <a:gd name="connsiteY5939" fmla="*/ 695803 h 2993922"/>
              <a:gd name="connsiteX5940" fmla="*/ 1111993 w 8938307"/>
              <a:gd name="connsiteY5940" fmla="*/ 695803 h 2993922"/>
              <a:gd name="connsiteX5941" fmla="*/ 1111993 w 8938307"/>
              <a:gd name="connsiteY5941" fmla="*/ 706394 h 2993922"/>
              <a:gd name="connsiteX5942" fmla="*/ 1133174 w 8938307"/>
              <a:gd name="connsiteY5942" fmla="*/ 706394 h 2993922"/>
              <a:gd name="connsiteX5943" fmla="*/ 921366 w 8938307"/>
              <a:gd name="connsiteY5943" fmla="*/ 695803 h 2993922"/>
              <a:gd name="connsiteX5944" fmla="*/ 910775 w 8938307"/>
              <a:gd name="connsiteY5944" fmla="*/ 706394 h 2993922"/>
              <a:gd name="connsiteX5945" fmla="*/ 931956 w 8938307"/>
              <a:gd name="connsiteY5945" fmla="*/ 716984 h 2993922"/>
              <a:gd name="connsiteX5946" fmla="*/ 953137 w 8938307"/>
              <a:gd name="connsiteY5946" fmla="*/ 727574 h 2993922"/>
              <a:gd name="connsiteX5947" fmla="*/ 931956 w 8938307"/>
              <a:gd name="connsiteY5947" fmla="*/ 727574 h 2993922"/>
              <a:gd name="connsiteX5948" fmla="*/ 953137 w 8938307"/>
              <a:gd name="connsiteY5948" fmla="*/ 738165 h 2993922"/>
              <a:gd name="connsiteX5949" fmla="*/ 953137 w 8938307"/>
              <a:gd name="connsiteY5949" fmla="*/ 727574 h 2993922"/>
              <a:gd name="connsiteX5950" fmla="*/ 963726 w 8938307"/>
              <a:gd name="connsiteY5950" fmla="*/ 722279 h 2993922"/>
              <a:gd name="connsiteX5951" fmla="*/ 974318 w 8938307"/>
              <a:gd name="connsiteY5951" fmla="*/ 727574 h 2993922"/>
              <a:gd name="connsiteX5952" fmla="*/ 984908 w 8938307"/>
              <a:gd name="connsiteY5952" fmla="*/ 738165 h 2993922"/>
              <a:gd name="connsiteX5953" fmla="*/ 1006089 w 8938307"/>
              <a:gd name="connsiteY5953" fmla="*/ 748755 h 2993922"/>
              <a:gd name="connsiteX5954" fmla="*/ 1037859 w 8938307"/>
              <a:gd name="connsiteY5954" fmla="*/ 769936 h 2993922"/>
              <a:gd name="connsiteX5955" fmla="*/ 1064336 w 8938307"/>
              <a:gd name="connsiteY5955" fmla="*/ 780526 h 2993922"/>
              <a:gd name="connsiteX5956" fmla="*/ 1111993 w 8938307"/>
              <a:gd name="connsiteY5956" fmla="*/ 801707 h 2993922"/>
              <a:gd name="connsiteX5957" fmla="*/ 1138469 w 8938307"/>
              <a:gd name="connsiteY5957" fmla="*/ 812298 h 2993922"/>
              <a:gd name="connsiteX5958" fmla="*/ 1143765 w 8938307"/>
              <a:gd name="connsiteY5958" fmla="*/ 822888 h 2993922"/>
              <a:gd name="connsiteX5959" fmla="*/ 1149059 w 8938307"/>
              <a:gd name="connsiteY5959" fmla="*/ 833478 h 2993922"/>
              <a:gd name="connsiteX5960" fmla="*/ 1154354 w 8938307"/>
              <a:gd name="connsiteY5960" fmla="*/ 833478 h 2993922"/>
              <a:gd name="connsiteX5961" fmla="*/ 1154354 w 8938307"/>
              <a:gd name="connsiteY5961" fmla="*/ 822888 h 2993922"/>
              <a:gd name="connsiteX5962" fmla="*/ 1164945 w 8938307"/>
              <a:gd name="connsiteY5962" fmla="*/ 822888 h 2993922"/>
              <a:gd name="connsiteX5963" fmla="*/ 1202011 w 8938307"/>
              <a:gd name="connsiteY5963" fmla="*/ 833478 h 2993922"/>
              <a:gd name="connsiteX5964" fmla="*/ 1249669 w 8938307"/>
              <a:gd name="connsiteY5964" fmla="*/ 833478 h 2993922"/>
              <a:gd name="connsiteX5965" fmla="*/ 1260258 w 8938307"/>
              <a:gd name="connsiteY5965" fmla="*/ 838773 h 2993922"/>
              <a:gd name="connsiteX5966" fmla="*/ 1276144 w 8938307"/>
              <a:gd name="connsiteY5966" fmla="*/ 838773 h 2993922"/>
              <a:gd name="connsiteX5967" fmla="*/ 1292030 w 8938307"/>
              <a:gd name="connsiteY5967" fmla="*/ 838773 h 2993922"/>
              <a:gd name="connsiteX5968" fmla="*/ 1307915 w 8938307"/>
              <a:gd name="connsiteY5968" fmla="*/ 844069 h 2993922"/>
              <a:gd name="connsiteX5969" fmla="*/ 1329096 w 8938307"/>
              <a:gd name="connsiteY5969" fmla="*/ 854659 h 2993922"/>
              <a:gd name="connsiteX5970" fmla="*/ 1355573 w 8938307"/>
              <a:gd name="connsiteY5970" fmla="*/ 875840 h 2993922"/>
              <a:gd name="connsiteX5971" fmla="*/ 1376752 w 8938307"/>
              <a:gd name="connsiteY5971" fmla="*/ 886431 h 2993922"/>
              <a:gd name="connsiteX5972" fmla="*/ 1461477 w 8938307"/>
              <a:gd name="connsiteY5972" fmla="*/ 907611 h 2993922"/>
              <a:gd name="connsiteX5973" fmla="*/ 1450886 w 8938307"/>
              <a:gd name="connsiteY5973" fmla="*/ 897021 h 2993922"/>
              <a:gd name="connsiteX5974" fmla="*/ 1461477 w 8938307"/>
              <a:gd name="connsiteY5974" fmla="*/ 897021 h 2993922"/>
              <a:gd name="connsiteX5975" fmla="*/ 1482658 w 8938307"/>
              <a:gd name="connsiteY5975" fmla="*/ 907611 h 2993922"/>
              <a:gd name="connsiteX5976" fmla="*/ 1567381 w 8938307"/>
              <a:gd name="connsiteY5976" fmla="*/ 939383 h 2993922"/>
              <a:gd name="connsiteX5977" fmla="*/ 1588562 w 8938307"/>
              <a:gd name="connsiteY5977" fmla="*/ 944677 h 2993922"/>
              <a:gd name="connsiteX5978" fmla="*/ 1604448 w 8938307"/>
              <a:gd name="connsiteY5978" fmla="*/ 949973 h 2993922"/>
              <a:gd name="connsiteX5979" fmla="*/ 1652104 w 8938307"/>
              <a:gd name="connsiteY5979" fmla="*/ 965858 h 2993922"/>
              <a:gd name="connsiteX5980" fmla="*/ 1710352 w 8938307"/>
              <a:gd name="connsiteY5980" fmla="*/ 987040 h 2993922"/>
              <a:gd name="connsiteX5981" fmla="*/ 1747418 w 8938307"/>
              <a:gd name="connsiteY5981" fmla="*/ 997629 h 2993922"/>
              <a:gd name="connsiteX5982" fmla="*/ 1763304 w 8938307"/>
              <a:gd name="connsiteY5982" fmla="*/ 1002925 h 2993922"/>
              <a:gd name="connsiteX5983" fmla="*/ 1779189 w 8938307"/>
              <a:gd name="connsiteY5983" fmla="*/ 1013515 h 2993922"/>
              <a:gd name="connsiteX5984" fmla="*/ 1810960 w 8938307"/>
              <a:gd name="connsiteY5984" fmla="*/ 1024106 h 2993922"/>
              <a:gd name="connsiteX5985" fmla="*/ 1832141 w 8938307"/>
              <a:gd name="connsiteY5985" fmla="*/ 1024106 h 2993922"/>
              <a:gd name="connsiteX5986" fmla="*/ 1858616 w 8938307"/>
              <a:gd name="connsiteY5986" fmla="*/ 1029400 h 2993922"/>
              <a:gd name="connsiteX5987" fmla="*/ 1879797 w 8938307"/>
              <a:gd name="connsiteY5987" fmla="*/ 1034696 h 2993922"/>
              <a:gd name="connsiteX5988" fmla="*/ 1906274 w 8938307"/>
              <a:gd name="connsiteY5988" fmla="*/ 1045287 h 2993922"/>
              <a:gd name="connsiteX5989" fmla="*/ 1927455 w 8938307"/>
              <a:gd name="connsiteY5989" fmla="*/ 1045287 h 2993922"/>
              <a:gd name="connsiteX5990" fmla="*/ 1938045 w 8938307"/>
              <a:gd name="connsiteY5990" fmla="*/ 1055877 h 2993922"/>
              <a:gd name="connsiteX5991" fmla="*/ 1959226 w 8938307"/>
              <a:gd name="connsiteY5991" fmla="*/ 1045287 h 2993922"/>
              <a:gd name="connsiteX5992" fmla="*/ 1959226 w 8938307"/>
              <a:gd name="connsiteY5992" fmla="*/ 1024106 h 2993922"/>
              <a:gd name="connsiteX5993" fmla="*/ 1990997 w 8938307"/>
              <a:gd name="connsiteY5993" fmla="*/ 1045287 h 2993922"/>
              <a:gd name="connsiteX5994" fmla="*/ 1980407 w 8938307"/>
              <a:gd name="connsiteY5994" fmla="*/ 1045287 h 2993922"/>
              <a:gd name="connsiteX5995" fmla="*/ 1980407 w 8938307"/>
              <a:gd name="connsiteY5995" fmla="*/ 1055877 h 2993922"/>
              <a:gd name="connsiteX5996" fmla="*/ 2054540 w 8938307"/>
              <a:gd name="connsiteY5996" fmla="*/ 1077058 h 2993922"/>
              <a:gd name="connsiteX5997" fmla="*/ 2070426 w 8938307"/>
              <a:gd name="connsiteY5997" fmla="*/ 1077058 h 2993922"/>
              <a:gd name="connsiteX5998" fmla="*/ 2081016 w 8938307"/>
              <a:gd name="connsiteY5998" fmla="*/ 1077058 h 2993922"/>
              <a:gd name="connsiteX5999" fmla="*/ 2096901 w 8938307"/>
              <a:gd name="connsiteY5999" fmla="*/ 1077058 h 2993922"/>
              <a:gd name="connsiteX6000" fmla="*/ 2086311 w 8938307"/>
              <a:gd name="connsiteY6000" fmla="*/ 1066467 h 2993922"/>
              <a:gd name="connsiteX6001" fmla="*/ 2070426 w 8938307"/>
              <a:gd name="connsiteY6001" fmla="*/ 1061173 h 2993922"/>
              <a:gd name="connsiteX6002" fmla="*/ 2054540 w 8938307"/>
              <a:gd name="connsiteY6002" fmla="*/ 1045287 h 2993922"/>
              <a:gd name="connsiteX6003" fmla="*/ 2065130 w 8938307"/>
              <a:gd name="connsiteY6003" fmla="*/ 1045287 h 2993922"/>
              <a:gd name="connsiteX6004" fmla="*/ 2075721 w 8938307"/>
              <a:gd name="connsiteY6004" fmla="*/ 1045287 h 2993922"/>
              <a:gd name="connsiteX6005" fmla="*/ 2078367 w 8938307"/>
              <a:gd name="connsiteY6005" fmla="*/ 1045287 h 2993922"/>
              <a:gd name="connsiteX6006" fmla="*/ 2096901 w 8938307"/>
              <a:gd name="connsiteY6006" fmla="*/ 1045287 h 2993922"/>
              <a:gd name="connsiteX6007" fmla="*/ 2128673 w 8938307"/>
              <a:gd name="connsiteY6007" fmla="*/ 1034696 h 2993922"/>
              <a:gd name="connsiteX6008" fmla="*/ 2139263 w 8938307"/>
              <a:gd name="connsiteY6008" fmla="*/ 1034696 h 2993922"/>
              <a:gd name="connsiteX6009" fmla="*/ 2118082 w 8938307"/>
              <a:gd name="connsiteY6009" fmla="*/ 1013515 h 2993922"/>
              <a:gd name="connsiteX6010" fmla="*/ 2102197 w 8938307"/>
              <a:gd name="connsiteY6010" fmla="*/ 1008220 h 2993922"/>
              <a:gd name="connsiteX6011" fmla="*/ 2096901 w 8938307"/>
              <a:gd name="connsiteY6011" fmla="*/ 1002925 h 2993922"/>
              <a:gd name="connsiteX6012" fmla="*/ 2065130 w 8938307"/>
              <a:gd name="connsiteY6012" fmla="*/ 992335 h 2993922"/>
              <a:gd name="connsiteX6013" fmla="*/ 2012178 w 8938307"/>
              <a:gd name="connsiteY6013" fmla="*/ 981744 h 2993922"/>
              <a:gd name="connsiteX6014" fmla="*/ 1980407 w 8938307"/>
              <a:gd name="connsiteY6014" fmla="*/ 971154 h 2993922"/>
              <a:gd name="connsiteX6015" fmla="*/ 1948635 w 8938307"/>
              <a:gd name="connsiteY6015" fmla="*/ 960563 h 2993922"/>
              <a:gd name="connsiteX6016" fmla="*/ 1932749 w 8938307"/>
              <a:gd name="connsiteY6016" fmla="*/ 955269 h 2993922"/>
              <a:gd name="connsiteX6017" fmla="*/ 1879797 w 8938307"/>
              <a:gd name="connsiteY6017" fmla="*/ 934087 h 2993922"/>
              <a:gd name="connsiteX6018" fmla="*/ 1789779 w 8938307"/>
              <a:gd name="connsiteY6018" fmla="*/ 907611 h 2993922"/>
              <a:gd name="connsiteX6019" fmla="*/ 1705056 w 8938307"/>
              <a:gd name="connsiteY6019" fmla="*/ 886431 h 2993922"/>
              <a:gd name="connsiteX6020" fmla="*/ 1683875 w 8938307"/>
              <a:gd name="connsiteY6020" fmla="*/ 875840 h 2993922"/>
              <a:gd name="connsiteX6021" fmla="*/ 1652104 w 8938307"/>
              <a:gd name="connsiteY6021" fmla="*/ 875840 h 2993922"/>
              <a:gd name="connsiteX6022" fmla="*/ 1641514 w 8938307"/>
              <a:gd name="connsiteY6022" fmla="*/ 875840 h 2993922"/>
              <a:gd name="connsiteX6023" fmla="*/ 1662694 w 8938307"/>
              <a:gd name="connsiteY6023" fmla="*/ 886431 h 2993922"/>
              <a:gd name="connsiteX6024" fmla="*/ 1694466 w 8938307"/>
              <a:gd name="connsiteY6024" fmla="*/ 897021 h 2993922"/>
              <a:gd name="connsiteX6025" fmla="*/ 1715646 w 8938307"/>
              <a:gd name="connsiteY6025" fmla="*/ 912906 h 2993922"/>
              <a:gd name="connsiteX6026" fmla="*/ 1726237 w 8938307"/>
              <a:gd name="connsiteY6026" fmla="*/ 918202 h 2993922"/>
              <a:gd name="connsiteX6027" fmla="*/ 1789779 w 8938307"/>
              <a:gd name="connsiteY6027" fmla="*/ 934087 h 2993922"/>
              <a:gd name="connsiteX6028" fmla="*/ 1821551 w 8938307"/>
              <a:gd name="connsiteY6028" fmla="*/ 949973 h 2993922"/>
              <a:gd name="connsiteX6029" fmla="*/ 1800370 w 8938307"/>
              <a:gd name="connsiteY6029" fmla="*/ 960563 h 2993922"/>
              <a:gd name="connsiteX6030" fmla="*/ 1789779 w 8938307"/>
              <a:gd name="connsiteY6030" fmla="*/ 949973 h 2993922"/>
              <a:gd name="connsiteX6031" fmla="*/ 1747418 w 8938307"/>
              <a:gd name="connsiteY6031" fmla="*/ 939383 h 2993922"/>
              <a:gd name="connsiteX6032" fmla="*/ 1736827 w 8938307"/>
              <a:gd name="connsiteY6032" fmla="*/ 928792 h 2993922"/>
              <a:gd name="connsiteX6033" fmla="*/ 1715646 w 8938307"/>
              <a:gd name="connsiteY6033" fmla="*/ 928792 h 2993922"/>
              <a:gd name="connsiteX6034" fmla="*/ 1715646 w 8938307"/>
              <a:gd name="connsiteY6034" fmla="*/ 918202 h 2993922"/>
              <a:gd name="connsiteX6035" fmla="*/ 1705056 w 8938307"/>
              <a:gd name="connsiteY6035" fmla="*/ 918202 h 2993922"/>
              <a:gd name="connsiteX6036" fmla="*/ 1683875 w 8938307"/>
              <a:gd name="connsiteY6036" fmla="*/ 918202 h 2993922"/>
              <a:gd name="connsiteX6037" fmla="*/ 1683875 w 8938307"/>
              <a:gd name="connsiteY6037" fmla="*/ 928792 h 2993922"/>
              <a:gd name="connsiteX6038" fmla="*/ 1673285 w 8938307"/>
              <a:gd name="connsiteY6038" fmla="*/ 918202 h 2993922"/>
              <a:gd name="connsiteX6039" fmla="*/ 1683875 w 8938307"/>
              <a:gd name="connsiteY6039" fmla="*/ 912906 h 2993922"/>
              <a:gd name="connsiteX6040" fmla="*/ 1683875 w 8938307"/>
              <a:gd name="connsiteY6040" fmla="*/ 907611 h 2993922"/>
              <a:gd name="connsiteX6041" fmla="*/ 1652104 w 8938307"/>
              <a:gd name="connsiteY6041" fmla="*/ 907611 h 2993922"/>
              <a:gd name="connsiteX6042" fmla="*/ 1620333 w 8938307"/>
              <a:gd name="connsiteY6042" fmla="*/ 907611 h 2993922"/>
              <a:gd name="connsiteX6043" fmla="*/ 1599152 w 8938307"/>
              <a:gd name="connsiteY6043" fmla="*/ 897021 h 2993922"/>
              <a:gd name="connsiteX6044" fmla="*/ 1577971 w 8938307"/>
              <a:gd name="connsiteY6044" fmla="*/ 897021 h 2993922"/>
              <a:gd name="connsiteX6045" fmla="*/ 1599152 w 8938307"/>
              <a:gd name="connsiteY6045" fmla="*/ 886431 h 2993922"/>
              <a:gd name="connsiteX6046" fmla="*/ 1609742 w 8938307"/>
              <a:gd name="connsiteY6046" fmla="*/ 897021 h 2993922"/>
              <a:gd name="connsiteX6047" fmla="*/ 1609742 w 8938307"/>
              <a:gd name="connsiteY6047" fmla="*/ 886431 h 2993922"/>
              <a:gd name="connsiteX6048" fmla="*/ 1599152 w 8938307"/>
              <a:gd name="connsiteY6048" fmla="*/ 875840 h 2993922"/>
              <a:gd name="connsiteX6049" fmla="*/ 1567381 w 8938307"/>
              <a:gd name="connsiteY6049" fmla="*/ 865250 h 2993922"/>
              <a:gd name="connsiteX6050" fmla="*/ 1525019 w 8938307"/>
              <a:gd name="connsiteY6050" fmla="*/ 854659 h 2993922"/>
              <a:gd name="connsiteX6051" fmla="*/ 1503838 w 8938307"/>
              <a:gd name="connsiteY6051" fmla="*/ 854659 h 2993922"/>
              <a:gd name="connsiteX6052" fmla="*/ 1472067 w 8938307"/>
              <a:gd name="connsiteY6052" fmla="*/ 865250 h 2993922"/>
              <a:gd name="connsiteX6053" fmla="*/ 1440296 w 8938307"/>
              <a:gd name="connsiteY6053" fmla="*/ 854659 h 2993922"/>
              <a:gd name="connsiteX6054" fmla="*/ 1413820 w 8938307"/>
              <a:gd name="connsiteY6054" fmla="*/ 838773 h 2993922"/>
              <a:gd name="connsiteX6055" fmla="*/ 1387344 w 8938307"/>
              <a:gd name="connsiteY6055" fmla="*/ 833478 h 2993922"/>
              <a:gd name="connsiteX6056" fmla="*/ 1292030 w 8938307"/>
              <a:gd name="connsiteY6056" fmla="*/ 801707 h 2993922"/>
              <a:gd name="connsiteX6057" fmla="*/ 1292030 w 8938307"/>
              <a:gd name="connsiteY6057" fmla="*/ 791117 h 2993922"/>
              <a:gd name="connsiteX6058" fmla="*/ 1270849 w 8938307"/>
              <a:gd name="connsiteY6058" fmla="*/ 780526 h 2993922"/>
              <a:gd name="connsiteX6059" fmla="*/ 1228487 w 8938307"/>
              <a:gd name="connsiteY6059" fmla="*/ 769936 h 2993922"/>
              <a:gd name="connsiteX6060" fmla="*/ 1217897 w 8938307"/>
              <a:gd name="connsiteY6060" fmla="*/ 769936 h 2993922"/>
              <a:gd name="connsiteX6061" fmla="*/ 1217897 w 8938307"/>
              <a:gd name="connsiteY6061" fmla="*/ 785821 h 2993922"/>
              <a:gd name="connsiteX6062" fmla="*/ 1228487 w 8938307"/>
              <a:gd name="connsiteY6062" fmla="*/ 801707 h 2993922"/>
              <a:gd name="connsiteX6063" fmla="*/ 1260258 w 8938307"/>
              <a:gd name="connsiteY6063" fmla="*/ 817592 h 2993922"/>
              <a:gd name="connsiteX6064" fmla="*/ 1270849 w 8938307"/>
              <a:gd name="connsiteY6064" fmla="*/ 828183 h 2993922"/>
              <a:gd name="connsiteX6065" fmla="*/ 1265555 w 8938307"/>
              <a:gd name="connsiteY6065" fmla="*/ 828183 h 2993922"/>
              <a:gd name="connsiteX6066" fmla="*/ 1228487 w 8938307"/>
              <a:gd name="connsiteY6066" fmla="*/ 812298 h 2993922"/>
              <a:gd name="connsiteX6067" fmla="*/ 1196717 w 8938307"/>
              <a:gd name="connsiteY6067" fmla="*/ 791117 h 2993922"/>
              <a:gd name="connsiteX6068" fmla="*/ 1207306 w 8938307"/>
              <a:gd name="connsiteY6068" fmla="*/ 769936 h 2993922"/>
              <a:gd name="connsiteX6069" fmla="*/ 1196717 w 8938307"/>
              <a:gd name="connsiteY6069" fmla="*/ 759346 h 2993922"/>
              <a:gd name="connsiteX6070" fmla="*/ 1196717 w 8938307"/>
              <a:gd name="connsiteY6070" fmla="*/ 748755 h 2993922"/>
              <a:gd name="connsiteX6071" fmla="*/ 1207306 w 8938307"/>
              <a:gd name="connsiteY6071" fmla="*/ 748755 h 2993922"/>
              <a:gd name="connsiteX6072" fmla="*/ 1202011 w 8938307"/>
              <a:gd name="connsiteY6072" fmla="*/ 743460 h 2993922"/>
              <a:gd name="connsiteX6073" fmla="*/ 1186126 w 8938307"/>
              <a:gd name="connsiteY6073" fmla="*/ 738165 h 2993922"/>
              <a:gd name="connsiteX6074" fmla="*/ 1164945 w 8938307"/>
              <a:gd name="connsiteY6074" fmla="*/ 722279 h 2993922"/>
              <a:gd name="connsiteX6075" fmla="*/ 1143765 w 8938307"/>
              <a:gd name="connsiteY6075" fmla="*/ 716984 h 2993922"/>
              <a:gd name="connsiteX6076" fmla="*/ 1122583 w 8938307"/>
              <a:gd name="connsiteY6076" fmla="*/ 727574 h 2993922"/>
              <a:gd name="connsiteX6077" fmla="*/ 1143765 w 8938307"/>
              <a:gd name="connsiteY6077" fmla="*/ 727574 h 2993922"/>
              <a:gd name="connsiteX6078" fmla="*/ 1164945 w 8938307"/>
              <a:gd name="connsiteY6078" fmla="*/ 738165 h 2993922"/>
              <a:gd name="connsiteX6079" fmla="*/ 1175535 w 8938307"/>
              <a:gd name="connsiteY6079" fmla="*/ 759346 h 2993922"/>
              <a:gd name="connsiteX6080" fmla="*/ 1143765 w 8938307"/>
              <a:gd name="connsiteY6080" fmla="*/ 748755 h 2993922"/>
              <a:gd name="connsiteX6081" fmla="*/ 1111993 w 8938307"/>
              <a:gd name="connsiteY6081" fmla="*/ 748755 h 2993922"/>
              <a:gd name="connsiteX6082" fmla="*/ 1133174 w 8938307"/>
              <a:gd name="connsiteY6082" fmla="*/ 769936 h 2993922"/>
              <a:gd name="connsiteX6083" fmla="*/ 1143765 w 8938307"/>
              <a:gd name="connsiteY6083" fmla="*/ 769936 h 2993922"/>
              <a:gd name="connsiteX6084" fmla="*/ 1154354 w 8938307"/>
              <a:gd name="connsiteY6084" fmla="*/ 769936 h 2993922"/>
              <a:gd name="connsiteX6085" fmla="*/ 1159651 w 8938307"/>
              <a:gd name="connsiteY6085" fmla="*/ 775231 h 2993922"/>
              <a:gd name="connsiteX6086" fmla="*/ 1164945 w 8938307"/>
              <a:gd name="connsiteY6086" fmla="*/ 791117 h 2993922"/>
              <a:gd name="connsiteX6087" fmla="*/ 1154354 w 8938307"/>
              <a:gd name="connsiteY6087" fmla="*/ 791117 h 2993922"/>
              <a:gd name="connsiteX6088" fmla="*/ 1133174 w 8938307"/>
              <a:gd name="connsiteY6088" fmla="*/ 780526 h 2993922"/>
              <a:gd name="connsiteX6089" fmla="*/ 1069631 w 8938307"/>
              <a:gd name="connsiteY6089" fmla="*/ 769936 h 2993922"/>
              <a:gd name="connsiteX6090" fmla="*/ 1043155 w 8938307"/>
              <a:gd name="connsiteY6090" fmla="*/ 759346 h 2993922"/>
              <a:gd name="connsiteX6091" fmla="*/ 1027270 w 8938307"/>
              <a:gd name="connsiteY6091" fmla="*/ 748755 h 2993922"/>
              <a:gd name="connsiteX6092" fmla="*/ 1037859 w 8938307"/>
              <a:gd name="connsiteY6092" fmla="*/ 748755 h 2993922"/>
              <a:gd name="connsiteX6093" fmla="*/ 1027270 w 8938307"/>
              <a:gd name="connsiteY6093" fmla="*/ 738165 h 2993922"/>
              <a:gd name="connsiteX6094" fmla="*/ 1016678 w 8938307"/>
              <a:gd name="connsiteY6094" fmla="*/ 732869 h 2993922"/>
              <a:gd name="connsiteX6095" fmla="*/ 1006089 w 8938307"/>
              <a:gd name="connsiteY6095" fmla="*/ 716984 h 2993922"/>
              <a:gd name="connsiteX6096" fmla="*/ 974318 w 8938307"/>
              <a:gd name="connsiteY6096" fmla="*/ 706394 h 2993922"/>
              <a:gd name="connsiteX6097" fmla="*/ 953137 w 8938307"/>
              <a:gd name="connsiteY6097" fmla="*/ 706394 h 2993922"/>
              <a:gd name="connsiteX6098" fmla="*/ 942546 w 8938307"/>
              <a:gd name="connsiteY6098" fmla="*/ 695803 h 2993922"/>
              <a:gd name="connsiteX6099" fmla="*/ 8673545 w 8938307"/>
              <a:gd name="connsiteY6099" fmla="*/ 685213 h 2993922"/>
              <a:gd name="connsiteX6100" fmla="*/ 8684137 w 8938307"/>
              <a:gd name="connsiteY6100" fmla="*/ 695803 h 2993922"/>
              <a:gd name="connsiteX6101" fmla="*/ 8673545 w 8938307"/>
              <a:gd name="connsiteY6101" fmla="*/ 695803 h 2993922"/>
              <a:gd name="connsiteX6102" fmla="*/ 8662957 w 8938307"/>
              <a:gd name="connsiteY6102" fmla="*/ 695803 h 2993922"/>
              <a:gd name="connsiteX6103" fmla="*/ 8673545 w 8938307"/>
              <a:gd name="connsiteY6103" fmla="*/ 685213 h 2993922"/>
              <a:gd name="connsiteX6104" fmla="*/ 8535871 w 8938307"/>
              <a:gd name="connsiteY6104" fmla="*/ 685213 h 2993922"/>
              <a:gd name="connsiteX6105" fmla="*/ 8567641 w 8938307"/>
              <a:gd name="connsiteY6105" fmla="*/ 695803 h 2993922"/>
              <a:gd name="connsiteX6106" fmla="*/ 8546462 w 8938307"/>
              <a:gd name="connsiteY6106" fmla="*/ 702864 h 2993922"/>
              <a:gd name="connsiteX6107" fmla="*/ 8546462 w 8938307"/>
              <a:gd name="connsiteY6107" fmla="*/ 695803 h 2993922"/>
              <a:gd name="connsiteX6108" fmla="*/ 8535871 w 8938307"/>
              <a:gd name="connsiteY6108" fmla="*/ 685213 h 2993922"/>
              <a:gd name="connsiteX6109" fmla="*/ 8207569 w 8938307"/>
              <a:gd name="connsiteY6109" fmla="*/ 685213 h 2993922"/>
              <a:gd name="connsiteX6110" fmla="*/ 8207569 w 8938307"/>
              <a:gd name="connsiteY6110" fmla="*/ 695803 h 2993922"/>
              <a:gd name="connsiteX6111" fmla="*/ 8218160 w 8938307"/>
              <a:gd name="connsiteY6111" fmla="*/ 685213 h 2993922"/>
              <a:gd name="connsiteX6112" fmla="*/ 8207569 w 8938307"/>
              <a:gd name="connsiteY6112" fmla="*/ 685213 h 2993922"/>
              <a:gd name="connsiteX6113" fmla="*/ 7974579 w 8938307"/>
              <a:gd name="connsiteY6113" fmla="*/ 685213 h 2993922"/>
              <a:gd name="connsiteX6114" fmla="*/ 7974579 w 8938307"/>
              <a:gd name="connsiteY6114" fmla="*/ 695803 h 2993922"/>
              <a:gd name="connsiteX6115" fmla="*/ 7995760 w 8938307"/>
              <a:gd name="connsiteY6115" fmla="*/ 695803 h 2993922"/>
              <a:gd name="connsiteX6116" fmla="*/ 7990465 w 8938307"/>
              <a:gd name="connsiteY6116" fmla="*/ 685213 h 2993922"/>
              <a:gd name="connsiteX6117" fmla="*/ 7974579 w 8938307"/>
              <a:gd name="connsiteY6117" fmla="*/ 685213 h 2993922"/>
              <a:gd name="connsiteX6118" fmla="*/ 1630923 w 8938307"/>
              <a:gd name="connsiteY6118" fmla="*/ 685213 h 2993922"/>
              <a:gd name="connsiteX6119" fmla="*/ 1641514 w 8938307"/>
              <a:gd name="connsiteY6119" fmla="*/ 695803 h 2993922"/>
              <a:gd name="connsiteX6120" fmla="*/ 1641514 w 8938307"/>
              <a:gd name="connsiteY6120" fmla="*/ 685213 h 2993922"/>
              <a:gd name="connsiteX6121" fmla="*/ 1164945 w 8938307"/>
              <a:gd name="connsiteY6121" fmla="*/ 685213 h 2993922"/>
              <a:gd name="connsiteX6122" fmla="*/ 1175535 w 8938307"/>
              <a:gd name="connsiteY6122" fmla="*/ 695803 h 2993922"/>
              <a:gd name="connsiteX6123" fmla="*/ 1175535 w 8938307"/>
              <a:gd name="connsiteY6123" fmla="*/ 685213 h 2993922"/>
              <a:gd name="connsiteX6124" fmla="*/ 1164945 w 8938307"/>
              <a:gd name="connsiteY6124" fmla="*/ 685213 h 2993922"/>
              <a:gd name="connsiteX6125" fmla="*/ 1037859 w 8938307"/>
              <a:gd name="connsiteY6125" fmla="*/ 685213 h 2993922"/>
              <a:gd name="connsiteX6126" fmla="*/ 1048450 w 8938307"/>
              <a:gd name="connsiteY6126" fmla="*/ 706394 h 2993922"/>
              <a:gd name="connsiteX6127" fmla="*/ 1048450 w 8938307"/>
              <a:gd name="connsiteY6127" fmla="*/ 695803 h 2993922"/>
              <a:gd name="connsiteX6128" fmla="*/ 455387 w 8938307"/>
              <a:gd name="connsiteY6128" fmla="*/ 685213 h 2993922"/>
              <a:gd name="connsiteX6129" fmla="*/ 434206 w 8938307"/>
              <a:gd name="connsiteY6129" fmla="*/ 695803 h 2993922"/>
              <a:gd name="connsiteX6130" fmla="*/ 508339 w 8938307"/>
              <a:gd name="connsiteY6130" fmla="*/ 716984 h 2993922"/>
              <a:gd name="connsiteX6131" fmla="*/ 524224 w 8938307"/>
              <a:gd name="connsiteY6131" fmla="*/ 716984 h 2993922"/>
              <a:gd name="connsiteX6132" fmla="*/ 529521 w 8938307"/>
              <a:gd name="connsiteY6132" fmla="*/ 727574 h 2993922"/>
              <a:gd name="connsiteX6133" fmla="*/ 550701 w 8938307"/>
              <a:gd name="connsiteY6133" fmla="*/ 727574 h 2993922"/>
              <a:gd name="connsiteX6134" fmla="*/ 550701 w 8938307"/>
              <a:gd name="connsiteY6134" fmla="*/ 716984 h 2993922"/>
              <a:gd name="connsiteX6135" fmla="*/ 534816 w 8938307"/>
              <a:gd name="connsiteY6135" fmla="*/ 706394 h 2993922"/>
              <a:gd name="connsiteX6136" fmla="*/ 508339 w 8938307"/>
              <a:gd name="connsiteY6136" fmla="*/ 695803 h 2993922"/>
              <a:gd name="connsiteX6137" fmla="*/ 497749 w 8938307"/>
              <a:gd name="connsiteY6137" fmla="*/ 695803 h 2993922"/>
              <a:gd name="connsiteX6138" fmla="*/ 476569 w 8938307"/>
              <a:gd name="connsiteY6138" fmla="*/ 695803 h 2993922"/>
              <a:gd name="connsiteX6139" fmla="*/ 455387 w 8938307"/>
              <a:gd name="connsiteY6139" fmla="*/ 685213 h 2993922"/>
              <a:gd name="connsiteX6140" fmla="*/ 8832403 w 8938307"/>
              <a:gd name="connsiteY6140" fmla="*/ 674621 h 2993922"/>
              <a:gd name="connsiteX6141" fmla="*/ 8832403 w 8938307"/>
              <a:gd name="connsiteY6141" fmla="*/ 685213 h 2993922"/>
              <a:gd name="connsiteX6142" fmla="*/ 8821812 w 8938307"/>
              <a:gd name="connsiteY6142" fmla="*/ 685213 h 2993922"/>
              <a:gd name="connsiteX6143" fmla="*/ 1607094 w 8938307"/>
              <a:gd name="connsiteY6143" fmla="*/ 658738 h 2993922"/>
              <a:gd name="connsiteX6144" fmla="*/ 1599152 w 8938307"/>
              <a:gd name="connsiteY6144" fmla="*/ 664031 h 2993922"/>
              <a:gd name="connsiteX6145" fmla="*/ 1599152 w 8938307"/>
              <a:gd name="connsiteY6145" fmla="*/ 674621 h 2993922"/>
              <a:gd name="connsiteX6146" fmla="*/ 1609742 w 8938307"/>
              <a:gd name="connsiteY6146" fmla="*/ 669327 h 2993922"/>
              <a:gd name="connsiteX6147" fmla="*/ 1609742 w 8938307"/>
              <a:gd name="connsiteY6147" fmla="*/ 664031 h 2993922"/>
              <a:gd name="connsiteX6148" fmla="*/ 1607094 w 8938307"/>
              <a:gd name="connsiteY6148" fmla="*/ 658738 h 2993922"/>
              <a:gd name="connsiteX6149" fmla="*/ 8673545 w 8938307"/>
              <a:gd name="connsiteY6149" fmla="*/ 642851 h 2993922"/>
              <a:gd name="connsiteX6150" fmla="*/ 8684137 w 8938307"/>
              <a:gd name="connsiteY6150" fmla="*/ 642851 h 2993922"/>
              <a:gd name="connsiteX6151" fmla="*/ 8673545 w 8938307"/>
              <a:gd name="connsiteY6151" fmla="*/ 653442 h 2993922"/>
              <a:gd name="connsiteX6152" fmla="*/ 783690 w 8938307"/>
              <a:gd name="connsiteY6152" fmla="*/ 632261 h 2993922"/>
              <a:gd name="connsiteX6153" fmla="*/ 804871 w 8938307"/>
              <a:gd name="connsiteY6153" fmla="*/ 642851 h 2993922"/>
              <a:gd name="connsiteX6154" fmla="*/ 826051 w 8938307"/>
              <a:gd name="connsiteY6154" fmla="*/ 664031 h 2993922"/>
              <a:gd name="connsiteX6155" fmla="*/ 852528 w 8938307"/>
              <a:gd name="connsiteY6155" fmla="*/ 669327 h 2993922"/>
              <a:gd name="connsiteX6156" fmla="*/ 868414 w 8938307"/>
              <a:gd name="connsiteY6156" fmla="*/ 685213 h 2993922"/>
              <a:gd name="connsiteX6157" fmla="*/ 836642 w 8938307"/>
              <a:gd name="connsiteY6157" fmla="*/ 685213 h 2993922"/>
              <a:gd name="connsiteX6158" fmla="*/ 794281 w 8938307"/>
              <a:gd name="connsiteY6158" fmla="*/ 658736 h 2993922"/>
              <a:gd name="connsiteX6159" fmla="*/ 783690 w 8938307"/>
              <a:gd name="connsiteY6159" fmla="*/ 642851 h 2993922"/>
              <a:gd name="connsiteX6160" fmla="*/ 783690 w 8938307"/>
              <a:gd name="connsiteY6160" fmla="*/ 653442 h 2993922"/>
              <a:gd name="connsiteX6161" fmla="*/ 773099 w 8938307"/>
              <a:gd name="connsiteY6161" fmla="*/ 664031 h 2993922"/>
              <a:gd name="connsiteX6162" fmla="*/ 783690 w 8938307"/>
              <a:gd name="connsiteY6162" fmla="*/ 674621 h 2993922"/>
              <a:gd name="connsiteX6163" fmla="*/ 868414 w 8938307"/>
              <a:gd name="connsiteY6163" fmla="*/ 695803 h 2993922"/>
              <a:gd name="connsiteX6164" fmla="*/ 873709 w 8938307"/>
              <a:gd name="connsiteY6164" fmla="*/ 701098 h 2993922"/>
              <a:gd name="connsiteX6165" fmla="*/ 889594 w 8938307"/>
              <a:gd name="connsiteY6165" fmla="*/ 706394 h 2993922"/>
              <a:gd name="connsiteX6166" fmla="*/ 900185 w 8938307"/>
              <a:gd name="connsiteY6166" fmla="*/ 706394 h 2993922"/>
              <a:gd name="connsiteX6167" fmla="*/ 900185 w 8938307"/>
              <a:gd name="connsiteY6167" fmla="*/ 695803 h 2993922"/>
              <a:gd name="connsiteX6168" fmla="*/ 889594 w 8938307"/>
              <a:gd name="connsiteY6168" fmla="*/ 706394 h 2993922"/>
              <a:gd name="connsiteX6169" fmla="*/ 879003 w 8938307"/>
              <a:gd name="connsiteY6169" fmla="*/ 685213 h 2993922"/>
              <a:gd name="connsiteX6170" fmla="*/ 900185 w 8938307"/>
              <a:gd name="connsiteY6170" fmla="*/ 685213 h 2993922"/>
              <a:gd name="connsiteX6171" fmla="*/ 905480 w 8938307"/>
              <a:gd name="connsiteY6171" fmla="*/ 674621 h 2993922"/>
              <a:gd name="connsiteX6172" fmla="*/ 900185 w 8938307"/>
              <a:gd name="connsiteY6172" fmla="*/ 664031 h 2993922"/>
              <a:gd name="connsiteX6173" fmla="*/ 910775 w 8938307"/>
              <a:gd name="connsiteY6173" fmla="*/ 664031 h 2993922"/>
              <a:gd name="connsiteX6174" fmla="*/ 921366 w 8938307"/>
              <a:gd name="connsiteY6174" fmla="*/ 674621 h 2993922"/>
              <a:gd name="connsiteX6175" fmla="*/ 931956 w 8938307"/>
              <a:gd name="connsiteY6175" fmla="*/ 685213 h 2993922"/>
              <a:gd name="connsiteX6176" fmla="*/ 942546 w 8938307"/>
              <a:gd name="connsiteY6176" fmla="*/ 685213 h 2993922"/>
              <a:gd name="connsiteX6177" fmla="*/ 979613 w 8938307"/>
              <a:gd name="connsiteY6177" fmla="*/ 690507 h 2993922"/>
              <a:gd name="connsiteX6178" fmla="*/ 1016678 w 8938307"/>
              <a:gd name="connsiteY6178" fmla="*/ 695803 h 2993922"/>
              <a:gd name="connsiteX6179" fmla="*/ 1006089 w 8938307"/>
              <a:gd name="connsiteY6179" fmla="*/ 674621 h 2993922"/>
              <a:gd name="connsiteX6180" fmla="*/ 953137 w 8938307"/>
              <a:gd name="connsiteY6180" fmla="*/ 664031 h 2993922"/>
              <a:gd name="connsiteX6181" fmla="*/ 926661 w 8938307"/>
              <a:gd name="connsiteY6181" fmla="*/ 658736 h 2993922"/>
              <a:gd name="connsiteX6182" fmla="*/ 900185 w 8938307"/>
              <a:gd name="connsiteY6182" fmla="*/ 653442 h 2993922"/>
              <a:gd name="connsiteX6183" fmla="*/ 873709 w 8938307"/>
              <a:gd name="connsiteY6183" fmla="*/ 648146 h 2993922"/>
              <a:gd name="connsiteX6184" fmla="*/ 847233 w 8938307"/>
              <a:gd name="connsiteY6184" fmla="*/ 642851 h 2993922"/>
              <a:gd name="connsiteX6185" fmla="*/ 826051 w 8938307"/>
              <a:gd name="connsiteY6185" fmla="*/ 632261 h 2993922"/>
              <a:gd name="connsiteX6186" fmla="*/ 804871 w 8938307"/>
              <a:gd name="connsiteY6186" fmla="*/ 632261 h 2993922"/>
              <a:gd name="connsiteX6187" fmla="*/ 296531 w 8938307"/>
              <a:gd name="connsiteY6187" fmla="*/ 613727 h 2993922"/>
              <a:gd name="connsiteX6188" fmla="*/ 301826 w 8938307"/>
              <a:gd name="connsiteY6188" fmla="*/ 616375 h 2993922"/>
              <a:gd name="connsiteX6189" fmla="*/ 307121 w 8938307"/>
              <a:gd name="connsiteY6189" fmla="*/ 621670 h 2993922"/>
              <a:gd name="connsiteX6190" fmla="*/ 296531 w 8938307"/>
              <a:gd name="connsiteY6190" fmla="*/ 621670 h 2993922"/>
              <a:gd name="connsiteX6191" fmla="*/ 291235 w 8938307"/>
              <a:gd name="connsiteY6191" fmla="*/ 616375 h 2993922"/>
              <a:gd name="connsiteX6192" fmla="*/ 296531 w 8938307"/>
              <a:gd name="connsiteY6192" fmla="*/ 613727 h 2993922"/>
              <a:gd name="connsiteX6193" fmla="*/ 730738 w 8938307"/>
              <a:gd name="connsiteY6193" fmla="*/ 611080 h 2993922"/>
              <a:gd name="connsiteX6194" fmla="*/ 741329 w 8938307"/>
              <a:gd name="connsiteY6194" fmla="*/ 621670 h 2993922"/>
              <a:gd name="connsiteX6195" fmla="*/ 751919 w 8938307"/>
              <a:gd name="connsiteY6195" fmla="*/ 621670 h 2993922"/>
              <a:gd name="connsiteX6196" fmla="*/ 741329 w 8938307"/>
              <a:gd name="connsiteY6196" fmla="*/ 611080 h 2993922"/>
              <a:gd name="connsiteX6197" fmla="*/ 730738 w 8938307"/>
              <a:gd name="connsiteY6197" fmla="*/ 611080 h 2993922"/>
              <a:gd name="connsiteX6198" fmla="*/ 8006350 w 8938307"/>
              <a:gd name="connsiteY6198" fmla="*/ 589899 h 2993922"/>
              <a:gd name="connsiteX6199" fmla="*/ 8016942 w 8938307"/>
              <a:gd name="connsiteY6199" fmla="*/ 600490 h 2993922"/>
              <a:gd name="connsiteX6200" fmla="*/ 8048712 w 8938307"/>
              <a:gd name="connsiteY6200" fmla="*/ 600490 h 2993922"/>
              <a:gd name="connsiteX6201" fmla="*/ 8032827 w 8938307"/>
              <a:gd name="connsiteY6201" fmla="*/ 589899 h 2993922"/>
              <a:gd name="connsiteX6202" fmla="*/ 8016942 w 8938307"/>
              <a:gd name="connsiteY6202" fmla="*/ 589899 h 2993922"/>
              <a:gd name="connsiteX6203" fmla="*/ 667195 w 8938307"/>
              <a:gd name="connsiteY6203" fmla="*/ 589899 h 2993922"/>
              <a:gd name="connsiteX6204" fmla="*/ 656605 w 8938307"/>
              <a:gd name="connsiteY6204" fmla="*/ 600490 h 2993922"/>
              <a:gd name="connsiteX6205" fmla="*/ 677786 w 8938307"/>
              <a:gd name="connsiteY6205" fmla="*/ 589899 h 2993922"/>
              <a:gd name="connsiteX6206" fmla="*/ 487158 w 8938307"/>
              <a:gd name="connsiteY6206" fmla="*/ 589899 h 2993922"/>
              <a:gd name="connsiteX6207" fmla="*/ 497749 w 8938307"/>
              <a:gd name="connsiteY6207" fmla="*/ 600490 h 2993922"/>
              <a:gd name="connsiteX6208" fmla="*/ 497749 w 8938307"/>
              <a:gd name="connsiteY6208" fmla="*/ 589899 h 2993922"/>
              <a:gd name="connsiteX6209" fmla="*/ 487158 w 8938307"/>
              <a:gd name="connsiteY6209" fmla="*/ 589899 h 2993922"/>
              <a:gd name="connsiteX6210" fmla="*/ 8377016 w 8938307"/>
              <a:gd name="connsiteY6210" fmla="*/ 579309 h 2993922"/>
              <a:gd name="connsiteX6211" fmla="*/ 8398196 w 8938307"/>
              <a:gd name="connsiteY6211" fmla="*/ 589899 h 2993922"/>
              <a:gd name="connsiteX6212" fmla="*/ 8387606 w 8938307"/>
              <a:gd name="connsiteY6212" fmla="*/ 589899 h 2993922"/>
              <a:gd name="connsiteX6213" fmla="*/ 465977 w 8938307"/>
              <a:gd name="connsiteY6213" fmla="*/ 579309 h 2993922"/>
              <a:gd name="connsiteX6214" fmla="*/ 465977 w 8938307"/>
              <a:gd name="connsiteY6214" fmla="*/ 589899 h 2993922"/>
              <a:gd name="connsiteX6215" fmla="*/ 476569 w 8938307"/>
              <a:gd name="connsiteY6215" fmla="*/ 589899 h 2993922"/>
              <a:gd name="connsiteX6216" fmla="*/ 465977 w 8938307"/>
              <a:gd name="connsiteY6216" fmla="*/ 579309 h 2993922"/>
              <a:gd name="connsiteX6217" fmla="*/ 8324064 w 8938307"/>
              <a:gd name="connsiteY6217" fmla="*/ 558128 h 2993922"/>
              <a:gd name="connsiteX6218" fmla="*/ 8334654 w 8938307"/>
              <a:gd name="connsiteY6218" fmla="*/ 563423 h 2993922"/>
              <a:gd name="connsiteX6219" fmla="*/ 8345244 w 8938307"/>
              <a:gd name="connsiteY6219" fmla="*/ 568718 h 2993922"/>
              <a:gd name="connsiteX6220" fmla="*/ 8334654 w 8938307"/>
              <a:gd name="connsiteY6220" fmla="*/ 568718 h 2993922"/>
              <a:gd name="connsiteX6221" fmla="*/ 931956 w 8938307"/>
              <a:gd name="connsiteY6221" fmla="*/ 558128 h 2993922"/>
              <a:gd name="connsiteX6222" fmla="*/ 931956 w 8938307"/>
              <a:gd name="connsiteY6222" fmla="*/ 568718 h 2993922"/>
              <a:gd name="connsiteX6223" fmla="*/ 942546 w 8938307"/>
              <a:gd name="connsiteY6223" fmla="*/ 568718 h 2993922"/>
              <a:gd name="connsiteX6224" fmla="*/ 942546 w 8938307"/>
              <a:gd name="connsiteY6224" fmla="*/ 579309 h 2993922"/>
              <a:gd name="connsiteX6225" fmla="*/ 910775 w 8938307"/>
              <a:gd name="connsiteY6225" fmla="*/ 579309 h 2993922"/>
              <a:gd name="connsiteX6226" fmla="*/ 889594 w 8938307"/>
              <a:gd name="connsiteY6226" fmla="*/ 579309 h 2993922"/>
              <a:gd name="connsiteX6227" fmla="*/ 910775 w 8938307"/>
              <a:gd name="connsiteY6227" fmla="*/ 589899 h 2993922"/>
              <a:gd name="connsiteX6228" fmla="*/ 931956 w 8938307"/>
              <a:gd name="connsiteY6228" fmla="*/ 589899 h 2993922"/>
              <a:gd name="connsiteX6229" fmla="*/ 942546 w 8938307"/>
              <a:gd name="connsiteY6229" fmla="*/ 600490 h 2993922"/>
              <a:gd name="connsiteX6230" fmla="*/ 953137 w 8938307"/>
              <a:gd name="connsiteY6230" fmla="*/ 589899 h 2993922"/>
              <a:gd name="connsiteX6231" fmla="*/ 953137 w 8938307"/>
              <a:gd name="connsiteY6231" fmla="*/ 600490 h 2993922"/>
              <a:gd name="connsiteX6232" fmla="*/ 974318 w 8938307"/>
              <a:gd name="connsiteY6232" fmla="*/ 600490 h 2993922"/>
              <a:gd name="connsiteX6233" fmla="*/ 995498 w 8938307"/>
              <a:gd name="connsiteY6233" fmla="*/ 611080 h 2993922"/>
              <a:gd name="connsiteX6234" fmla="*/ 1000795 w 8938307"/>
              <a:gd name="connsiteY6234" fmla="*/ 611080 h 2993922"/>
              <a:gd name="connsiteX6235" fmla="*/ 1016678 w 8938307"/>
              <a:gd name="connsiteY6235" fmla="*/ 611080 h 2993922"/>
              <a:gd name="connsiteX6236" fmla="*/ 1016678 w 8938307"/>
              <a:gd name="connsiteY6236" fmla="*/ 621670 h 2993922"/>
              <a:gd name="connsiteX6237" fmla="*/ 1006089 w 8938307"/>
              <a:gd name="connsiteY6237" fmla="*/ 632261 h 2993922"/>
              <a:gd name="connsiteX6238" fmla="*/ 1037859 w 8938307"/>
              <a:gd name="connsiteY6238" fmla="*/ 642851 h 2993922"/>
              <a:gd name="connsiteX6239" fmla="*/ 1053747 w 8938307"/>
              <a:gd name="connsiteY6239" fmla="*/ 648146 h 2993922"/>
              <a:gd name="connsiteX6240" fmla="*/ 1059041 w 8938307"/>
              <a:gd name="connsiteY6240" fmla="*/ 653442 h 2993922"/>
              <a:gd name="connsiteX6241" fmla="*/ 1069631 w 8938307"/>
              <a:gd name="connsiteY6241" fmla="*/ 653442 h 2993922"/>
              <a:gd name="connsiteX6242" fmla="*/ 1069631 w 8938307"/>
              <a:gd name="connsiteY6242" fmla="*/ 642851 h 2993922"/>
              <a:gd name="connsiteX6243" fmla="*/ 1059041 w 8938307"/>
              <a:gd name="connsiteY6243" fmla="*/ 632261 h 2993922"/>
              <a:gd name="connsiteX6244" fmla="*/ 1111993 w 8938307"/>
              <a:gd name="connsiteY6244" fmla="*/ 653442 h 2993922"/>
              <a:gd name="connsiteX6245" fmla="*/ 1111993 w 8938307"/>
              <a:gd name="connsiteY6245" fmla="*/ 664031 h 2993922"/>
              <a:gd name="connsiteX6246" fmla="*/ 1122583 w 8938307"/>
              <a:gd name="connsiteY6246" fmla="*/ 664031 h 2993922"/>
              <a:gd name="connsiteX6247" fmla="*/ 1143765 w 8938307"/>
              <a:gd name="connsiteY6247" fmla="*/ 658736 h 2993922"/>
              <a:gd name="connsiteX6248" fmla="*/ 1175535 w 8938307"/>
              <a:gd name="connsiteY6248" fmla="*/ 664031 h 2993922"/>
              <a:gd name="connsiteX6249" fmla="*/ 1175535 w 8938307"/>
              <a:gd name="connsiteY6249" fmla="*/ 674621 h 2993922"/>
              <a:gd name="connsiteX6250" fmla="*/ 1186126 w 8938307"/>
              <a:gd name="connsiteY6250" fmla="*/ 674621 h 2993922"/>
              <a:gd name="connsiteX6251" fmla="*/ 1217897 w 8938307"/>
              <a:gd name="connsiteY6251" fmla="*/ 685213 h 2993922"/>
              <a:gd name="connsiteX6252" fmla="*/ 1260258 w 8938307"/>
              <a:gd name="connsiteY6252" fmla="*/ 695803 h 2993922"/>
              <a:gd name="connsiteX6253" fmla="*/ 1344982 w 8938307"/>
              <a:gd name="connsiteY6253" fmla="*/ 716984 h 2993922"/>
              <a:gd name="connsiteX6254" fmla="*/ 1355573 w 8938307"/>
              <a:gd name="connsiteY6254" fmla="*/ 727574 h 2993922"/>
              <a:gd name="connsiteX6255" fmla="*/ 1376752 w 8938307"/>
              <a:gd name="connsiteY6255" fmla="*/ 732869 h 2993922"/>
              <a:gd name="connsiteX6256" fmla="*/ 1429704 w 8938307"/>
              <a:gd name="connsiteY6256" fmla="*/ 748755 h 2993922"/>
              <a:gd name="connsiteX6257" fmla="*/ 1509133 w 8938307"/>
              <a:gd name="connsiteY6257" fmla="*/ 775231 h 2993922"/>
              <a:gd name="connsiteX6258" fmla="*/ 1562085 w 8938307"/>
              <a:gd name="connsiteY6258" fmla="*/ 791117 h 2993922"/>
              <a:gd name="connsiteX6259" fmla="*/ 1609742 w 8938307"/>
              <a:gd name="connsiteY6259" fmla="*/ 801707 h 2993922"/>
              <a:gd name="connsiteX6260" fmla="*/ 1683875 w 8938307"/>
              <a:gd name="connsiteY6260" fmla="*/ 822888 h 2993922"/>
              <a:gd name="connsiteX6261" fmla="*/ 1673285 w 8938307"/>
              <a:gd name="connsiteY6261" fmla="*/ 812298 h 2993922"/>
              <a:gd name="connsiteX6262" fmla="*/ 1715646 w 8938307"/>
              <a:gd name="connsiteY6262" fmla="*/ 833478 h 2993922"/>
              <a:gd name="connsiteX6263" fmla="*/ 1726237 w 8938307"/>
              <a:gd name="connsiteY6263" fmla="*/ 844069 h 2993922"/>
              <a:gd name="connsiteX6264" fmla="*/ 1745300 w 8938307"/>
              <a:gd name="connsiteY6264" fmla="*/ 834538 h 2993922"/>
              <a:gd name="connsiteX6265" fmla="*/ 1747418 w 8938307"/>
              <a:gd name="connsiteY6265" fmla="*/ 834803 h 2993922"/>
              <a:gd name="connsiteX6266" fmla="*/ 1758008 w 8938307"/>
              <a:gd name="connsiteY6266" fmla="*/ 838773 h 2993922"/>
              <a:gd name="connsiteX6267" fmla="*/ 1779189 w 8938307"/>
              <a:gd name="connsiteY6267" fmla="*/ 849365 h 2993922"/>
              <a:gd name="connsiteX6268" fmla="*/ 1800370 w 8938307"/>
              <a:gd name="connsiteY6268" fmla="*/ 854659 h 2993922"/>
              <a:gd name="connsiteX6269" fmla="*/ 1848026 w 8938307"/>
              <a:gd name="connsiteY6269" fmla="*/ 859954 h 2993922"/>
              <a:gd name="connsiteX6270" fmla="*/ 1879797 w 8938307"/>
              <a:gd name="connsiteY6270" fmla="*/ 870544 h 2993922"/>
              <a:gd name="connsiteX6271" fmla="*/ 1906274 w 8938307"/>
              <a:gd name="connsiteY6271" fmla="*/ 875840 h 2993922"/>
              <a:gd name="connsiteX6272" fmla="*/ 1922160 w 8938307"/>
              <a:gd name="connsiteY6272" fmla="*/ 881135 h 2993922"/>
              <a:gd name="connsiteX6273" fmla="*/ 1927455 w 8938307"/>
              <a:gd name="connsiteY6273" fmla="*/ 886431 h 2993922"/>
              <a:gd name="connsiteX6274" fmla="*/ 1938045 w 8938307"/>
              <a:gd name="connsiteY6274" fmla="*/ 886431 h 2993922"/>
              <a:gd name="connsiteX6275" fmla="*/ 1969816 w 8938307"/>
              <a:gd name="connsiteY6275" fmla="*/ 897021 h 2993922"/>
              <a:gd name="connsiteX6276" fmla="*/ 2001587 w 8938307"/>
              <a:gd name="connsiteY6276" fmla="*/ 897021 h 2993922"/>
              <a:gd name="connsiteX6277" fmla="*/ 1980407 w 8938307"/>
              <a:gd name="connsiteY6277" fmla="*/ 886431 h 2993922"/>
              <a:gd name="connsiteX6278" fmla="*/ 1938045 w 8938307"/>
              <a:gd name="connsiteY6278" fmla="*/ 870544 h 2993922"/>
              <a:gd name="connsiteX6279" fmla="*/ 1906274 w 8938307"/>
              <a:gd name="connsiteY6279" fmla="*/ 865250 h 2993922"/>
              <a:gd name="connsiteX6280" fmla="*/ 1895684 w 8938307"/>
              <a:gd name="connsiteY6280" fmla="*/ 854659 h 2993922"/>
              <a:gd name="connsiteX6281" fmla="*/ 1832141 w 8938307"/>
              <a:gd name="connsiteY6281" fmla="*/ 833478 h 2993922"/>
              <a:gd name="connsiteX6282" fmla="*/ 1805665 w 8938307"/>
              <a:gd name="connsiteY6282" fmla="*/ 822888 h 2993922"/>
              <a:gd name="connsiteX6283" fmla="*/ 1779189 w 8938307"/>
              <a:gd name="connsiteY6283" fmla="*/ 812298 h 2993922"/>
              <a:gd name="connsiteX6284" fmla="*/ 1752713 w 8938307"/>
              <a:gd name="connsiteY6284" fmla="*/ 807002 h 2993922"/>
              <a:gd name="connsiteX6285" fmla="*/ 1726237 w 8938307"/>
              <a:gd name="connsiteY6285" fmla="*/ 801707 h 2993922"/>
              <a:gd name="connsiteX6286" fmla="*/ 1652104 w 8938307"/>
              <a:gd name="connsiteY6286" fmla="*/ 775231 h 2993922"/>
              <a:gd name="connsiteX6287" fmla="*/ 1599152 w 8938307"/>
              <a:gd name="connsiteY6287" fmla="*/ 759346 h 2993922"/>
              <a:gd name="connsiteX6288" fmla="*/ 1588562 w 8938307"/>
              <a:gd name="connsiteY6288" fmla="*/ 759346 h 2993922"/>
              <a:gd name="connsiteX6289" fmla="*/ 1514429 w 8938307"/>
              <a:gd name="connsiteY6289" fmla="*/ 727574 h 2993922"/>
              <a:gd name="connsiteX6290" fmla="*/ 1509133 w 8938307"/>
              <a:gd name="connsiteY6290" fmla="*/ 727574 h 2993922"/>
              <a:gd name="connsiteX6291" fmla="*/ 1493248 w 8938307"/>
              <a:gd name="connsiteY6291" fmla="*/ 716984 h 2993922"/>
              <a:gd name="connsiteX6292" fmla="*/ 1472067 w 8938307"/>
              <a:gd name="connsiteY6292" fmla="*/ 716984 h 2993922"/>
              <a:gd name="connsiteX6293" fmla="*/ 1450886 w 8938307"/>
              <a:gd name="connsiteY6293" fmla="*/ 706394 h 2993922"/>
              <a:gd name="connsiteX6294" fmla="*/ 1355573 w 8938307"/>
              <a:gd name="connsiteY6294" fmla="*/ 674621 h 2993922"/>
              <a:gd name="connsiteX6295" fmla="*/ 1339688 w 8938307"/>
              <a:gd name="connsiteY6295" fmla="*/ 674621 h 2993922"/>
              <a:gd name="connsiteX6296" fmla="*/ 1334392 w 8938307"/>
              <a:gd name="connsiteY6296" fmla="*/ 664031 h 2993922"/>
              <a:gd name="connsiteX6297" fmla="*/ 1318506 w 8938307"/>
              <a:gd name="connsiteY6297" fmla="*/ 669327 h 2993922"/>
              <a:gd name="connsiteX6298" fmla="*/ 1302621 w 8938307"/>
              <a:gd name="connsiteY6298" fmla="*/ 669327 h 2993922"/>
              <a:gd name="connsiteX6299" fmla="*/ 1292030 w 8938307"/>
              <a:gd name="connsiteY6299" fmla="*/ 653442 h 2993922"/>
              <a:gd name="connsiteX6300" fmla="*/ 1281440 w 8938307"/>
              <a:gd name="connsiteY6300" fmla="*/ 653442 h 2993922"/>
              <a:gd name="connsiteX6301" fmla="*/ 1270849 w 8938307"/>
              <a:gd name="connsiteY6301" fmla="*/ 653442 h 2993922"/>
              <a:gd name="connsiteX6302" fmla="*/ 1260258 w 8938307"/>
              <a:gd name="connsiteY6302" fmla="*/ 642851 h 2993922"/>
              <a:gd name="connsiteX6303" fmla="*/ 1249669 w 8938307"/>
              <a:gd name="connsiteY6303" fmla="*/ 642851 h 2993922"/>
              <a:gd name="connsiteX6304" fmla="*/ 1239078 w 8938307"/>
              <a:gd name="connsiteY6304" fmla="*/ 653442 h 2993922"/>
              <a:gd name="connsiteX6305" fmla="*/ 1228487 w 8938307"/>
              <a:gd name="connsiteY6305" fmla="*/ 653442 h 2993922"/>
              <a:gd name="connsiteX6306" fmla="*/ 1154354 w 8938307"/>
              <a:gd name="connsiteY6306" fmla="*/ 621670 h 2993922"/>
              <a:gd name="connsiteX6307" fmla="*/ 1196717 w 8938307"/>
              <a:gd name="connsiteY6307" fmla="*/ 632261 h 2993922"/>
              <a:gd name="connsiteX6308" fmla="*/ 1207306 w 8938307"/>
              <a:gd name="connsiteY6308" fmla="*/ 632261 h 2993922"/>
              <a:gd name="connsiteX6309" fmla="*/ 1186126 w 8938307"/>
              <a:gd name="connsiteY6309" fmla="*/ 611080 h 2993922"/>
              <a:gd name="connsiteX6310" fmla="*/ 1175535 w 8938307"/>
              <a:gd name="connsiteY6310" fmla="*/ 611080 h 2993922"/>
              <a:gd name="connsiteX6311" fmla="*/ 1164945 w 8938307"/>
              <a:gd name="connsiteY6311" fmla="*/ 605784 h 2993922"/>
              <a:gd name="connsiteX6312" fmla="*/ 1154354 w 8938307"/>
              <a:gd name="connsiteY6312" fmla="*/ 600490 h 2993922"/>
              <a:gd name="connsiteX6313" fmla="*/ 1111993 w 8938307"/>
              <a:gd name="connsiteY6313" fmla="*/ 589899 h 2993922"/>
              <a:gd name="connsiteX6314" fmla="*/ 1090813 w 8938307"/>
              <a:gd name="connsiteY6314" fmla="*/ 579309 h 2993922"/>
              <a:gd name="connsiteX6315" fmla="*/ 1101402 w 8938307"/>
              <a:gd name="connsiteY6315" fmla="*/ 600490 h 2993922"/>
              <a:gd name="connsiteX6316" fmla="*/ 1133174 w 8938307"/>
              <a:gd name="connsiteY6316" fmla="*/ 621670 h 2993922"/>
              <a:gd name="connsiteX6317" fmla="*/ 1122583 w 8938307"/>
              <a:gd name="connsiteY6317" fmla="*/ 621670 h 2993922"/>
              <a:gd name="connsiteX6318" fmla="*/ 1101402 w 8938307"/>
              <a:gd name="connsiteY6318" fmla="*/ 621670 h 2993922"/>
              <a:gd name="connsiteX6319" fmla="*/ 1085517 w 8938307"/>
              <a:gd name="connsiteY6319" fmla="*/ 611080 h 2993922"/>
              <a:gd name="connsiteX6320" fmla="*/ 1064336 w 8938307"/>
              <a:gd name="connsiteY6320" fmla="*/ 600490 h 2993922"/>
              <a:gd name="connsiteX6321" fmla="*/ 1059041 w 8938307"/>
              <a:gd name="connsiteY6321" fmla="*/ 589899 h 2993922"/>
              <a:gd name="connsiteX6322" fmla="*/ 1037859 w 8938307"/>
              <a:gd name="connsiteY6322" fmla="*/ 568718 h 2993922"/>
              <a:gd name="connsiteX6323" fmla="*/ 1027270 w 8938307"/>
              <a:gd name="connsiteY6323" fmla="*/ 579309 h 2993922"/>
              <a:gd name="connsiteX6324" fmla="*/ 1016678 w 8938307"/>
              <a:gd name="connsiteY6324" fmla="*/ 589899 h 2993922"/>
              <a:gd name="connsiteX6325" fmla="*/ 979613 w 8938307"/>
              <a:gd name="connsiteY6325" fmla="*/ 568718 h 2993922"/>
              <a:gd name="connsiteX6326" fmla="*/ 942546 w 8938307"/>
              <a:gd name="connsiteY6326" fmla="*/ 558128 h 2993922"/>
              <a:gd name="connsiteX6327" fmla="*/ 7929570 w 8938307"/>
              <a:gd name="connsiteY6327" fmla="*/ 554817 h 2993922"/>
              <a:gd name="connsiteX6328" fmla="*/ 7911038 w 8938307"/>
              <a:gd name="connsiteY6328" fmla="*/ 558128 h 2993922"/>
              <a:gd name="connsiteX6329" fmla="*/ 7932219 w 8938307"/>
              <a:gd name="connsiteY6329" fmla="*/ 568718 h 2993922"/>
              <a:gd name="connsiteX6330" fmla="*/ 7953398 w 8938307"/>
              <a:gd name="connsiteY6330" fmla="*/ 568718 h 2993922"/>
              <a:gd name="connsiteX6331" fmla="*/ 7929570 w 8938307"/>
              <a:gd name="connsiteY6331" fmla="*/ 554817 h 2993922"/>
              <a:gd name="connsiteX6332" fmla="*/ 7847494 w 8938307"/>
              <a:gd name="connsiteY6332" fmla="*/ 547538 h 2993922"/>
              <a:gd name="connsiteX6333" fmla="*/ 7858085 w 8938307"/>
              <a:gd name="connsiteY6333" fmla="*/ 558128 h 2993922"/>
              <a:gd name="connsiteX6334" fmla="*/ 7879267 w 8938307"/>
              <a:gd name="connsiteY6334" fmla="*/ 547538 h 2993922"/>
              <a:gd name="connsiteX6335" fmla="*/ 7858085 w 8938307"/>
              <a:gd name="connsiteY6335" fmla="*/ 547538 h 2993922"/>
              <a:gd name="connsiteX6336" fmla="*/ 7847494 w 8938307"/>
              <a:gd name="connsiteY6336" fmla="*/ 547538 h 2993922"/>
              <a:gd name="connsiteX6337" fmla="*/ 1016678 w 8938307"/>
              <a:gd name="connsiteY6337" fmla="*/ 547538 h 2993922"/>
              <a:gd name="connsiteX6338" fmla="*/ 1027270 w 8938307"/>
              <a:gd name="connsiteY6338" fmla="*/ 558128 h 2993922"/>
              <a:gd name="connsiteX6339" fmla="*/ 1037859 w 8938307"/>
              <a:gd name="connsiteY6339" fmla="*/ 547538 h 2993922"/>
              <a:gd name="connsiteX6340" fmla="*/ 1016678 w 8938307"/>
              <a:gd name="connsiteY6340" fmla="*/ 547538 h 2993922"/>
              <a:gd name="connsiteX6341" fmla="*/ 7834257 w 8938307"/>
              <a:gd name="connsiteY6341" fmla="*/ 542242 h 2993922"/>
              <a:gd name="connsiteX6342" fmla="*/ 7826313 w 8938307"/>
              <a:gd name="connsiteY6342" fmla="*/ 547538 h 2993922"/>
              <a:gd name="connsiteX6343" fmla="*/ 7836904 w 8938307"/>
              <a:gd name="connsiteY6343" fmla="*/ 547538 h 2993922"/>
              <a:gd name="connsiteX6344" fmla="*/ 7834257 w 8938307"/>
              <a:gd name="connsiteY6344" fmla="*/ 542242 h 2993922"/>
              <a:gd name="connsiteX6345" fmla="*/ 828700 w 8938307"/>
              <a:gd name="connsiteY6345" fmla="*/ 540919 h 2993922"/>
              <a:gd name="connsiteX6346" fmla="*/ 826051 w 8938307"/>
              <a:gd name="connsiteY6346" fmla="*/ 542242 h 2993922"/>
              <a:gd name="connsiteX6347" fmla="*/ 836642 w 8938307"/>
              <a:gd name="connsiteY6347" fmla="*/ 558128 h 2993922"/>
              <a:gd name="connsiteX6348" fmla="*/ 868414 w 8938307"/>
              <a:gd name="connsiteY6348" fmla="*/ 558128 h 2993922"/>
              <a:gd name="connsiteX6349" fmla="*/ 868414 w 8938307"/>
              <a:gd name="connsiteY6349" fmla="*/ 547538 h 2993922"/>
              <a:gd name="connsiteX6350" fmla="*/ 836642 w 8938307"/>
              <a:gd name="connsiteY6350" fmla="*/ 547538 h 2993922"/>
              <a:gd name="connsiteX6351" fmla="*/ 828700 w 8938307"/>
              <a:gd name="connsiteY6351" fmla="*/ 540919 h 2993922"/>
              <a:gd name="connsiteX6352" fmla="*/ 8271112 w 8938307"/>
              <a:gd name="connsiteY6352" fmla="*/ 536947 h 2993922"/>
              <a:gd name="connsiteX6353" fmla="*/ 8281702 w 8938307"/>
              <a:gd name="connsiteY6353" fmla="*/ 547538 h 2993922"/>
              <a:gd name="connsiteX6354" fmla="*/ 8271112 w 8938307"/>
              <a:gd name="connsiteY6354" fmla="*/ 547538 h 2993922"/>
              <a:gd name="connsiteX6355" fmla="*/ 900185 w 8938307"/>
              <a:gd name="connsiteY6355" fmla="*/ 536947 h 2993922"/>
              <a:gd name="connsiteX6356" fmla="*/ 910775 w 8938307"/>
              <a:gd name="connsiteY6356" fmla="*/ 558128 h 2993922"/>
              <a:gd name="connsiteX6357" fmla="*/ 921366 w 8938307"/>
              <a:gd name="connsiteY6357" fmla="*/ 558128 h 2993922"/>
              <a:gd name="connsiteX6358" fmla="*/ 910775 w 8938307"/>
              <a:gd name="connsiteY6358" fmla="*/ 547538 h 2993922"/>
              <a:gd name="connsiteX6359" fmla="*/ 900185 w 8938307"/>
              <a:gd name="connsiteY6359" fmla="*/ 536947 h 2993922"/>
              <a:gd name="connsiteX6360" fmla="*/ 7794542 w 8938307"/>
              <a:gd name="connsiteY6360" fmla="*/ 526357 h 2993922"/>
              <a:gd name="connsiteX6361" fmla="*/ 7794542 w 8938307"/>
              <a:gd name="connsiteY6361" fmla="*/ 536947 h 2993922"/>
              <a:gd name="connsiteX6362" fmla="*/ 7805134 w 8938307"/>
              <a:gd name="connsiteY6362" fmla="*/ 526357 h 2993922"/>
              <a:gd name="connsiteX6363" fmla="*/ 7794542 w 8938307"/>
              <a:gd name="connsiteY6363" fmla="*/ 526357 h 2993922"/>
              <a:gd name="connsiteX6364" fmla="*/ 957108 w 8938307"/>
              <a:gd name="connsiteY6364" fmla="*/ 519737 h 2993922"/>
              <a:gd name="connsiteX6365" fmla="*/ 953137 w 8938307"/>
              <a:gd name="connsiteY6365" fmla="*/ 526357 h 2993922"/>
              <a:gd name="connsiteX6366" fmla="*/ 939016 w 8938307"/>
              <a:gd name="connsiteY6366" fmla="*/ 526357 h 2993922"/>
              <a:gd name="connsiteX6367" fmla="*/ 974318 w 8938307"/>
              <a:gd name="connsiteY6367" fmla="*/ 547538 h 2993922"/>
              <a:gd name="connsiteX6368" fmla="*/ 979613 w 8938307"/>
              <a:gd name="connsiteY6368" fmla="*/ 536947 h 2993922"/>
              <a:gd name="connsiteX6369" fmla="*/ 969022 w 8938307"/>
              <a:gd name="connsiteY6369" fmla="*/ 521061 h 2993922"/>
              <a:gd name="connsiteX6370" fmla="*/ 957108 w 8938307"/>
              <a:gd name="connsiteY6370" fmla="*/ 519737 h 2993922"/>
              <a:gd name="connsiteX6371" fmla="*/ 7900446 w 8938307"/>
              <a:gd name="connsiteY6371" fmla="*/ 515766 h 2993922"/>
              <a:gd name="connsiteX6372" fmla="*/ 7911038 w 8938307"/>
              <a:gd name="connsiteY6372" fmla="*/ 526357 h 2993922"/>
              <a:gd name="connsiteX6373" fmla="*/ 7911038 w 8938307"/>
              <a:gd name="connsiteY6373" fmla="*/ 515766 h 2993922"/>
              <a:gd name="connsiteX6374" fmla="*/ 7900446 w 8938307"/>
              <a:gd name="connsiteY6374" fmla="*/ 515766 h 2993922"/>
              <a:gd name="connsiteX6375" fmla="*/ 921366 w 8938307"/>
              <a:gd name="connsiteY6375" fmla="*/ 515766 h 2993922"/>
              <a:gd name="connsiteX6376" fmla="*/ 930190 w 8938307"/>
              <a:gd name="connsiteY6376" fmla="*/ 521061 h 2993922"/>
              <a:gd name="connsiteX6377" fmla="*/ 929308 w 8938307"/>
              <a:gd name="connsiteY6377" fmla="*/ 518414 h 2993922"/>
              <a:gd name="connsiteX6378" fmla="*/ 921366 w 8938307"/>
              <a:gd name="connsiteY6378" fmla="*/ 515766 h 2993922"/>
              <a:gd name="connsiteX6379" fmla="*/ 7921627 w 8938307"/>
              <a:gd name="connsiteY6379" fmla="*/ 494584 h 2993922"/>
              <a:gd name="connsiteX6380" fmla="*/ 7942808 w 8938307"/>
              <a:gd name="connsiteY6380" fmla="*/ 515766 h 2993922"/>
              <a:gd name="connsiteX6381" fmla="*/ 7942808 w 8938307"/>
              <a:gd name="connsiteY6381" fmla="*/ 505176 h 2993922"/>
              <a:gd name="connsiteX6382" fmla="*/ 7932219 w 8938307"/>
              <a:gd name="connsiteY6382" fmla="*/ 499880 h 2993922"/>
              <a:gd name="connsiteX6383" fmla="*/ 7921627 w 8938307"/>
              <a:gd name="connsiteY6383" fmla="*/ 494584 h 2993922"/>
              <a:gd name="connsiteX6384" fmla="*/ 7646278 w 8938307"/>
              <a:gd name="connsiteY6384" fmla="*/ 494584 h 2993922"/>
              <a:gd name="connsiteX6385" fmla="*/ 7656867 w 8938307"/>
              <a:gd name="connsiteY6385" fmla="*/ 505176 h 2993922"/>
              <a:gd name="connsiteX6386" fmla="*/ 7656867 w 8938307"/>
              <a:gd name="connsiteY6386" fmla="*/ 494584 h 2993922"/>
              <a:gd name="connsiteX6387" fmla="*/ 7646278 w 8938307"/>
              <a:gd name="connsiteY6387" fmla="*/ 494584 h 2993922"/>
              <a:gd name="connsiteX6388" fmla="*/ 444797 w 8938307"/>
              <a:gd name="connsiteY6388" fmla="*/ 494584 h 2993922"/>
              <a:gd name="connsiteX6389" fmla="*/ 465977 w 8938307"/>
              <a:gd name="connsiteY6389" fmla="*/ 494584 h 2993922"/>
              <a:gd name="connsiteX6390" fmla="*/ 476569 w 8938307"/>
              <a:gd name="connsiteY6390" fmla="*/ 505176 h 2993922"/>
              <a:gd name="connsiteX6391" fmla="*/ 476569 w 8938307"/>
              <a:gd name="connsiteY6391" fmla="*/ 515766 h 2993922"/>
              <a:gd name="connsiteX6392" fmla="*/ 465977 w 8938307"/>
              <a:gd name="connsiteY6392" fmla="*/ 505176 h 2993922"/>
              <a:gd name="connsiteX6393" fmla="*/ 434206 w 8938307"/>
              <a:gd name="connsiteY6393" fmla="*/ 505176 h 2993922"/>
              <a:gd name="connsiteX6394" fmla="*/ 614243 w 8938307"/>
              <a:gd name="connsiteY6394" fmla="*/ 483994 h 2993922"/>
              <a:gd name="connsiteX6395" fmla="*/ 608947 w 8938307"/>
              <a:gd name="connsiteY6395" fmla="*/ 494584 h 2993922"/>
              <a:gd name="connsiteX6396" fmla="*/ 603653 w 8938307"/>
              <a:gd name="connsiteY6396" fmla="*/ 489290 h 2993922"/>
              <a:gd name="connsiteX6397" fmla="*/ 614243 w 8938307"/>
              <a:gd name="connsiteY6397" fmla="*/ 483994 h 2993922"/>
              <a:gd name="connsiteX6398" fmla="*/ 296531 w 8938307"/>
              <a:gd name="connsiteY6398" fmla="*/ 483994 h 2993922"/>
              <a:gd name="connsiteX6399" fmla="*/ 333597 w 8938307"/>
              <a:gd name="connsiteY6399" fmla="*/ 489290 h 2993922"/>
              <a:gd name="connsiteX6400" fmla="*/ 365368 w 8938307"/>
              <a:gd name="connsiteY6400" fmla="*/ 499880 h 2993922"/>
              <a:gd name="connsiteX6401" fmla="*/ 381254 w 8938307"/>
              <a:gd name="connsiteY6401" fmla="*/ 510471 h 2993922"/>
              <a:gd name="connsiteX6402" fmla="*/ 375959 w 8938307"/>
              <a:gd name="connsiteY6402" fmla="*/ 515766 h 2993922"/>
              <a:gd name="connsiteX6403" fmla="*/ 360074 w 8938307"/>
              <a:gd name="connsiteY6403" fmla="*/ 515766 h 2993922"/>
              <a:gd name="connsiteX6404" fmla="*/ 338893 w 8938307"/>
              <a:gd name="connsiteY6404" fmla="*/ 515766 h 2993922"/>
              <a:gd name="connsiteX6405" fmla="*/ 317712 w 8938307"/>
              <a:gd name="connsiteY6405" fmla="*/ 505176 h 2993922"/>
              <a:gd name="connsiteX6406" fmla="*/ 312416 w 8938307"/>
              <a:gd name="connsiteY6406" fmla="*/ 499880 h 2993922"/>
              <a:gd name="connsiteX6407" fmla="*/ 296531 w 8938307"/>
              <a:gd name="connsiteY6407" fmla="*/ 494584 h 2993922"/>
              <a:gd name="connsiteX6408" fmla="*/ 773099 w 8938307"/>
              <a:gd name="connsiteY6408" fmla="*/ 481642 h 2993922"/>
              <a:gd name="connsiteX6409" fmla="*/ 782367 w 8938307"/>
              <a:gd name="connsiteY6409" fmla="*/ 482671 h 2993922"/>
              <a:gd name="connsiteX6410" fmla="*/ 783690 w 8938307"/>
              <a:gd name="connsiteY6410" fmla="*/ 483994 h 2993922"/>
              <a:gd name="connsiteX6411" fmla="*/ 773099 w 8938307"/>
              <a:gd name="connsiteY6411" fmla="*/ 483994 h 2993922"/>
              <a:gd name="connsiteX6412" fmla="*/ 7762772 w 8938307"/>
              <a:gd name="connsiteY6412" fmla="*/ 473405 h 2993922"/>
              <a:gd name="connsiteX6413" fmla="*/ 7773361 w 8938307"/>
              <a:gd name="connsiteY6413" fmla="*/ 483994 h 2993922"/>
              <a:gd name="connsiteX6414" fmla="*/ 7805134 w 8938307"/>
              <a:gd name="connsiteY6414" fmla="*/ 483994 h 2993922"/>
              <a:gd name="connsiteX6415" fmla="*/ 7794542 w 8938307"/>
              <a:gd name="connsiteY6415" fmla="*/ 478699 h 2993922"/>
              <a:gd name="connsiteX6416" fmla="*/ 7783952 w 8938307"/>
              <a:gd name="connsiteY6416" fmla="*/ 473405 h 2993922"/>
              <a:gd name="connsiteX6417" fmla="*/ 667195 w 8938307"/>
              <a:gd name="connsiteY6417" fmla="*/ 473405 h 2993922"/>
              <a:gd name="connsiteX6418" fmla="*/ 677786 w 8938307"/>
              <a:gd name="connsiteY6418" fmla="*/ 483994 h 2993922"/>
              <a:gd name="connsiteX6419" fmla="*/ 688377 w 8938307"/>
              <a:gd name="connsiteY6419" fmla="*/ 473405 h 2993922"/>
              <a:gd name="connsiteX6420" fmla="*/ 672491 w 8938307"/>
              <a:gd name="connsiteY6420" fmla="*/ 473405 h 2993922"/>
              <a:gd name="connsiteX6421" fmla="*/ 667195 w 8938307"/>
              <a:gd name="connsiteY6421" fmla="*/ 473405 h 2993922"/>
              <a:gd name="connsiteX6422" fmla="*/ 582473 w 8938307"/>
              <a:gd name="connsiteY6422" fmla="*/ 473405 h 2993922"/>
              <a:gd name="connsiteX6423" fmla="*/ 593062 w 8938307"/>
              <a:gd name="connsiteY6423" fmla="*/ 473405 h 2993922"/>
              <a:gd name="connsiteX6424" fmla="*/ 593062 w 8938307"/>
              <a:gd name="connsiteY6424" fmla="*/ 483994 h 2993922"/>
              <a:gd name="connsiteX6425" fmla="*/ 582473 w 8938307"/>
              <a:gd name="connsiteY6425" fmla="*/ 483994 h 2993922"/>
              <a:gd name="connsiteX6426" fmla="*/ 773099 w 8938307"/>
              <a:gd name="connsiteY6426" fmla="*/ 452224 h 2993922"/>
              <a:gd name="connsiteX6427" fmla="*/ 783690 w 8938307"/>
              <a:gd name="connsiteY6427" fmla="*/ 462813 h 2993922"/>
              <a:gd name="connsiteX6428" fmla="*/ 804871 w 8938307"/>
              <a:gd name="connsiteY6428" fmla="*/ 468109 h 2993922"/>
              <a:gd name="connsiteX6429" fmla="*/ 815462 w 8938307"/>
              <a:gd name="connsiteY6429" fmla="*/ 462813 h 2993922"/>
              <a:gd name="connsiteX6430" fmla="*/ 487158 w 8938307"/>
              <a:gd name="connsiteY6430" fmla="*/ 441632 h 2993922"/>
              <a:gd name="connsiteX6431" fmla="*/ 561291 w 8938307"/>
              <a:gd name="connsiteY6431" fmla="*/ 462813 h 2993922"/>
              <a:gd name="connsiteX6432" fmla="*/ 540110 w 8938307"/>
              <a:gd name="connsiteY6432" fmla="*/ 462813 h 2993922"/>
              <a:gd name="connsiteX6433" fmla="*/ 524224 w 8938307"/>
              <a:gd name="connsiteY6433" fmla="*/ 457519 h 2993922"/>
              <a:gd name="connsiteX6434" fmla="*/ 508339 w 8938307"/>
              <a:gd name="connsiteY6434" fmla="*/ 452224 h 2993922"/>
              <a:gd name="connsiteX6435" fmla="*/ 487158 w 8938307"/>
              <a:gd name="connsiteY6435" fmla="*/ 441632 h 2993922"/>
              <a:gd name="connsiteX6436" fmla="*/ 730738 w 8938307"/>
              <a:gd name="connsiteY6436" fmla="*/ 431043 h 2993922"/>
              <a:gd name="connsiteX6437" fmla="*/ 746624 w 8938307"/>
              <a:gd name="connsiteY6437" fmla="*/ 436338 h 2993922"/>
              <a:gd name="connsiteX6438" fmla="*/ 751919 w 8938307"/>
              <a:gd name="connsiteY6438" fmla="*/ 441632 h 2993922"/>
              <a:gd name="connsiteX6439" fmla="*/ 751919 w 8938307"/>
              <a:gd name="connsiteY6439" fmla="*/ 431043 h 2993922"/>
              <a:gd name="connsiteX6440" fmla="*/ 646015 w 8938307"/>
              <a:gd name="connsiteY6440" fmla="*/ 420453 h 2993922"/>
              <a:gd name="connsiteX6441" fmla="*/ 646015 w 8938307"/>
              <a:gd name="connsiteY6441" fmla="*/ 431043 h 2993922"/>
              <a:gd name="connsiteX6442" fmla="*/ 656605 w 8938307"/>
              <a:gd name="connsiteY6442" fmla="*/ 420453 h 2993922"/>
              <a:gd name="connsiteX6443" fmla="*/ 646015 w 8938307"/>
              <a:gd name="connsiteY6443" fmla="*/ 420453 h 2993922"/>
              <a:gd name="connsiteX6444" fmla="*/ 593062 w 8938307"/>
              <a:gd name="connsiteY6444" fmla="*/ 409861 h 2993922"/>
              <a:gd name="connsiteX6445" fmla="*/ 593062 w 8938307"/>
              <a:gd name="connsiteY6445" fmla="*/ 420453 h 2993922"/>
              <a:gd name="connsiteX6446" fmla="*/ 614243 w 8938307"/>
              <a:gd name="connsiteY6446" fmla="*/ 420453 h 2993922"/>
              <a:gd name="connsiteX6447" fmla="*/ 603653 w 8938307"/>
              <a:gd name="connsiteY6447" fmla="*/ 409861 h 2993922"/>
              <a:gd name="connsiteX6448" fmla="*/ 598357 w 8938307"/>
              <a:gd name="connsiteY6448" fmla="*/ 409861 h 2993922"/>
              <a:gd name="connsiteX6449" fmla="*/ 614243 w 8938307"/>
              <a:gd name="connsiteY6449" fmla="*/ 388680 h 2993922"/>
              <a:gd name="connsiteX6450" fmla="*/ 603653 w 8938307"/>
              <a:gd name="connsiteY6450" fmla="*/ 399272 h 2993922"/>
              <a:gd name="connsiteX6451" fmla="*/ 614243 w 8938307"/>
              <a:gd name="connsiteY6451" fmla="*/ 399272 h 2993922"/>
              <a:gd name="connsiteX6452" fmla="*/ 402435 w 8938307"/>
              <a:gd name="connsiteY6452" fmla="*/ 388680 h 2993922"/>
              <a:gd name="connsiteX6453" fmla="*/ 423617 w 8938307"/>
              <a:gd name="connsiteY6453" fmla="*/ 399272 h 2993922"/>
              <a:gd name="connsiteX6454" fmla="*/ 434206 w 8938307"/>
              <a:gd name="connsiteY6454" fmla="*/ 409861 h 2993922"/>
              <a:gd name="connsiteX6455" fmla="*/ 444797 w 8938307"/>
              <a:gd name="connsiteY6455" fmla="*/ 420453 h 2993922"/>
              <a:gd name="connsiteX6456" fmla="*/ 465977 w 8938307"/>
              <a:gd name="connsiteY6456" fmla="*/ 431043 h 2993922"/>
              <a:gd name="connsiteX6457" fmla="*/ 444797 w 8938307"/>
              <a:gd name="connsiteY6457" fmla="*/ 425747 h 2993922"/>
              <a:gd name="connsiteX6458" fmla="*/ 434206 w 8938307"/>
              <a:gd name="connsiteY6458" fmla="*/ 420453 h 2993922"/>
              <a:gd name="connsiteX6459" fmla="*/ 381254 w 8938307"/>
              <a:gd name="connsiteY6459" fmla="*/ 399272 h 2993922"/>
              <a:gd name="connsiteX6460" fmla="*/ 402435 w 8938307"/>
              <a:gd name="connsiteY6460" fmla="*/ 388680 h 2993922"/>
              <a:gd name="connsiteX6461" fmla="*/ 0 w 8938307"/>
              <a:gd name="connsiteY6461" fmla="*/ 388680 h 2993922"/>
              <a:gd name="connsiteX6462" fmla="*/ 10590 w 8938307"/>
              <a:gd name="connsiteY6462" fmla="*/ 388680 h 2993922"/>
              <a:gd name="connsiteX6463" fmla="*/ 10590 w 8938307"/>
              <a:gd name="connsiteY6463" fmla="*/ 399272 h 2993922"/>
              <a:gd name="connsiteX6464" fmla="*/ 5295 w 8938307"/>
              <a:gd name="connsiteY6464" fmla="*/ 393976 h 2993922"/>
              <a:gd name="connsiteX6465" fmla="*/ 0 w 8938307"/>
              <a:gd name="connsiteY6465" fmla="*/ 388680 h 2993922"/>
              <a:gd name="connsiteX6466" fmla="*/ 542759 w 8938307"/>
              <a:gd name="connsiteY6466" fmla="*/ 383386 h 2993922"/>
              <a:gd name="connsiteX6467" fmla="*/ 540110 w 8938307"/>
              <a:gd name="connsiteY6467" fmla="*/ 388680 h 2993922"/>
              <a:gd name="connsiteX6468" fmla="*/ 550701 w 8938307"/>
              <a:gd name="connsiteY6468" fmla="*/ 388680 h 2993922"/>
              <a:gd name="connsiteX6469" fmla="*/ 542759 w 8938307"/>
              <a:gd name="connsiteY6469" fmla="*/ 383386 h 2993922"/>
              <a:gd name="connsiteX6470" fmla="*/ 413026 w 8938307"/>
              <a:gd name="connsiteY6470" fmla="*/ 367501 h 2993922"/>
              <a:gd name="connsiteX6471" fmla="*/ 434206 w 8938307"/>
              <a:gd name="connsiteY6471" fmla="*/ 378091 h 2993922"/>
              <a:gd name="connsiteX6472" fmla="*/ 402435 w 8938307"/>
              <a:gd name="connsiteY6472" fmla="*/ 372795 h 2993922"/>
              <a:gd name="connsiteX6473" fmla="*/ 413026 w 8938307"/>
              <a:gd name="connsiteY6473" fmla="*/ 367501 h 2993922"/>
              <a:gd name="connsiteX6474" fmla="*/ 338893 w 8938307"/>
              <a:gd name="connsiteY6474" fmla="*/ 367501 h 2993922"/>
              <a:gd name="connsiteX6475" fmla="*/ 360074 w 8938307"/>
              <a:gd name="connsiteY6475" fmla="*/ 367501 h 2993922"/>
              <a:gd name="connsiteX6476" fmla="*/ 375959 w 8938307"/>
              <a:gd name="connsiteY6476" fmla="*/ 383386 h 2993922"/>
              <a:gd name="connsiteX6477" fmla="*/ 381254 w 8938307"/>
              <a:gd name="connsiteY6477" fmla="*/ 388680 h 2993922"/>
              <a:gd name="connsiteX6478" fmla="*/ 360074 w 8938307"/>
              <a:gd name="connsiteY6478" fmla="*/ 388680 h 2993922"/>
              <a:gd name="connsiteX6479" fmla="*/ 349483 w 8938307"/>
              <a:gd name="connsiteY6479" fmla="*/ 378091 h 2993922"/>
              <a:gd name="connsiteX6480" fmla="*/ 338893 w 8938307"/>
              <a:gd name="connsiteY6480" fmla="*/ 378091 h 2993922"/>
              <a:gd name="connsiteX6481" fmla="*/ 338893 w 8938307"/>
              <a:gd name="connsiteY6481" fmla="*/ 367501 h 2993922"/>
              <a:gd name="connsiteX6482" fmla="*/ 370664 w 8938307"/>
              <a:gd name="connsiteY6482" fmla="*/ 356909 h 2993922"/>
              <a:gd name="connsiteX6483" fmla="*/ 370664 w 8938307"/>
              <a:gd name="connsiteY6483" fmla="*/ 367501 h 2993922"/>
              <a:gd name="connsiteX6484" fmla="*/ 360074 w 8938307"/>
              <a:gd name="connsiteY6484" fmla="*/ 362205 h 2993922"/>
              <a:gd name="connsiteX6485" fmla="*/ 370664 w 8938307"/>
              <a:gd name="connsiteY6485" fmla="*/ 356909 h 2993922"/>
              <a:gd name="connsiteX6486" fmla="*/ 7508601 w 8938307"/>
              <a:gd name="connsiteY6486" fmla="*/ 335728 h 2993922"/>
              <a:gd name="connsiteX6487" fmla="*/ 7508601 w 8938307"/>
              <a:gd name="connsiteY6487" fmla="*/ 346320 h 2993922"/>
              <a:gd name="connsiteX6488" fmla="*/ 7498011 w 8938307"/>
              <a:gd name="connsiteY6488" fmla="*/ 346320 h 2993922"/>
              <a:gd name="connsiteX6489" fmla="*/ 476569 w 8938307"/>
              <a:gd name="connsiteY6489" fmla="*/ 335728 h 2993922"/>
              <a:gd name="connsiteX6490" fmla="*/ 476569 w 8938307"/>
              <a:gd name="connsiteY6490" fmla="*/ 346320 h 2993922"/>
              <a:gd name="connsiteX6491" fmla="*/ 492453 w 8938307"/>
              <a:gd name="connsiteY6491" fmla="*/ 356909 h 2993922"/>
              <a:gd name="connsiteX6492" fmla="*/ 497749 w 8938307"/>
              <a:gd name="connsiteY6492" fmla="*/ 346320 h 2993922"/>
              <a:gd name="connsiteX6493" fmla="*/ 487158 w 8938307"/>
              <a:gd name="connsiteY6493" fmla="*/ 335728 h 2993922"/>
              <a:gd name="connsiteX6494" fmla="*/ 476569 w 8938307"/>
              <a:gd name="connsiteY6494" fmla="*/ 335728 h 2993922"/>
              <a:gd name="connsiteX6495" fmla="*/ 532167 w 8938307"/>
              <a:gd name="connsiteY6495" fmla="*/ 330434 h 2993922"/>
              <a:gd name="connsiteX6496" fmla="*/ 529521 w 8938307"/>
              <a:gd name="connsiteY6496" fmla="*/ 335728 h 2993922"/>
              <a:gd name="connsiteX6497" fmla="*/ 540110 w 8938307"/>
              <a:gd name="connsiteY6497" fmla="*/ 335728 h 2993922"/>
              <a:gd name="connsiteX6498" fmla="*/ 532167 w 8938307"/>
              <a:gd name="connsiteY6498" fmla="*/ 330434 h 2993922"/>
              <a:gd name="connsiteX6499" fmla="*/ 497749 w 8938307"/>
              <a:gd name="connsiteY6499" fmla="*/ 325139 h 2993922"/>
              <a:gd name="connsiteX6500" fmla="*/ 508339 w 8938307"/>
              <a:gd name="connsiteY6500" fmla="*/ 335728 h 2993922"/>
              <a:gd name="connsiteX6501" fmla="*/ 508339 w 8938307"/>
              <a:gd name="connsiteY6501" fmla="*/ 325139 h 2993922"/>
              <a:gd name="connsiteX6502" fmla="*/ 413026 w 8938307"/>
              <a:gd name="connsiteY6502" fmla="*/ 293368 h 2993922"/>
              <a:gd name="connsiteX6503" fmla="*/ 423617 w 8938307"/>
              <a:gd name="connsiteY6503" fmla="*/ 303957 h 2993922"/>
              <a:gd name="connsiteX6504" fmla="*/ 418320 w 8938307"/>
              <a:gd name="connsiteY6504" fmla="*/ 303957 h 2993922"/>
              <a:gd name="connsiteX6505" fmla="*/ 407730 w 8938307"/>
              <a:gd name="connsiteY6505" fmla="*/ 303957 h 2993922"/>
              <a:gd name="connsiteX6506" fmla="*/ 402435 w 8938307"/>
              <a:gd name="connsiteY6506" fmla="*/ 298662 h 2993922"/>
              <a:gd name="connsiteX6507" fmla="*/ 413026 w 8938307"/>
              <a:gd name="connsiteY6507" fmla="*/ 293368 h 2993922"/>
              <a:gd name="connsiteX6508" fmla="*/ 275350 w 8938307"/>
              <a:gd name="connsiteY6508" fmla="*/ 282776 h 2993922"/>
              <a:gd name="connsiteX6509" fmla="*/ 296531 w 8938307"/>
              <a:gd name="connsiteY6509" fmla="*/ 282776 h 2993922"/>
              <a:gd name="connsiteX6510" fmla="*/ 296531 w 8938307"/>
              <a:gd name="connsiteY6510" fmla="*/ 293368 h 2993922"/>
              <a:gd name="connsiteX6511" fmla="*/ 275350 w 8938307"/>
              <a:gd name="connsiteY6511" fmla="*/ 282776 h 2993922"/>
              <a:gd name="connsiteX6512" fmla="*/ 643367 w 8938307"/>
              <a:gd name="connsiteY6512" fmla="*/ 256301 h 2993922"/>
              <a:gd name="connsiteX6513" fmla="*/ 635425 w 8938307"/>
              <a:gd name="connsiteY6513" fmla="*/ 261597 h 2993922"/>
              <a:gd name="connsiteX6514" fmla="*/ 635425 w 8938307"/>
              <a:gd name="connsiteY6514" fmla="*/ 266891 h 2993922"/>
              <a:gd name="connsiteX6515" fmla="*/ 624833 w 8938307"/>
              <a:gd name="connsiteY6515" fmla="*/ 272186 h 2993922"/>
              <a:gd name="connsiteX6516" fmla="*/ 635425 w 8938307"/>
              <a:gd name="connsiteY6516" fmla="*/ 282776 h 2993922"/>
              <a:gd name="connsiteX6517" fmla="*/ 677786 w 8938307"/>
              <a:gd name="connsiteY6517" fmla="*/ 293368 h 2993922"/>
              <a:gd name="connsiteX6518" fmla="*/ 720147 w 8938307"/>
              <a:gd name="connsiteY6518" fmla="*/ 293368 h 2993922"/>
              <a:gd name="connsiteX6519" fmla="*/ 656605 w 8938307"/>
              <a:gd name="connsiteY6519" fmla="*/ 272186 h 2993922"/>
              <a:gd name="connsiteX6520" fmla="*/ 640720 w 8938307"/>
              <a:gd name="connsiteY6520" fmla="*/ 272186 h 2993922"/>
              <a:gd name="connsiteX6521" fmla="*/ 646015 w 8938307"/>
              <a:gd name="connsiteY6521" fmla="*/ 261597 h 2993922"/>
              <a:gd name="connsiteX6522" fmla="*/ 643367 w 8938307"/>
              <a:gd name="connsiteY6522" fmla="*/ 256301 h 2993922"/>
              <a:gd name="connsiteX6523" fmla="*/ 7212070 w 8938307"/>
              <a:gd name="connsiteY6523" fmla="*/ 240416 h 2993922"/>
              <a:gd name="connsiteX6524" fmla="*/ 7217366 w 8938307"/>
              <a:gd name="connsiteY6524" fmla="*/ 245710 h 2993922"/>
              <a:gd name="connsiteX6525" fmla="*/ 7222660 w 8938307"/>
              <a:gd name="connsiteY6525" fmla="*/ 251005 h 2993922"/>
              <a:gd name="connsiteX6526" fmla="*/ 7222660 w 8938307"/>
              <a:gd name="connsiteY6526" fmla="*/ 240416 h 2993922"/>
              <a:gd name="connsiteX6527" fmla="*/ 21179 w 8938307"/>
              <a:gd name="connsiteY6527" fmla="*/ 240416 h 2993922"/>
              <a:gd name="connsiteX6528" fmla="*/ 31771 w 8938307"/>
              <a:gd name="connsiteY6528" fmla="*/ 240416 h 2993922"/>
              <a:gd name="connsiteX6529" fmla="*/ 31771 w 8938307"/>
              <a:gd name="connsiteY6529" fmla="*/ 251005 h 2993922"/>
              <a:gd name="connsiteX6530" fmla="*/ 529521 w 8938307"/>
              <a:gd name="connsiteY6530" fmla="*/ 229824 h 2993922"/>
              <a:gd name="connsiteX6531" fmla="*/ 550701 w 8938307"/>
              <a:gd name="connsiteY6531" fmla="*/ 240416 h 2993922"/>
              <a:gd name="connsiteX6532" fmla="*/ 545405 w 8938307"/>
              <a:gd name="connsiteY6532" fmla="*/ 229824 h 2993922"/>
              <a:gd name="connsiteX6533" fmla="*/ 529521 w 8938307"/>
              <a:gd name="connsiteY6533" fmla="*/ 229824 h 2993922"/>
              <a:gd name="connsiteX6534" fmla="*/ 42361 w 8938307"/>
              <a:gd name="connsiteY6534" fmla="*/ 219234 h 2993922"/>
              <a:gd name="connsiteX6535" fmla="*/ 52952 w 8938307"/>
              <a:gd name="connsiteY6535" fmla="*/ 229824 h 2993922"/>
              <a:gd name="connsiteX6536" fmla="*/ 42361 w 8938307"/>
              <a:gd name="connsiteY6536" fmla="*/ 229824 h 2993922"/>
              <a:gd name="connsiteX6537" fmla="*/ 42361 w 8938307"/>
              <a:gd name="connsiteY6537" fmla="*/ 219234 h 2993922"/>
              <a:gd name="connsiteX6538" fmla="*/ 455387 w 8938307"/>
              <a:gd name="connsiteY6538" fmla="*/ 208645 h 2993922"/>
              <a:gd name="connsiteX6539" fmla="*/ 434206 w 8938307"/>
              <a:gd name="connsiteY6539" fmla="*/ 213939 h 2993922"/>
              <a:gd name="connsiteX6540" fmla="*/ 444797 w 8938307"/>
              <a:gd name="connsiteY6540" fmla="*/ 229824 h 2993922"/>
              <a:gd name="connsiteX6541" fmla="*/ 476569 w 8938307"/>
              <a:gd name="connsiteY6541" fmla="*/ 219234 h 2993922"/>
              <a:gd name="connsiteX6542" fmla="*/ 476569 w 8938307"/>
              <a:gd name="connsiteY6542" fmla="*/ 213939 h 2993922"/>
              <a:gd name="connsiteX6543" fmla="*/ 455387 w 8938307"/>
              <a:gd name="connsiteY6543" fmla="*/ 208645 h 2993922"/>
              <a:gd name="connsiteX6544" fmla="*/ 317712 w 8938307"/>
              <a:gd name="connsiteY6544" fmla="*/ 198053 h 2993922"/>
              <a:gd name="connsiteX6545" fmla="*/ 349483 w 8938307"/>
              <a:gd name="connsiteY6545" fmla="*/ 208645 h 2993922"/>
              <a:gd name="connsiteX6546" fmla="*/ 381254 w 8938307"/>
              <a:gd name="connsiteY6546" fmla="*/ 219234 h 2993922"/>
              <a:gd name="connsiteX6547" fmla="*/ 328302 w 8938307"/>
              <a:gd name="connsiteY6547" fmla="*/ 198053 h 2993922"/>
              <a:gd name="connsiteX6548" fmla="*/ 296531 w 8938307"/>
              <a:gd name="connsiteY6548" fmla="*/ 187463 h 2993922"/>
              <a:gd name="connsiteX6549" fmla="*/ 307121 w 8938307"/>
              <a:gd name="connsiteY6549" fmla="*/ 198053 h 2993922"/>
              <a:gd name="connsiteX6550" fmla="*/ 307121 w 8938307"/>
              <a:gd name="connsiteY6550" fmla="*/ 187463 h 2993922"/>
              <a:gd name="connsiteX6551" fmla="*/ 296531 w 8938307"/>
              <a:gd name="connsiteY6551" fmla="*/ 187463 h 2993922"/>
              <a:gd name="connsiteX6552" fmla="*/ 476569 w 8938307"/>
              <a:gd name="connsiteY6552" fmla="*/ 166282 h 2993922"/>
              <a:gd name="connsiteX6553" fmla="*/ 476569 w 8938307"/>
              <a:gd name="connsiteY6553" fmla="*/ 176872 h 2993922"/>
              <a:gd name="connsiteX6554" fmla="*/ 497749 w 8938307"/>
              <a:gd name="connsiteY6554" fmla="*/ 176872 h 2993922"/>
              <a:gd name="connsiteX6555" fmla="*/ 487158 w 8938307"/>
              <a:gd name="connsiteY6555" fmla="*/ 166282 h 2993922"/>
              <a:gd name="connsiteX6556" fmla="*/ 476569 w 8938307"/>
              <a:gd name="connsiteY6556" fmla="*/ 166282 h 2993922"/>
              <a:gd name="connsiteX6557" fmla="*/ 7137937 w 8938307"/>
              <a:gd name="connsiteY6557" fmla="*/ 155691 h 2993922"/>
              <a:gd name="connsiteX6558" fmla="*/ 7159118 w 8938307"/>
              <a:gd name="connsiteY6558" fmla="*/ 176872 h 2993922"/>
              <a:gd name="connsiteX6559" fmla="*/ 7137937 w 8938307"/>
              <a:gd name="connsiteY6559" fmla="*/ 166282 h 2993922"/>
              <a:gd name="connsiteX6560" fmla="*/ 7137937 w 8938307"/>
              <a:gd name="connsiteY6560" fmla="*/ 155691 h 2993922"/>
              <a:gd name="connsiteX6561" fmla="*/ 7042622 w 8938307"/>
              <a:gd name="connsiteY6561" fmla="*/ 155691 h 2993922"/>
              <a:gd name="connsiteX6562" fmla="*/ 7053214 w 8938307"/>
              <a:gd name="connsiteY6562" fmla="*/ 155691 h 2993922"/>
              <a:gd name="connsiteX6563" fmla="*/ 7063804 w 8938307"/>
              <a:gd name="connsiteY6563" fmla="*/ 160987 h 2993922"/>
              <a:gd name="connsiteX6564" fmla="*/ 7042622 w 8938307"/>
              <a:gd name="connsiteY6564" fmla="*/ 166282 h 2993922"/>
              <a:gd name="connsiteX6565" fmla="*/ 7032033 w 8938307"/>
              <a:gd name="connsiteY6565" fmla="*/ 160987 h 2993922"/>
              <a:gd name="connsiteX6566" fmla="*/ 7042622 w 8938307"/>
              <a:gd name="connsiteY6566" fmla="*/ 155691 h 2993922"/>
              <a:gd name="connsiteX6567" fmla="*/ 7053214 w 8938307"/>
              <a:gd name="connsiteY6567" fmla="*/ 123920 h 2993922"/>
              <a:gd name="connsiteX6568" fmla="*/ 7116756 w 8938307"/>
              <a:gd name="connsiteY6568" fmla="*/ 145101 h 2993922"/>
              <a:gd name="connsiteX6569" fmla="*/ 7084985 w 8938307"/>
              <a:gd name="connsiteY6569" fmla="*/ 145101 h 2993922"/>
              <a:gd name="connsiteX6570" fmla="*/ 7053214 w 8938307"/>
              <a:gd name="connsiteY6570" fmla="*/ 123920 h 2993922"/>
              <a:gd name="connsiteX6571" fmla="*/ 6979081 w 8938307"/>
              <a:gd name="connsiteY6571" fmla="*/ 102739 h 2993922"/>
              <a:gd name="connsiteX6572" fmla="*/ 6989670 w 8938307"/>
              <a:gd name="connsiteY6572" fmla="*/ 102739 h 2993922"/>
              <a:gd name="connsiteX6573" fmla="*/ 6989670 w 8938307"/>
              <a:gd name="connsiteY6573" fmla="*/ 113330 h 2993922"/>
              <a:gd name="connsiteX6574" fmla="*/ 6979081 w 8938307"/>
              <a:gd name="connsiteY6574" fmla="*/ 102739 h 2993922"/>
              <a:gd name="connsiteX6575" fmla="*/ 64866 w 8938307"/>
              <a:gd name="connsiteY6575" fmla="*/ 96121 h 2993922"/>
              <a:gd name="connsiteX6576" fmla="*/ 79427 w 8938307"/>
              <a:gd name="connsiteY6576" fmla="*/ 97445 h 2993922"/>
              <a:gd name="connsiteX6577" fmla="*/ 100608 w 8938307"/>
              <a:gd name="connsiteY6577" fmla="*/ 108035 h 2993922"/>
              <a:gd name="connsiteX6578" fmla="*/ 116494 w 8938307"/>
              <a:gd name="connsiteY6578" fmla="*/ 113330 h 2993922"/>
              <a:gd name="connsiteX6579" fmla="*/ 84723 w 8938307"/>
              <a:gd name="connsiteY6579" fmla="*/ 113330 h 2993922"/>
              <a:gd name="connsiteX6580" fmla="*/ 63542 w 8938307"/>
              <a:gd name="connsiteY6580" fmla="*/ 102739 h 2993922"/>
              <a:gd name="connsiteX6581" fmla="*/ 52952 w 8938307"/>
              <a:gd name="connsiteY6581" fmla="*/ 102739 h 2993922"/>
              <a:gd name="connsiteX6582" fmla="*/ 64866 w 8938307"/>
              <a:gd name="connsiteY6582" fmla="*/ 96121 h 2993922"/>
              <a:gd name="connsiteX6583" fmla="*/ 6883766 w 8938307"/>
              <a:gd name="connsiteY6583" fmla="*/ 60378 h 2993922"/>
              <a:gd name="connsiteX6584" fmla="*/ 6926129 w 8938307"/>
              <a:gd name="connsiteY6584" fmla="*/ 81559 h 2993922"/>
              <a:gd name="connsiteX6585" fmla="*/ 6883766 w 8938307"/>
              <a:gd name="connsiteY6585" fmla="*/ 81559 h 2993922"/>
              <a:gd name="connsiteX6586" fmla="*/ 6883766 w 8938307"/>
              <a:gd name="connsiteY6586" fmla="*/ 60378 h 2993922"/>
              <a:gd name="connsiteX6587" fmla="*/ 6862587 w 8938307"/>
              <a:gd name="connsiteY6587" fmla="*/ 60378 h 2993922"/>
              <a:gd name="connsiteX6588" fmla="*/ 6873177 w 8938307"/>
              <a:gd name="connsiteY6588" fmla="*/ 70968 h 2993922"/>
              <a:gd name="connsiteX6589" fmla="*/ 6862587 w 8938307"/>
              <a:gd name="connsiteY6589" fmla="*/ 70968 h 2993922"/>
              <a:gd name="connsiteX6590" fmla="*/ 6862587 w 8938307"/>
              <a:gd name="connsiteY6590" fmla="*/ 60378 h 2993922"/>
              <a:gd name="connsiteX6591" fmla="*/ 232989 w 8938307"/>
              <a:gd name="connsiteY6591" fmla="*/ 60378 h 2993922"/>
              <a:gd name="connsiteX6592" fmla="*/ 243579 w 8938307"/>
              <a:gd name="connsiteY6592" fmla="*/ 70968 h 2993922"/>
              <a:gd name="connsiteX6593" fmla="*/ 232989 w 8938307"/>
              <a:gd name="connsiteY6593" fmla="*/ 81559 h 2993922"/>
              <a:gd name="connsiteX6594" fmla="*/ 148265 w 8938307"/>
              <a:gd name="connsiteY6594" fmla="*/ 60378 h 2993922"/>
              <a:gd name="connsiteX6595" fmla="*/ 158856 w 8938307"/>
              <a:gd name="connsiteY6595" fmla="*/ 60378 h 2993922"/>
              <a:gd name="connsiteX6596" fmla="*/ 158856 w 8938307"/>
              <a:gd name="connsiteY6596" fmla="*/ 65674 h 2993922"/>
              <a:gd name="connsiteX6597" fmla="*/ 158856 w 8938307"/>
              <a:gd name="connsiteY6597" fmla="*/ 70968 h 2993922"/>
              <a:gd name="connsiteX6598" fmla="*/ 148265 w 8938307"/>
              <a:gd name="connsiteY6598" fmla="*/ 60378 h 2993922"/>
              <a:gd name="connsiteX6599" fmla="*/ 190627 w 8938307"/>
              <a:gd name="connsiteY6599" fmla="*/ 49787 h 2993922"/>
              <a:gd name="connsiteX6600" fmla="*/ 201217 w 8938307"/>
              <a:gd name="connsiteY6600" fmla="*/ 49787 h 2993922"/>
              <a:gd name="connsiteX6601" fmla="*/ 206512 w 8938307"/>
              <a:gd name="connsiteY6601" fmla="*/ 55083 h 2993922"/>
              <a:gd name="connsiteX6602" fmla="*/ 211808 w 8938307"/>
              <a:gd name="connsiteY6602" fmla="*/ 60378 h 2993922"/>
              <a:gd name="connsiteX6603" fmla="*/ 201217 w 8938307"/>
              <a:gd name="connsiteY6603" fmla="*/ 65674 h 2993922"/>
              <a:gd name="connsiteX6604" fmla="*/ 180037 w 8938307"/>
              <a:gd name="connsiteY6604" fmla="*/ 70968 h 2993922"/>
              <a:gd name="connsiteX6605" fmla="*/ 190627 w 8938307"/>
              <a:gd name="connsiteY6605" fmla="*/ 49787 h 2993922"/>
              <a:gd name="connsiteX6606" fmla="*/ 308703 w 8938307"/>
              <a:gd name="connsiteY6606" fmla="*/ 0 h 2993922"/>
              <a:gd name="connsiteX6607" fmla="*/ 6631666 w 8938307"/>
              <a:gd name="connsiteY6607" fmla="*/ 0 h 2993922"/>
              <a:gd name="connsiteX6608" fmla="*/ 6640188 w 8938307"/>
              <a:gd name="connsiteY6608" fmla="*/ 2131 h 2993922"/>
              <a:gd name="connsiteX6609" fmla="*/ 6661368 w 8938307"/>
              <a:gd name="connsiteY6609" fmla="*/ 7426 h 2993922"/>
              <a:gd name="connsiteX6610" fmla="*/ 6703730 w 8938307"/>
              <a:gd name="connsiteY6610" fmla="*/ 28607 h 2993922"/>
              <a:gd name="connsiteX6611" fmla="*/ 6724910 w 8938307"/>
              <a:gd name="connsiteY6611" fmla="*/ 44493 h 2993922"/>
              <a:gd name="connsiteX6612" fmla="*/ 6735502 w 8938307"/>
              <a:gd name="connsiteY6612" fmla="*/ 49787 h 2993922"/>
              <a:gd name="connsiteX6613" fmla="*/ 6756682 w 8938307"/>
              <a:gd name="connsiteY6613" fmla="*/ 60378 h 2993922"/>
              <a:gd name="connsiteX6614" fmla="*/ 6820224 w 8938307"/>
              <a:gd name="connsiteY6614" fmla="*/ 81559 h 2993922"/>
              <a:gd name="connsiteX6615" fmla="*/ 6841406 w 8938307"/>
              <a:gd name="connsiteY6615" fmla="*/ 81559 h 2993922"/>
              <a:gd name="connsiteX6616" fmla="*/ 6846700 w 8938307"/>
              <a:gd name="connsiteY6616" fmla="*/ 86854 h 2993922"/>
              <a:gd name="connsiteX6617" fmla="*/ 6862587 w 8938307"/>
              <a:gd name="connsiteY6617" fmla="*/ 92149 h 2993922"/>
              <a:gd name="connsiteX6618" fmla="*/ 6883766 w 8938307"/>
              <a:gd name="connsiteY6618" fmla="*/ 102739 h 2993922"/>
              <a:gd name="connsiteX6619" fmla="*/ 6899652 w 8938307"/>
              <a:gd name="connsiteY6619" fmla="*/ 108035 h 2993922"/>
              <a:gd name="connsiteX6620" fmla="*/ 6915539 w 8938307"/>
              <a:gd name="connsiteY6620" fmla="*/ 113330 h 2993922"/>
              <a:gd name="connsiteX6621" fmla="*/ 6926129 w 8938307"/>
              <a:gd name="connsiteY6621" fmla="*/ 113330 h 2993922"/>
              <a:gd name="connsiteX6622" fmla="*/ 6931424 w 8938307"/>
              <a:gd name="connsiteY6622" fmla="*/ 129216 h 2993922"/>
              <a:gd name="connsiteX6623" fmla="*/ 6957900 w 8938307"/>
              <a:gd name="connsiteY6623" fmla="*/ 134511 h 2993922"/>
              <a:gd name="connsiteX6624" fmla="*/ 6968491 w 8938307"/>
              <a:gd name="connsiteY6624" fmla="*/ 134511 h 2993922"/>
              <a:gd name="connsiteX6625" fmla="*/ 6957900 w 8938307"/>
              <a:gd name="connsiteY6625" fmla="*/ 145101 h 2993922"/>
              <a:gd name="connsiteX6626" fmla="*/ 7026737 w 8938307"/>
              <a:gd name="connsiteY6626" fmla="*/ 166282 h 2993922"/>
              <a:gd name="connsiteX6627" fmla="*/ 7074395 w 8938307"/>
              <a:gd name="connsiteY6627" fmla="*/ 176872 h 2993922"/>
              <a:gd name="connsiteX6628" fmla="*/ 7084985 w 8938307"/>
              <a:gd name="connsiteY6628" fmla="*/ 166282 h 2993922"/>
              <a:gd name="connsiteX6629" fmla="*/ 7116756 w 8938307"/>
              <a:gd name="connsiteY6629" fmla="*/ 182168 h 2993922"/>
              <a:gd name="connsiteX6630" fmla="*/ 7127347 w 8938307"/>
              <a:gd name="connsiteY6630" fmla="*/ 198053 h 2993922"/>
              <a:gd name="connsiteX6631" fmla="*/ 7137937 w 8938307"/>
              <a:gd name="connsiteY6631" fmla="*/ 208645 h 2993922"/>
              <a:gd name="connsiteX6632" fmla="*/ 7137937 w 8938307"/>
              <a:gd name="connsiteY6632" fmla="*/ 198053 h 2993922"/>
              <a:gd name="connsiteX6633" fmla="*/ 7159118 w 8938307"/>
              <a:gd name="connsiteY6633" fmla="*/ 208645 h 2993922"/>
              <a:gd name="connsiteX6634" fmla="*/ 7180299 w 8938307"/>
              <a:gd name="connsiteY6634" fmla="*/ 219234 h 2993922"/>
              <a:gd name="connsiteX6635" fmla="*/ 7222660 w 8938307"/>
              <a:gd name="connsiteY6635" fmla="*/ 229824 h 2993922"/>
              <a:gd name="connsiteX6636" fmla="*/ 7249136 w 8938307"/>
              <a:gd name="connsiteY6636" fmla="*/ 251005 h 2993922"/>
              <a:gd name="connsiteX6637" fmla="*/ 7275612 w 8938307"/>
              <a:gd name="connsiteY6637" fmla="*/ 261597 h 2993922"/>
              <a:gd name="connsiteX6638" fmla="*/ 7307384 w 8938307"/>
              <a:gd name="connsiteY6638" fmla="*/ 272186 h 2993922"/>
              <a:gd name="connsiteX6639" fmla="*/ 7307384 w 8938307"/>
              <a:gd name="connsiteY6639" fmla="*/ 282776 h 2993922"/>
              <a:gd name="connsiteX6640" fmla="*/ 7317974 w 8938307"/>
              <a:gd name="connsiteY6640" fmla="*/ 282776 h 2993922"/>
              <a:gd name="connsiteX6641" fmla="*/ 7370926 w 8938307"/>
              <a:gd name="connsiteY6641" fmla="*/ 293368 h 2993922"/>
              <a:gd name="connsiteX6642" fmla="*/ 7392107 w 8938307"/>
              <a:gd name="connsiteY6642" fmla="*/ 298662 h 2993922"/>
              <a:gd name="connsiteX6643" fmla="*/ 7402697 w 8938307"/>
              <a:gd name="connsiteY6643" fmla="*/ 303957 h 2993922"/>
              <a:gd name="connsiteX6644" fmla="*/ 7423878 w 8938307"/>
              <a:gd name="connsiteY6644" fmla="*/ 325139 h 2993922"/>
              <a:gd name="connsiteX6645" fmla="*/ 7413288 w 8938307"/>
              <a:gd name="connsiteY6645" fmla="*/ 314549 h 2993922"/>
              <a:gd name="connsiteX6646" fmla="*/ 7413288 w 8938307"/>
              <a:gd name="connsiteY6646" fmla="*/ 325139 h 2993922"/>
              <a:gd name="connsiteX6647" fmla="*/ 7423878 w 8938307"/>
              <a:gd name="connsiteY6647" fmla="*/ 325139 h 2993922"/>
              <a:gd name="connsiteX6648" fmla="*/ 7423878 w 8938307"/>
              <a:gd name="connsiteY6648" fmla="*/ 335728 h 2993922"/>
              <a:gd name="connsiteX6649" fmla="*/ 7434468 w 8938307"/>
              <a:gd name="connsiteY6649" fmla="*/ 346320 h 2993922"/>
              <a:gd name="connsiteX6650" fmla="*/ 7445059 w 8938307"/>
              <a:gd name="connsiteY6650" fmla="*/ 372795 h 2993922"/>
              <a:gd name="connsiteX6651" fmla="*/ 7466240 w 8938307"/>
              <a:gd name="connsiteY6651" fmla="*/ 378091 h 2993922"/>
              <a:gd name="connsiteX6652" fmla="*/ 7487420 w 8938307"/>
              <a:gd name="connsiteY6652" fmla="*/ 378091 h 2993922"/>
              <a:gd name="connsiteX6653" fmla="*/ 7466240 w 8938307"/>
              <a:gd name="connsiteY6653" fmla="*/ 367501 h 2993922"/>
              <a:gd name="connsiteX6654" fmla="*/ 7445059 w 8938307"/>
              <a:gd name="connsiteY6654" fmla="*/ 356909 h 2993922"/>
              <a:gd name="connsiteX6655" fmla="*/ 7445059 w 8938307"/>
              <a:gd name="connsiteY6655" fmla="*/ 351614 h 2993922"/>
              <a:gd name="connsiteX6656" fmla="*/ 7434468 w 8938307"/>
              <a:gd name="connsiteY6656" fmla="*/ 335728 h 2993922"/>
              <a:gd name="connsiteX6657" fmla="*/ 7445059 w 8938307"/>
              <a:gd name="connsiteY6657" fmla="*/ 335728 h 2993922"/>
              <a:gd name="connsiteX6658" fmla="*/ 7466240 w 8938307"/>
              <a:gd name="connsiteY6658" fmla="*/ 346320 h 2993922"/>
              <a:gd name="connsiteX6659" fmla="*/ 7490068 w 8938307"/>
              <a:gd name="connsiteY6659" fmla="*/ 354262 h 2993922"/>
              <a:gd name="connsiteX6660" fmla="*/ 7498011 w 8938307"/>
              <a:gd name="connsiteY6660" fmla="*/ 346320 h 2993922"/>
              <a:gd name="connsiteX6661" fmla="*/ 7508601 w 8938307"/>
              <a:gd name="connsiteY6661" fmla="*/ 356909 h 2993922"/>
              <a:gd name="connsiteX6662" fmla="*/ 7498011 w 8938307"/>
              <a:gd name="connsiteY6662" fmla="*/ 356909 h 2993922"/>
              <a:gd name="connsiteX6663" fmla="*/ 7519192 w 8938307"/>
              <a:gd name="connsiteY6663" fmla="*/ 367501 h 2993922"/>
              <a:gd name="connsiteX6664" fmla="*/ 7529782 w 8938307"/>
              <a:gd name="connsiteY6664" fmla="*/ 367501 h 2993922"/>
              <a:gd name="connsiteX6665" fmla="*/ 7529782 w 8938307"/>
              <a:gd name="connsiteY6665" fmla="*/ 356909 h 2993922"/>
              <a:gd name="connsiteX6666" fmla="*/ 7540374 w 8938307"/>
              <a:gd name="connsiteY6666" fmla="*/ 367501 h 2993922"/>
              <a:gd name="connsiteX6667" fmla="*/ 7572144 w 8938307"/>
              <a:gd name="connsiteY6667" fmla="*/ 378091 h 2993922"/>
              <a:gd name="connsiteX6668" fmla="*/ 7588030 w 8938307"/>
              <a:gd name="connsiteY6668" fmla="*/ 383386 h 2993922"/>
              <a:gd name="connsiteX6669" fmla="*/ 7625096 w 8938307"/>
              <a:gd name="connsiteY6669" fmla="*/ 399272 h 2993922"/>
              <a:gd name="connsiteX6670" fmla="*/ 7995760 w 8938307"/>
              <a:gd name="connsiteY6670" fmla="*/ 505176 h 2993922"/>
              <a:gd name="connsiteX6671" fmla="*/ 8080483 w 8938307"/>
              <a:gd name="connsiteY6671" fmla="*/ 526357 h 2993922"/>
              <a:gd name="connsiteX6672" fmla="*/ 8186387 w 8938307"/>
              <a:gd name="connsiteY6672" fmla="*/ 558128 h 2993922"/>
              <a:gd name="connsiteX6673" fmla="*/ 8191683 w 8938307"/>
              <a:gd name="connsiteY6673" fmla="*/ 563423 h 2993922"/>
              <a:gd name="connsiteX6674" fmla="*/ 8207569 w 8938307"/>
              <a:gd name="connsiteY6674" fmla="*/ 568718 h 2993922"/>
              <a:gd name="connsiteX6675" fmla="*/ 8260521 w 8938307"/>
              <a:gd name="connsiteY6675" fmla="*/ 579309 h 2993922"/>
              <a:gd name="connsiteX6676" fmla="*/ 8429968 w 8938307"/>
              <a:gd name="connsiteY6676" fmla="*/ 632261 h 2993922"/>
              <a:gd name="connsiteX6677" fmla="*/ 8461739 w 8938307"/>
              <a:gd name="connsiteY6677" fmla="*/ 637555 h 2993922"/>
              <a:gd name="connsiteX6678" fmla="*/ 8498805 w 8938307"/>
              <a:gd name="connsiteY6678" fmla="*/ 648146 h 2993922"/>
              <a:gd name="connsiteX6679" fmla="*/ 8514691 w 8938307"/>
              <a:gd name="connsiteY6679" fmla="*/ 653442 h 2993922"/>
              <a:gd name="connsiteX6680" fmla="*/ 8482920 w 8938307"/>
              <a:gd name="connsiteY6680" fmla="*/ 653442 h 2993922"/>
              <a:gd name="connsiteX6681" fmla="*/ 8472329 w 8938307"/>
              <a:gd name="connsiteY6681" fmla="*/ 653442 h 2993922"/>
              <a:gd name="connsiteX6682" fmla="*/ 8451148 w 8938307"/>
              <a:gd name="connsiteY6682" fmla="*/ 653442 h 2993922"/>
              <a:gd name="connsiteX6683" fmla="*/ 8435262 w 8938307"/>
              <a:gd name="connsiteY6683" fmla="*/ 648146 h 2993922"/>
              <a:gd name="connsiteX6684" fmla="*/ 8429968 w 8938307"/>
              <a:gd name="connsiteY6684" fmla="*/ 642851 h 2993922"/>
              <a:gd name="connsiteX6685" fmla="*/ 8403491 w 8938307"/>
              <a:gd name="connsiteY6685" fmla="*/ 632261 h 2993922"/>
              <a:gd name="connsiteX6686" fmla="*/ 8377016 w 8938307"/>
              <a:gd name="connsiteY6686" fmla="*/ 632261 h 2993922"/>
              <a:gd name="connsiteX6687" fmla="*/ 8355835 w 8938307"/>
              <a:gd name="connsiteY6687" fmla="*/ 621670 h 2993922"/>
              <a:gd name="connsiteX6688" fmla="*/ 8324064 w 8938307"/>
              <a:gd name="connsiteY6688" fmla="*/ 621670 h 2993922"/>
              <a:gd name="connsiteX6689" fmla="*/ 8281702 w 8938307"/>
              <a:gd name="connsiteY6689" fmla="*/ 611080 h 2993922"/>
              <a:gd name="connsiteX6690" fmla="*/ 8271112 w 8938307"/>
              <a:gd name="connsiteY6690" fmla="*/ 611080 h 2993922"/>
              <a:gd name="connsiteX6691" fmla="*/ 8207569 w 8938307"/>
              <a:gd name="connsiteY6691" fmla="*/ 589899 h 2993922"/>
              <a:gd name="connsiteX6692" fmla="*/ 8154617 w 8938307"/>
              <a:gd name="connsiteY6692" fmla="*/ 574013 h 2993922"/>
              <a:gd name="connsiteX6693" fmla="*/ 8144027 w 8938307"/>
              <a:gd name="connsiteY6693" fmla="*/ 568718 h 2993922"/>
              <a:gd name="connsiteX6694" fmla="*/ 8138731 w 8938307"/>
              <a:gd name="connsiteY6694" fmla="*/ 558128 h 2993922"/>
              <a:gd name="connsiteX6695" fmla="*/ 8133435 w 8938307"/>
              <a:gd name="connsiteY6695" fmla="*/ 558128 h 2993922"/>
              <a:gd name="connsiteX6696" fmla="*/ 8101664 w 8938307"/>
              <a:gd name="connsiteY6696" fmla="*/ 558128 h 2993922"/>
              <a:gd name="connsiteX6697" fmla="*/ 8091075 w 8938307"/>
              <a:gd name="connsiteY6697" fmla="*/ 558128 h 2993922"/>
              <a:gd name="connsiteX6698" fmla="*/ 8059302 w 8938307"/>
              <a:gd name="connsiteY6698" fmla="*/ 536947 h 2993922"/>
              <a:gd name="connsiteX6699" fmla="*/ 8048712 w 8938307"/>
              <a:gd name="connsiteY6699" fmla="*/ 536947 h 2993922"/>
              <a:gd name="connsiteX6700" fmla="*/ 8027531 w 8938307"/>
              <a:gd name="connsiteY6700" fmla="*/ 536947 h 2993922"/>
              <a:gd name="connsiteX6701" fmla="*/ 8006350 w 8938307"/>
              <a:gd name="connsiteY6701" fmla="*/ 536947 h 2993922"/>
              <a:gd name="connsiteX6702" fmla="*/ 7990465 w 8938307"/>
              <a:gd name="connsiteY6702" fmla="*/ 531651 h 2993922"/>
              <a:gd name="connsiteX6703" fmla="*/ 7979875 w 8938307"/>
              <a:gd name="connsiteY6703" fmla="*/ 526357 h 2993922"/>
              <a:gd name="connsiteX6704" fmla="*/ 7963990 w 8938307"/>
              <a:gd name="connsiteY6704" fmla="*/ 526357 h 2993922"/>
              <a:gd name="connsiteX6705" fmla="*/ 7953398 w 8938307"/>
              <a:gd name="connsiteY6705" fmla="*/ 526357 h 2993922"/>
              <a:gd name="connsiteX6706" fmla="*/ 7921627 w 8938307"/>
              <a:gd name="connsiteY6706" fmla="*/ 515766 h 2993922"/>
              <a:gd name="connsiteX6707" fmla="*/ 7921627 w 8938307"/>
              <a:gd name="connsiteY6707" fmla="*/ 521061 h 2993922"/>
              <a:gd name="connsiteX6708" fmla="*/ 7932219 w 8938307"/>
              <a:gd name="connsiteY6708" fmla="*/ 526357 h 2993922"/>
              <a:gd name="connsiteX6709" fmla="*/ 7948104 w 8938307"/>
              <a:gd name="connsiteY6709" fmla="*/ 531651 h 2993922"/>
              <a:gd name="connsiteX6710" fmla="*/ 7953398 w 8938307"/>
              <a:gd name="connsiteY6710" fmla="*/ 536947 h 2993922"/>
              <a:gd name="connsiteX6711" fmla="*/ 7958694 w 8938307"/>
              <a:gd name="connsiteY6711" fmla="*/ 536947 h 2993922"/>
              <a:gd name="connsiteX6712" fmla="*/ 7969284 w 8938307"/>
              <a:gd name="connsiteY6712" fmla="*/ 536947 h 2993922"/>
              <a:gd name="connsiteX6713" fmla="*/ 7985171 w 8938307"/>
              <a:gd name="connsiteY6713" fmla="*/ 542242 h 2993922"/>
              <a:gd name="connsiteX6714" fmla="*/ 8006350 w 8938307"/>
              <a:gd name="connsiteY6714" fmla="*/ 552832 h 2993922"/>
              <a:gd name="connsiteX6715" fmla="*/ 8016942 w 8938307"/>
              <a:gd name="connsiteY6715" fmla="*/ 552832 h 2993922"/>
              <a:gd name="connsiteX6716" fmla="*/ 8027531 w 8938307"/>
              <a:gd name="connsiteY6716" fmla="*/ 558128 h 2993922"/>
              <a:gd name="connsiteX6717" fmla="*/ 8043417 w 8938307"/>
              <a:gd name="connsiteY6717" fmla="*/ 563423 h 2993922"/>
              <a:gd name="connsiteX6718" fmla="*/ 8059302 w 8938307"/>
              <a:gd name="connsiteY6718" fmla="*/ 568718 h 2993922"/>
              <a:gd name="connsiteX6719" fmla="*/ 8106960 w 8938307"/>
              <a:gd name="connsiteY6719" fmla="*/ 574013 h 2993922"/>
              <a:gd name="connsiteX6720" fmla="*/ 8128141 w 8938307"/>
              <a:gd name="connsiteY6720" fmla="*/ 584603 h 2993922"/>
              <a:gd name="connsiteX6721" fmla="*/ 8144027 w 8938307"/>
              <a:gd name="connsiteY6721" fmla="*/ 589899 h 2993922"/>
              <a:gd name="connsiteX6722" fmla="*/ 8154617 w 8938307"/>
              <a:gd name="connsiteY6722" fmla="*/ 589899 h 2993922"/>
              <a:gd name="connsiteX6723" fmla="*/ 8154617 w 8938307"/>
              <a:gd name="connsiteY6723" fmla="*/ 600490 h 2993922"/>
              <a:gd name="connsiteX6724" fmla="*/ 8165206 w 8938307"/>
              <a:gd name="connsiteY6724" fmla="*/ 600490 h 2993922"/>
              <a:gd name="connsiteX6725" fmla="*/ 8165206 w 8938307"/>
              <a:gd name="connsiteY6725" fmla="*/ 589899 h 2993922"/>
              <a:gd name="connsiteX6726" fmla="*/ 8175798 w 8938307"/>
              <a:gd name="connsiteY6726" fmla="*/ 600490 h 2993922"/>
              <a:gd name="connsiteX6727" fmla="*/ 8196979 w 8938307"/>
              <a:gd name="connsiteY6727" fmla="*/ 611080 h 2993922"/>
              <a:gd name="connsiteX6728" fmla="*/ 8234045 w 8938307"/>
              <a:gd name="connsiteY6728" fmla="*/ 611080 h 2993922"/>
              <a:gd name="connsiteX6729" fmla="*/ 8324064 w 8938307"/>
              <a:gd name="connsiteY6729" fmla="*/ 632261 h 2993922"/>
              <a:gd name="connsiteX6730" fmla="*/ 8361130 w 8938307"/>
              <a:gd name="connsiteY6730" fmla="*/ 642851 h 2993922"/>
              <a:gd name="connsiteX6731" fmla="*/ 8382310 w 8938307"/>
              <a:gd name="connsiteY6731" fmla="*/ 648146 h 2993922"/>
              <a:gd name="connsiteX6732" fmla="*/ 8398196 w 8938307"/>
              <a:gd name="connsiteY6732" fmla="*/ 642851 h 2993922"/>
              <a:gd name="connsiteX6733" fmla="*/ 8398196 w 8938307"/>
              <a:gd name="connsiteY6733" fmla="*/ 653442 h 2993922"/>
              <a:gd name="connsiteX6734" fmla="*/ 8429968 w 8938307"/>
              <a:gd name="connsiteY6734" fmla="*/ 664031 h 2993922"/>
              <a:gd name="connsiteX6735" fmla="*/ 8461739 w 8938307"/>
              <a:gd name="connsiteY6735" fmla="*/ 664031 h 2993922"/>
              <a:gd name="connsiteX6736" fmla="*/ 8472329 w 8938307"/>
              <a:gd name="connsiteY6736" fmla="*/ 664031 h 2993922"/>
              <a:gd name="connsiteX6737" fmla="*/ 8493510 w 8938307"/>
              <a:gd name="connsiteY6737" fmla="*/ 674621 h 2993922"/>
              <a:gd name="connsiteX6738" fmla="*/ 8525281 w 8938307"/>
              <a:gd name="connsiteY6738" fmla="*/ 685213 h 2993922"/>
              <a:gd name="connsiteX6739" fmla="*/ 8514691 w 8938307"/>
              <a:gd name="connsiteY6739" fmla="*/ 685213 h 2993922"/>
              <a:gd name="connsiteX6740" fmla="*/ 8504100 w 8938307"/>
              <a:gd name="connsiteY6740" fmla="*/ 695803 h 2993922"/>
              <a:gd name="connsiteX6741" fmla="*/ 8493510 w 8938307"/>
              <a:gd name="connsiteY6741" fmla="*/ 695803 h 2993922"/>
              <a:gd name="connsiteX6742" fmla="*/ 8493510 w 8938307"/>
              <a:gd name="connsiteY6742" fmla="*/ 706394 h 2993922"/>
              <a:gd name="connsiteX6743" fmla="*/ 8482920 w 8938307"/>
              <a:gd name="connsiteY6743" fmla="*/ 706394 h 2993922"/>
              <a:gd name="connsiteX6744" fmla="*/ 8472329 w 8938307"/>
              <a:gd name="connsiteY6744" fmla="*/ 706394 h 2993922"/>
              <a:gd name="connsiteX6745" fmla="*/ 8472329 w 8938307"/>
              <a:gd name="connsiteY6745" fmla="*/ 695803 h 2993922"/>
              <a:gd name="connsiteX6746" fmla="*/ 8456443 w 8938307"/>
              <a:gd name="connsiteY6746" fmla="*/ 695803 h 2993922"/>
              <a:gd name="connsiteX6747" fmla="*/ 8435262 w 8938307"/>
              <a:gd name="connsiteY6747" fmla="*/ 706394 h 2993922"/>
              <a:gd name="connsiteX6748" fmla="*/ 8419377 w 8938307"/>
              <a:gd name="connsiteY6748" fmla="*/ 706394 h 2993922"/>
              <a:gd name="connsiteX6749" fmla="*/ 8419377 w 8938307"/>
              <a:gd name="connsiteY6749" fmla="*/ 695803 h 2993922"/>
              <a:gd name="connsiteX6750" fmla="*/ 8408787 w 8938307"/>
              <a:gd name="connsiteY6750" fmla="*/ 685213 h 2993922"/>
              <a:gd name="connsiteX6751" fmla="*/ 8403491 w 8938307"/>
              <a:gd name="connsiteY6751" fmla="*/ 685213 h 2993922"/>
              <a:gd name="connsiteX6752" fmla="*/ 8387606 w 8938307"/>
              <a:gd name="connsiteY6752" fmla="*/ 685213 h 2993922"/>
              <a:gd name="connsiteX6753" fmla="*/ 8377016 w 8938307"/>
              <a:gd name="connsiteY6753" fmla="*/ 685213 h 2993922"/>
              <a:gd name="connsiteX6754" fmla="*/ 8366425 w 8938307"/>
              <a:gd name="connsiteY6754" fmla="*/ 685213 h 2993922"/>
              <a:gd name="connsiteX6755" fmla="*/ 8302883 w 8938307"/>
              <a:gd name="connsiteY6755" fmla="*/ 653442 h 2993922"/>
              <a:gd name="connsiteX6756" fmla="*/ 8249931 w 8938307"/>
              <a:gd name="connsiteY6756" fmla="*/ 648146 h 2993922"/>
              <a:gd name="connsiteX6757" fmla="*/ 8212864 w 8938307"/>
              <a:gd name="connsiteY6757" fmla="*/ 642851 h 2993922"/>
              <a:gd name="connsiteX6758" fmla="*/ 8181093 w 8938307"/>
              <a:gd name="connsiteY6758" fmla="*/ 632261 h 2993922"/>
              <a:gd name="connsiteX6759" fmla="*/ 8138731 w 8938307"/>
              <a:gd name="connsiteY6759" fmla="*/ 621670 h 2993922"/>
              <a:gd name="connsiteX6760" fmla="*/ 8106960 w 8938307"/>
              <a:gd name="connsiteY6760" fmla="*/ 616375 h 2993922"/>
              <a:gd name="connsiteX6761" fmla="*/ 8091075 w 8938307"/>
              <a:gd name="connsiteY6761" fmla="*/ 605784 h 2993922"/>
              <a:gd name="connsiteX6762" fmla="*/ 8069894 w 8938307"/>
              <a:gd name="connsiteY6762" fmla="*/ 611080 h 2993922"/>
              <a:gd name="connsiteX6763" fmla="*/ 8096369 w 8938307"/>
              <a:gd name="connsiteY6763" fmla="*/ 621670 h 2993922"/>
              <a:gd name="connsiteX6764" fmla="*/ 8112254 w 8938307"/>
              <a:gd name="connsiteY6764" fmla="*/ 632261 h 2993922"/>
              <a:gd name="connsiteX6765" fmla="*/ 8154617 w 8938307"/>
              <a:gd name="connsiteY6765" fmla="*/ 642851 h 2993922"/>
              <a:gd name="connsiteX6766" fmla="*/ 8165206 w 8938307"/>
              <a:gd name="connsiteY6766" fmla="*/ 653442 h 2993922"/>
              <a:gd name="connsiteX6767" fmla="*/ 8207569 w 8938307"/>
              <a:gd name="connsiteY6767" fmla="*/ 664031 h 2993922"/>
              <a:gd name="connsiteX6768" fmla="*/ 8228750 w 8938307"/>
              <a:gd name="connsiteY6768" fmla="*/ 664031 h 2993922"/>
              <a:gd name="connsiteX6769" fmla="*/ 8234045 w 8938307"/>
              <a:gd name="connsiteY6769" fmla="*/ 658736 h 2993922"/>
              <a:gd name="connsiteX6770" fmla="*/ 8249931 w 8938307"/>
              <a:gd name="connsiteY6770" fmla="*/ 664031 h 2993922"/>
              <a:gd name="connsiteX6771" fmla="*/ 8271112 w 8938307"/>
              <a:gd name="connsiteY6771" fmla="*/ 674621 h 2993922"/>
              <a:gd name="connsiteX6772" fmla="*/ 8281702 w 8938307"/>
              <a:gd name="connsiteY6772" fmla="*/ 685213 h 2993922"/>
              <a:gd name="connsiteX6773" fmla="*/ 8260521 w 8938307"/>
              <a:gd name="connsiteY6773" fmla="*/ 695803 h 2993922"/>
              <a:gd name="connsiteX6774" fmla="*/ 8271112 w 8938307"/>
              <a:gd name="connsiteY6774" fmla="*/ 706394 h 2993922"/>
              <a:gd name="connsiteX6775" fmla="*/ 8377016 w 8938307"/>
              <a:gd name="connsiteY6775" fmla="*/ 727574 h 2993922"/>
              <a:gd name="connsiteX6776" fmla="*/ 8355835 w 8938307"/>
              <a:gd name="connsiteY6776" fmla="*/ 716984 h 2993922"/>
              <a:gd name="connsiteX6777" fmla="*/ 8313473 w 8938307"/>
              <a:gd name="connsiteY6777" fmla="*/ 706394 h 2993922"/>
              <a:gd name="connsiteX6778" fmla="*/ 8302883 w 8938307"/>
              <a:gd name="connsiteY6778" fmla="*/ 701098 h 2993922"/>
              <a:gd name="connsiteX6779" fmla="*/ 8292291 w 8938307"/>
              <a:gd name="connsiteY6779" fmla="*/ 706394 h 2993922"/>
              <a:gd name="connsiteX6780" fmla="*/ 8292291 w 8938307"/>
              <a:gd name="connsiteY6780" fmla="*/ 695803 h 2993922"/>
              <a:gd name="connsiteX6781" fmla="*/ 8302883 w 8938307"/>
              <a:gd name="connsiteY6781" fmla="*/ 685213 h 2993922"/>
              <a:gd name="connsiteX6782" fmla="*/ 8324064 w 8938307"/>
              <a:gd name="connsiteY6782" fmla="*/ 685213 h 2993922"/>
              <a:gd name="connsiteX6783" fmla="*/ 8355835 w 8938307"/>
              <a:gd name="connsiteY6783" fmla="*/ 695803 h 2993922"/>
              <a:gd name="connsiteX6784" fmla="*/ 8387606 w 8938307"/>
              <a:gd name="connsiteY6784" fmla="*/ 695803 h 2993922"/>
              <a:gd name="connsiteX6785" fmla="*/ 8408787 w 8938307"/>
              <a:gd name="connsiteY6785" fmla="*/ 716984 h 2993922"/>
              <a:gd name="connsiteX6786" fmla="*/ 8419377 w 8938307"/>
              <a:gd name="connsiteY6786" fmla="*/ 727574 h 2993922"/>
              <a:gd name="connsiteX6787" fmla="*/ 8429968 w 8938307"/>
              <a:gd name="connsiteY6787" fmla="*/ 727574 h 2993922"/>
              <a:gd name="connsiteX6788" fmla="*/ 8440558 w 8938307"/>
              <a:gd name="connsiteY6788" fmla="*/ 727574 h 2993922"/>
              <a:gd name="connsiteX6789" fmla="*/ 8461739 w 8938307"/>
              <a:gd name="connsiteY6789" fmla="*/ 727574 h 2993922"/>
              <a:gd name="connsiteX6790" fmla="*/ 8472329 w 8938307"/>
              <a:gd name="connsiteY6790" fmla="*/ 738165 h 2993922"/>
              <a:gd name="connsiteX6791" fmla="*/ 8472329 w 8938307"/>
              <a:gd name="connsiteY6791" fmla="*/ 759346 h 2993922"/>
              <a:gd name="connsiteX6792" fmla="*/ 8493510 w 8938307"/>
              <a:gd name="connsiteY6792" fmla="*/ 769936 h 2993922"/>
              <a:gd name="connsiteX6793" fmla="*/ 8461739 w 8938307"/>
              <a:gd name="connsiteY6793" fmla="*/ 780526 h 2993922"/>
              <a:gd name="connsiteX6794" fmla="*/ 8461739 w 8938307"/>
              <a:gd name="connsiteY6794" fmla="*/ 769936 h 2993922"/>
              <a:gd name="connsiteX6795" fmla="*/ 8451148 w 8938307"/>
              <a:gd name="connsiteY6795" fmla="*/ 780526 h 2993922"/>
              <a:gd name="connsiteX6796" fmla="*/ 8408787 w 8938307"/>
              <a:gd name="connsiteY6796" fmla="*/ 769936 h 2993922"/>
              <a:gd name="connsiteX6797" fmla="*/ 8345244 w 8938307"/>
              <a:gd name="connsiteY6797" fmla="*/ 769936 h 2993922"/>
              <a:gd name="connsiteX6798" fmla="*/ 8302883 w 8938307"/>
              <a:gd name="connsiteY6798" fmla="*/ 769936 h 2993922"/>
              <a:gd name="connsiteX6799" fmla="*/ 8292291 w 8938307"/>
              <a:gd name="connsiteY6799" fmla="*/ 759346 h 2993922"/>
              <a:gd name="connsiteX6800" fmla="*/ 8292291 w 8938307"/>
              <a:gd name="connsiteY6800" fmla="*/ 748755 h 2993922"/>
              <a:gd name="connsiteX6801" fmla="*/ 8281702 w 8938307"/>
              <a:gd name="connsiteY6801" fmla="*/ 759346 h 2993922"/>
              <a:gd name="connsiteX6802" fmla="*/ 8249931 w 8938307"/>
              <a:gd name="connsiteY6802" fmla="*/ 748755 h 2993922"/>
              <a:gd name="connsiteX6803" fmla="*/ 8239339 w 8938307"/>
              <a:gd name="connsiteY6803" fmla="*/ 748755 h 2993922"/>
              <a:gd name="connsiteX6804" fmla="*/ 8223454 w 8938307"/>
              <a:gd name="connsiteY6804" fmla="*/ 748755 h 2993922"/>
              <a:gd name="connsiteX6805" fmla="*/ 8212864 w 8938307"/>
              <a:gd name="connsiteY6805" fmla="*/ 748755 h 2993922"/>
              <a:gd name="connsiteX6806" fmla="*/ 8207569 w 8938307"/>
              <a:gd name="connsiteY6806" fmla="*/ 748755 h 2993922"/>
              <a:gd name="connsiteX6807" fmla="*/ 8175798 w 8938307"/>
              <a:gd name="connsiteY6807" fmla="*/ 738165 h 2993922"/>
              <a:gd name="connsiteX6808" fmla="*/ 8181093 w 8938307"/>
              <a:gd name="connsiteY6808" fmla="*/ 748755 h 2993922"/>
              <a:gd name="connsiteX6809" fmla="*/ 8196979 w 8938307"/>
              <a:gd name="connsiteY6809" fmla="*/ 748755 h 2993922"/>
              <a:gd name="connsiteX6810" fmla="*/ 8218160 w 8938307"/>
              <a:gd name="connsiteY6810" fmla="*/ 759346 h 2993922"/>
              <a:gd name="connsiteX6811" fmla="*/ 8234045 w 8938307"/>
              <a:gd name="connsiteY6811" fmla="*/ 759346 h 2993922"/>
              <a:gd name="connsiteX6812" fmla="*/ 8239339 w 8938307"/>
              <a:gd name="connsiteY6812" fmla="*/ 769936 h 2993922"/>
              <a:gd name="connsiteX6813" fmla="*/ 8234045 w 8938307"/>
              <a:gd name="connsiteY6813" fmla="*/ 775231 h 2993922"/>
              <a:gd name="connsiteX6814" fmla="*/ 8218160 w 8938307"/>
              <a:gd name="connsiteY6814" fmla="*/ 780526 h 2993922"/>
              <a:gd name="connsiteX6815" fmla="*/ 8207569 w 8938307"/>
              <a:gd name="connsiteY6815" fmla="*/ 780526 h 2993922"/>
              <a:gd name="connsiteX6816" fmla="*/ 8398196 w 8938307"/>
              <a:gd name="connsiteY6816" fmla="*/ 822888 h 2993922"/>
              <a:gd name="connsiteX6817" fmla="*/ 8461739 w 8938307"/>
              <a:gd name="connsiteY6817" fmla="*/ 833478 h 2993922"/>
              <a:gd name="connsiteX6818" fmla="*/ 8482920 w 8938307"/>
              <a:gd name="connsiteY6818" fmla="*/ 844069 h 2993922"/>
              <a:gd name="connsiteX6819" fmla="*/ 8461739 w 8938307"/>
              <a:gd name="connsiteY6819" fmla="*/ 844069 h 2993922"/>
              <a:gd name="connsiteX6820" fmla="*/ 8398196 w 8938307"/>
              <a:gd name="connsiteY6820" fmla="*/ 854659 h 2993922"/>
              <a:gd name="connsiteX6821" fmla="*/ 8377016 w 8938307"/>
              <a:gd name="connsiteY6821" fmla="*/ 854659 h 2993922"/>
              <a:gd name="connsiteX6822" fmla="*/ 8355835 w 8938307"/>
              <a:gd name="connsiteY6822" fmla="*/ 854659 h 2993922"/>
              <a:gd name="connsiteX6823" fmla="*/ 8345244 w 8938307"/>
              <a:gd name="connsiteY6823" fmla="*/ 844069 h 2993922"/>
              <a:gd name="connsiteX6824" fmla="*/ 8324064 w 8938307"/>
              <a:gd name="connsiteY6824" fmla="*/ 844069 h 2993922"/>
              <a:gd name="connsiteX6825" fmla="*/ 8218160 w 8938307"/>
              <a:gd name="connsiteY6825" fmla="*/ 833478 h 2993922"/>
              <a:gd name="connsiteX6826" fmla="*/ 8212864 w 8938307"/>
              <a:gd name="connsiteY6826" fmla="*/ 833478 h 2993922"/>
              <a:gd name="connsiteX6827" fmla="*/ 8196979 w 8938307"/>
              <a:gd name="connsiteY6827" fmla="*/ 833478 h 2993922"/>
              <a:gd name="connsiteX6828" fmla="*/ 8196979 w 8938307"/>
              <a:gd name="connsiteY6828" fmla="*/ 844069 h 2993922"/>
              <a:gd name="connsiteX6829" fmla="*/ 8228750 w 8938307"/>
              <a:gd name="connsiteY6829" fmla="*/ 854659 h 2993922"/>
              <a:gd name="connsiteX6830" fmla="*/ 8260521 w 8938307"/>
              <a:gd name="connsiteY6830" fmla="*/ 865250 h 2993922"/>
              <a:gd name="connsiteX6831" fmla="*/ 8313473 w 8938307"/>
              <a:gd name="connsiteY6831" fmla="*/ 875840 h 2993922"/>
              <a:gd name="connsiteX6832" fmla="*/ 8355835 w 8938307"/>
              <a:gd name="connsiteY6832" fmla="*/ 875840 h 2993922"/>
              <a:gd name="connsiteX6833" fmla="*/ 8377016 w 8938307"/>
              <a:gd name="connsiteY6833" fmla="*/ 897021 h 2993922"/>
              <a:gd name="connsiteX6834" fmla="*/ 8355835 w 8938307"/>
              <a:gd name="connsiteY6834" fmla="*/ 886431 h 2993922"/>
              <a:gd name="connsiteX6835" fmla="*/ 8334654 w 8938307"/>
              <a:gd name="connsiteY6835" fmla="*/ 886431 h 2993922"/>
              <a:gd name="connsiteX6836" fmla="*/ 8408787 w 8938307"/>
              <a:gd name="connsiteY6836" fmla="*/ 918202 h 2993922"/>
              <a:gd name="connsiteX6837" fmla="*/ 8440558 w 8938307"/>
              <a:gd name="connsiteY6837" fmla="*/ 928792 h 2993922"/>
              <a:gd name="connsiteX6838" fmla="*/ 8429968 w 8938307"/>
              <a:gd name="connsiteY6838" fmla="*/ 939383 h 2993922"/>
              <a:gd name="connsiteX6839" fmla="*/ 8387606 w 8938307"/>
              <a:gd name="connsiteY6839" fmla="*/ 939383 h 2993922"/>
              <a:gd name="connsiteX6840" fmla="*/ 8361130 w 8938307"/>
              <a:gd name="connsiteY6840" fmla="*/ 934087 h 2993922"/>
              <a:gd name="connsiteX6841" fmla="*/ 8345244 w 8938307"/>
              <a:gd name="connsiteY6841" fmla="*/ 928792 h 2993922"/>
              <a:gd name="connsiteX6842" fmla="*/ 8329358 w 8938307"/>
              <a:gd name="connsiteY6842" fmla="*/ 923496 h 2993922"/>
              <a:gd name="connsiteX6843" fmla="*/ 8302883 w 8938307"/>
              <a:gd name="connsiteY6843" fmla="*/ 918202 h 2993922"/>
              <a:gd name="connsiteX6844" fmla="*/ 8292291 w 8938307"/>
              <a:gd name="connsiteY6844" fmla="*/ 912906 h 2993922"/>
              <a:gd name="connsiteX6845" fmla="*/ 8281702 w 8938307"/>
              <a:gd name="connsiteY6845" fmla="*/ 907611 h 2993922"/>
              <a:gd name="connsiteX6846" fmla="*/ 8271112 w 8938307"/>
              <a:gd name="connsiteY6846" fmla="*/ 907611 h 2993922"/>
              <a:gd name="connsiteX6847" fmla="*/ 8260521 w 8938307"/>
              <a:gd name="connsiteY6847" fmla="*/ 897021 h 2993922"/>
              <a:gd name="connsiteX6848" fmla="*/ 8249931 w 8938307"/>
              <a:gd name="connsiteY6848" fmla="*/ 897021 h 2993922"/>
              <a:gd name="connsiteX6849" fmla="*/ 8218160 w 8938307"/>
              <a:gd name="connsiteY6849" fmla="*/ 891725 h 2993922"/>
              <a:gd name="connsiteX6850" fmla="*/ 8181093 w 8938307"/>
              <a:gd name="connsiteY6850" fmla="*/ 886431 h 2993922"/>
              <a:gd name="connsiteX6851" fmla="*/ 8165206 w 8938307"/>
              <a:gd name="connsiteY6851" fmla="*/ 886431 h 2993922"/>
              <a:gd name="connsiteX6852" fmla="*/ 8122846 w 8938307"/>
              <a:gd name="connsiteY6852" fmla="*/ 865250 h 2993922"/>
              <a:gd name="connsiteX6853" fmla="*/ 8106960 w 8938307"/>
              <a:gd name="connsiteY6853" fmla="*/ 859954 h 2993922"/>
              <a:gd name="connsiteX6854" fmla="*/ 8080483 w 8938307"/>
              <a:gd name="connsiteY6854" fmla="*/ 865250 h 2993922"/>
              <a:gd name="connsiteX6855" fmla="*/ 8048712 w 8938307"/>
              <a:gd name="connsiteY6855" fmla="*/ 859954 h 2993922"/>
              <a:gd name="connsiteX6856" fmla="*/ 7995760 w 8938307"/>
              <a:gd name="connsiteY6856" fmla="*/ 844069 h 2993922"/>
              <a:gd name="connsiteX6857" fmla="*/ 7974579 w 8938307"/>
              <a:gd name="connsiteY6857" fmla="*/ 844069 h 2993922"/>
              <a:gd name="connsiteX6858" fmla="*/ 7889856 w 8938307"/>
              <a:gd name="connsiteY6858" fmla="*/ 812298 h 2993922"/>
              <a:gd name="connsiteX6859" fmla="*/ 7900446 w 8938307"/>
              <a:gd name="connsiteY6859" fmla="*/ 822888 h 2993922"/>
              <a:gd name="connsiteX6860" fmla="*/ 7921627 w 8938307"/>
              <a:gd name="connsiteY6860" fmla="*/ 828183 h 2993922"/>
              <a:gd name="connsiteX6861" fmla="*/ 7963990 w 8938307"/>
              <a:gd name="connsiteY6861" fmla="*/ 844069 h 2993922"/>
              <a:gd name="connsiteX6862" fmla="*/ 7990465 w 8938307"/>
              <a:gd name="connsiteY6862" fmla="*/ 859954 h 2993922"/>
              <a:gd name="connsiteX6863" fmla="*/ 8022237 w 8938307"/>
              <a:gd name="connsiteY6863" fmla="*/ 865250 h 2993922"/>
              <a:gd name="connsiteX6864" fmla="*/ 8038123 w 8938307"/>
              <a:gd name="connsiteY6864" fmla="*/ 875840 h 2993922"/>
              <a:gd name="connsiteX6865" fmla="*/ 8069894 w 8938307"/>
              <a:gd name="connsiteY6865" fmla="*/ 886431 h 2993922"/>
              <a:gd name="connsiteX6866" fmla="*/ 8075189 w 8938307"/>
              <a:gd name="connsiteY6866" fmla="*/ 886431 h 2993922"/>
              <a:gd name="connsiteX6867" fmla="*/ 8091075 w 8938307"/>
              <a:gd name="connsiteY6867" fmla="*/ 886431 h 2993922"/>
              <a:gd name="connsiteX6868" fmla="*/ 8106960 w 8938307"/>
              <a:gd name="connsiteY6868" fmla="*/ 891725 h 2993922"/>
              <a:gd name="connsiteX6869" fmla="*/ 8101664 w 8938307"/>
              <a:gd name="connsiteY6869" fmla="*/ 897021 h 2993922"/>
              <a:gd name="connsiteX6870" fmla="*/ 8091075 w 8938307"/>
              <a:gd name="connsiteY6870" fmla="*/ 907611 h 2993922"/>
              <a:gd name="connsiteX6871" fmla="*/ 8101664 w 8938307"/>
              <a:gd name="connsiteY6871" fmla="*/ 907611 h 2993922"/>
              <a:gd name="connsiteX6872" fmla="*/ 8133435 w 8938307"/>
              <a:gd name="connsiteY6872" fmla="*/ 907611 h 2993922"/>
              <a:gd name="connsiteX6873" fmla="*/ 8165206 w 8938307"/>
              <a:gd name="connsiteY6873" fmla="*/ 918202 h 2993922"/>
              <a:gd name="connsiteX6874" fmla="*/ 8186387 w 8938307"/>
              <a:gd name="connsiteY6874" fmla="*/ 928792 h 2993922"/>
              <a:gd name="connsiteX6875" fmla="*/ 8218160 w 8938307"/>
              <a:gd name="connsiteY6875" fmla="*/ 928792 h 2993922"/>
              <a:gd name="connsiteX6876" fmla="*/ 8239339 w 8938307"/>
              <a:gd name="connsiteY6876" fmla="*/ 939383 h 2993922"/>
              <a:gd name="connsiteX6877" fmla="*/ 8281702 w 8938307"/>
              <a:gd name="connsiteY6877" fmla="*/ 960563 h 2993922"/>
              <a:gd name="connsiteX6878" fmla="*/ 8292291 w 8938307"/>
              <a:gd name="connsiteY6878" fmla="*/ 971154 h 2993922"/>
              <a:gd name="connsiteX6879" fmla="*/ 8334654 w 8938307"/>
              <a:gd name="connsiteY6879" fmla="*/ 981744 h 2993922"/>
              <a:gd name="connsiteX6880" fmla="*/ 8456443 w 8938307"/>
              <a:gd name="connsiteY6880" fmla="*/ 1018810 h 2993922"/>
              <a:gd name="connsiteX6881" fmla="*/ 8567641 w 8938307"/>
              <a:gd name="connsiteY6881" fmla="*/ 1034696 h 2993922"/>
              <a:gd name="connsiteX6882" fmla="*/ 8599414 w 8938307"/>
              <a:gd name="connsiteY6882" fmla="*/ 1045287 h 2993922"/>
              <a:gd name="connsiteX6883" fmla="*/ 8610004 w 8938307"/>
              <a:gd name="connsiteY6883" fmla="*/ 1045287 h 2993922"/>
              <a:gd name="connsiteX6884" fmla="*/ 8578233 w 8938307"/>
              <a:gd name="connsiteY6884" fmla="*/ 1050581 h 2993922"/>
              <a:gd name="connsiteX6885" fmla="*/ 8567641 w 8938307"/>
              <a:gd name="connsiteY6885" fmla="*/ 1055877 h 2993922"/>
              <a:gd name="connsiteX6886" fmla="*/ 8567641 w 8938307"/>
              <a:gd name="connsiteY6886" fmla="*/ 1066467 h 2993922"/>
              <a:gd name="connsiteX6887" fmla="*/ 8578233 w 8938307"/>
              <a:gd name="connsiteY6887" fmla="*/ 1066467 h 2993922"/>
              <a:gd name="connsiteX6888" fmla="*/ 8588824 w 8938307"/>
              <a:gd name="connsiteY6888" fmla="*/ 1077058 h 2993922"/>
              <a:gd name="connsiteX6889" fmla="*/ 8615299 w 8938307"/>
              <a:gd name="connsiteY6889" fmla="*/ 1082354 h 2993922"/>
              <a:gd name="connsiteX6890" fmla="*/ 8641775 w 8938307"/>
              <a:gd name="connsiteY6890" fmla="*/ 1087648 h 2993922"/>
              <a:gd name="connsiteX6891" fmla="*/ 8662957 w 8938307"/>
              <a:gd name="connsiteY6891" fmla="*/ 1098239 h 2993922"/>
              <a:gd name="connsiteX6892" fmla="*/ 8715908 w 8938307"/>
              <a:gd name="connsiteY6892" fmla="*/ 1119419 h 2993922"/>
              <a:gd name="connsiteX6893" fmla="*/ 8790041 w 8938307"/>
              <a:gd name="connsiteY6893" fmla="*/ 1140600 h 2993922"/>
              <a:gd name="connsiteX6894" fmla="*/ 8652366 w 8938307"/>
              <a:gd name="connsiteY6894" fmla="*/ 1108829 h 2993922"/>
              <a:gd name="connsiteX6895" fmla="*/ 8610004 w 8938307"/>
              <a:gd name="connsiteY6895" fmla="*/ 1092944 h 2993922"/>
              <a:gd name="connsiteX6896" fmla="*/ 8572938 w 8938307"/>
              <a:gd name="connsiteY6896" fmla="*/ 1082354 h 2993922"/>
              <a:gd name="connsiteX6897" fmla="*/ 8546462 w 8938307"/>
              <a:gd name="connsiteY6897" fmla="*/ 1077058 h 2993922"/>
              <a:gd name="connsiteX6898" fmla="*/ 8493510 w 8938307"/>
              <a:gd name="connsiteY6898" fmla="*/ 1055877 h 2993922"/>
              <a:gd name="connsiteX6899" fmla="*/ 8440558 w 8938307"/>
              <a:gd name="connsiteY6899" fmla="*/ 1055877 h 2993922"/>
              <a:gd name="connsiteX6900" fmla="*/ 8419377 w 8938307"/>
              <a:gd name="connsiteY6900" fmla="*/ 1050581 h 2993922"/>
              <a:gd name="connsiteX6901" fmla="*/ 8392901 w 8938307"/>
              <a:gd name="connsiteY6901" fmla="*/ 1039992 h 2993922"/>
              <a:gd name="connsiteX6902" fmla="*/ 8361130 w 8938307"/>
              <a:gd name="connsiteY6902" fmla="*/ 1034696 h 2993922"/>
              <a:gd name="connsiteX6903" fmla="*/ 8334654 w 8938307"/>
              <a:gd name="connsiteY6903" fmla="*/ 1024106 h 2993922"/>
              <a:gd name="connsiteX6904" fmla="*/ 8302883 w 8938307"/>
              <a:gd name="connsiteY6904" fmla="*/ 1013515 h 2993922"/>
              <a:gd name="connsiteX6905" fmla="*/ 8271112 w 8938307"/>
              <a:gd name="connsiteY6905" fmla="*/ 1013515 h 2993922"/>
              <a:gd name="connsiteX6906" fmla="*/ 8244635 w 8938307"/>
              <a:gd name="connsiteY6906" fmla="*/ 1008220 h 2993922"/>
              <a:gd name="connsiteX6907" fmla="*/ 8228750 w 8938307"/>
              <a:gd name="connsiteY6907" fmla="*/ 997629 h 2993922"/>
              <a:gd name="connsiteX6908" fmla="*/ 8212864 w 8938307"/>
              <a:gd name="connsiteY6908" fmla="*/ 992335 h 2993922"/>
              <a:gd name="connsiteX6909" fmla="*/ 8181093 w 8938307"/>
              <a:gd name="connsiteY6909" fmla="*/ 987040 h 2993922"/>
              <a:gd name="connsiteX6910" fmla="*/ 8149321 w 8938307"/>
              <a:gd name="connsiteY6910" fmla="*/ 976448 h 2993922"/>
              <a:gd name="connsiteX6911" fmla="*/ 8128141 w 8938307"/>
              <a:gd name="connsiteY6911" fmla="*/ 981744 h 2993922"/>
              <a:gd name="connsiteX6912" fmla="*/ 8106960 w 8938307"/>
              <a:gd name="connsiteY6912" fmla="*/ 976448 h 2993922"/>
              <a:gd name="connsiteX6913" fmla="*/ 8085779 w 8938307"/>
              <a:gd name="connsiteY6913" fmla="*/ 971154 h 2993922"/>
              <a:gd name="connsiteX6914" fmla="*/ 8069894 w 8938307"/>
              <a:gd name="connsiteY6914" fmla="*/ 960563 h 2993922"/>
              <a:gd name="connsiteX6915" fmla="*/ 8038123 w 8938307"/>
              <a:gd name="connsiteY6915" fmla="*/ 960563 h 2993922"/>
              <a:gd name="connsiteX6916" fmla="*/ 7995760 w 8938307"/>
              <a:gd name="connsiteY6916" fmla="*/ 949973 h 2993922"/>
              <a:gd name="connsiteX6917" fmla="*/ 7990465 w 8938307"/>
              <a:gd name="connsiteY6917" fmla="*/ 949973 h 2993922"/>
              <a:gd name="connsiteX6918" fmla="*/ 7985171 w 8938307"/>
              <a:gd name="connsiteY6918" fmla="*/ 960563 h 2993922"/>
              <a:gd name="connsiteX6919" fmla="*/ 8016942 w 8938307"/>
              <a:gd name="connsiteY6919" fmla="*/ 976448 h 2993922"/>
              <a:gd name="connsiteX6920" fmla="*/ 8059302 w 8938307"/>
              <a:gd name="connsiteY6920" fmla="*/ 992335 h 2993922"/>
              <a:gd name="connsiteX6921" fmla="*/ 8080483 w 8938307"/>
              <a:gd name="connsiteY6921" fmla="*/ 992335 h 2993922"/>
              <a:gd name="connsiteX6922" fmla="*/ 8144027 w 8938307"/>
              <a:gd name="connsiteY6922" fmla="*/ 1008220 h 2993922"/>
              <a:gd name="connsiteX6923" fmla="*/ 8196979 w 8938307"/>
              <a:gd name="connsiteY6923" fmla="*/ 1024106 h 2993922"/>
              <a:gd name="connsiteX6924" fmla="*/ 8196979 w 8938307"/>
              <a:gd name="connsiteY6924" fmla="*/ 1034696 h 2993922"/>
              <a:gd name="connsiteX6925" fmla="*/ 8175798 w 8938307"/>
              <a:gd name="connsiteY6925" fmla="*/ 1029400 h 2993922"/>
              <a:gd name="connsiteX6926" fmla="*/ 8165206 w 8938307"/>
              <a:gd name="connsiteY6926" fmla="*/ 1034696 h 2993922"/>
              <a:gd name="connsiteX6927" fmla="*/ 8133435 w 8938307"/>
              <a:gd name="connsiteY6927" fmla="*/ 1045287 h 2993922"/>
              <a:gd name="connsiteX6928" fmla="*/ 8101664 w 8938307"/>
              <a:gd name="connsiteY6928" fmla="*/ 1034696 h 2993922"/>
              <a:gd name="connsiteX6929" fmla="*/ 8048712 w 8938307"/>
              <a:gd name="connsiteY6929" fmla="*/ 1024106 h 2993922"/>
              <a:gd name="connsiteX6930" fmla="*/ 7953398 w 8938307"/>
              <a:gd name="connsiteY6930" fmla="*/ 1002925 h 2993922"/>
              <a:gd name="connsiteX6931" fmla="*/ 8144027 w 8938307"/>
              <a:gd name="connsiteY6931" fmla="*/ 1066467 h 2993922"/>
              <a:gd name="connsiteX6932" fmla="*/ 8196979 w 8938307"/>
              <a:gd name="connsiteY6932" fmla="*/ 1087648 h 2993922"/>
              <a:gd name="connsiteX6933" fmla="*/ 8175798 w 8938307"/>
              <a:gd name="connsiteY6933" fmla="*/ 1087648 h 2993922"/>
              <a:gd name="connsiteX6934" fmla="*/ 8165206 w 8938307"/>
              <a:gd name="connsiteY6934" fmla="*/ 1087648 h 2993922"/>
              <a:gd name="connsiteX6935" fmla="*/ 8196979 w 8938307"/>
              <a:gd name="connsiteY6935" fmla="*/ 1103533 h 2993922"/>
              <a:gd name="connsiteX6936" fmla="*/ 8228750 w 8938307"/>
              <a:gd name="connsiteY6936" fmla="*/ 1119419 h 2993922"/>
              <a:gd name="connsiteX6937" fmla="*/ 8260521 w 8938307"/>
              <a:gd name="connsiteY6937" fmla="*/ 1130010 h 2993922"/>
              <a:gd name="connsiteX6938" fmla="*/ 8281702 w 8938307"/>
              <a:gd name="connsiteY6938" fmla="*/ 1130010 h 2993922"/>
              <a:gd name="connsiteX6939" fmla="*/ 8302883 w 8938307"/>
              <a:gd name="connsiteY6939" fmla="*/ 1140600 h 2993922"/>
              <a:gd name="connsiteX6940" fmla="*/ 8408787 w 8938307"/>
              <a:gd name="connsiteY6940" fmla="*/ 1172371 h 2993922"/>
              <a:gd name="connsiteX6941" fmla="*/ 8435262 w 8938307"/>
              <a:gd name="connsiteY6941" fmla="*/ 1172371 h 2993922"/>
              <a:gd name="connsiteX6942" fmla="*/ 8451148 w 8938307"/>
              <a:gd name="connsiteY6942" fmla="*/ 1182962 h 2993922"/>
              <a:gd name="connsiteX6943" fmla="*/ 8461739 w 8938307"/>
              <a:gd name="connsiteY6943" fmla="*/ 1188258 h 2993922"/>
              <a:gd name="connsiteX6944" fmla="*/ 8493510 w 8938307"/>
              <a:gd name="connsiteY6944" fmla="*/ 1193552 h 2993922"/>
              <a:gd name="connsiteX6945" fmla="*/ 8535871 w 8938307"/>
              <a:gd name="connsiteY6945" fmla="*/ 1214733 h 2993922"/>
              <a:gd name="connsiteX6946" fmla="*/ 8525281 w 8938307"/>
              <a:gd name="connsiteY6946" fmla="*/ 1214733 h 2993922"/>
              <a:gd name="connsiteX6947" fmla="*/ 8504100 w 8938307"/>
              <a:gd name="connsiteY6947" fmla="*/ 1214733 h 2993922"/>
              <a:gd name="connsiteX6948" fmla="*/ 8461739 w 8938307"/>
              <a:gd name="connsiteY6948" fmla="*/ 1204143 h 2993922"/>
              <a:gd name="connsiteX6949" fmla="*/ 8440558 w 8938307"/>
              <a:gd name="connsiteY6949" fmla="*/ 1193552 h 2993922"/>
              <a:gd name="connsiteX6950" fmla="*/ 8419377 w 8938307"/>
              <a:gd name="connsiteY6950" fmla="*/ 1193552 h 2993922"/>
              <a:gd name="connsiteX6951" fmla="*/ 8355835 w 8938307"/>
              <a:gd name="connsiteY6951" fmla="*/ 1172371 h 2993922"/>
              <a:gd name="connsiteX6952" fmla="*/ 8302883 w 8938307"/>
              <a:gd name="connsiteY6952" fmla="*/ 1156485 h 2993922"/>
              <a:gd name="connsiteX6953" fmla="*/ 8281702 w 8938307"/>
              <a:gd name="connsiteY6953" fmla="*/ 1151191 h 2993922"/>
              <a:gd name="connsiteX6954" fmla="*/ 8207569 w 8938307"/>
              <a:gd name="connsiteY6954" fmla="*/ 1130010 h 2993922"/>
              <a:gd name="connsiteX6955" fmla="*/ 8186387 w 8938307"/>
              <a:gd name="connsiteY6955" fmla="*/ 1130010 h 2993922"/>
              <a:gd name="connsiteX6956" fmla="*/ 8133435 w 8938307"/>
              <a:gd name="connsiteY6956" fmla="*/ 1119419 h 2993922"/>
              <a:gd name="connsiteX6957" fmla="*/ 8112254 w 8938307"/>
              <a:gd name="connsiteY6957" fmla="*/ 1108829 h 2993922"/>
              <a:gd name="connsiteX6958" fmla="*/ 8085779 w 8938307"/>
              <a:gd name="connsiteY6958" fmla="*/ 1103533 h 2993922"/>
              <a:gd name="connsiteX6959" fmla="*/ 8069894 w 8938307"/>
              <a:gd name="connsiteY6959" fmla="*/ 1098239 h 2993922"/>
              <a:gd name="connsiteX6960" fmla="*/ 8059302 w 8938307"/>
              <a:gd name="connsiteY6960" fmla="*/ 1108829 h 2993922"/>
              <a:gd name="connsiteX6961" fmla="*/ 8059302 w 8938307"/>
              <a:gd name="connsiteY6961" fmla="*/ 1098239 h 2993922"/>
              <a:gd name="connsiteX6962" fmla="*/ 8043417 w 8938307"/>
              <a:gd name="connsiteY6962" fmla="*/ 1098239 h 2993922"/>
              <a:gd name="connsiteX6963" fmla="*/ 8038123 w 8938307"/>
              <a:gd name="connsiteY6963" fmla="*/ 1098239 h 2993922"/>
              <a:gd name="connsiteX6964" fmla="*/ 8027531 w 8938307"/>
              <a:gd name="connsiteY6964" fmla="*/ 1108829 h 2993922"/>
              <a:gd name="connsiteX6965" fmla="*/ 8016942 w 8938307"/>
              <a:gd name="connsiteY6965" fmla="*/ 1108829 h 2993922"/>
              <a:gd name="connsiteX6966" fmla="*/ 8016942 w 8938307"/>
              <a:gd name="connsiteY6966" fmla="*/ 1119419 h 2993922"/>
              <a:gd name="connsiteX6967" fmla="*/ 7932219 w 8938307"/>
              <a:gd name="connsiteY6967" fmla="*/ 1087648 h 2993922"/>
              <a:gd name="connsiteX6968" fmla="*/ 7921627 w 8938307"/>
              <a:gd name="connsiteY6968" fmla="*/ 1087648 h 2993922"/>
              <a:gd name="connsiteX6969" fmla="*/ 7911038 w 8938307"/>
              <a:gd name="connsiteY6969" fmla="*/ 1087648 h 2993922"/>
              <a:gd name="connsiteX6970" fmla="*/ 7900446 w 8938307"/>
              <a:gd name="connsiteY6970" fmla="*/ 1077058 h 2993922"/>
              <a:gd name="connsiteX6971" fmla="*/ 7879267 w 8938307"/>
              <a:gd name="connsiteY6971" fmla="*/ 1077058 h 2993922"/>
              <a:gd name="connsiteX6972" fmla="*/ 7868675 w 8938307"/>
              <a:gd name="connsiteY6972" fmla="*/ 1077058 h 2993922"/>
              <a:gd name="connsiteX6973" fmla="*/ 7879267 w 8938307"/>
              <a:gd name="connsiteY6973" fmla="*/ 1087648 h 2993922"/>
              <a:gd name="connsiteX6974" fmla="*/ 7879267 w 8938307"/>
              <a:gd name="connsiteY6974" fmla="*/ 1098239 h 2993922"/>
              <a:gd name="connsiteX6975" fmla="*/ 7900446 w 8938307"/>
              <a:gd name="connsiteY6975" fmla="*/ 1098239 h 2993922"/>
              <a:gd name="connsiteX6976" fmla="*/ 7921627 w 8938307"/>
              <a:gd name="connsiteY6976" fmla="*/ 1108829 h 2993922"/>
              <a:gd name="connsiteX6977" fmla="*/ 7937513 w 8938307"/>
              <a:gd name="connsiteY6977" fmla="*/ 1108829 h 2993922"/>
              <a:gd name="connsiteX6978" fmla="*/ 7942808 w 8938307"/>
              <a:gd name="connsiteY6978" fmla="*/ 1108829 h 2993922"/>
              <a:gd name="connsiteX6979" fmla="*/ 7995760 w 8938307"/>
              <a:gd name="connsiteY6979" fmla="*/ 1130010 h 2993922"/>
              <a:gd name="connsiteX6980" fmla="*/ 8069894 w 8938307"/>
              <a:gd name="connsiteY6980" fmla="*/ 1151191 h 2993922"/>
              <a:gd name="connsiteX6981" fmla="*/ 8048712 w 8938307"/>
              <a:gd name="connsiteY6981" fmla="*/ 1161781 h 2993922"/>
              <a:gd name="connsiteX6982" fmla="*/ 8059302 w 8938307"/>
              <a:gd name="connsiteY6982" fmla="*/ 1172371 h 2993922"/>
              <a:gd name="connsiteX6983" fmla="*/ 8091075 w 8938307"/>
              <a:gd name="connsiteY6983" fmla="*/ 1188258 h 2993922"/>
              <a:gd name="connsiteX6984" fmla="*/ 8128141 w 8938307"/>
              <a:gd name="connsiteY6984" fmla="*/ 1198848 h 2993922"/>
              <a:gd name="connsiteX6985" fmla="*/ 8144027 w 8938307"/>
              <a:gd name="connsiteY6985" fmla="*/ 1204143 h 2993922"/>
              <a:gd name="connsiteX6986" fmla="*/ 8154617 w 8938307"/>
              <a:gd name="connsiteY6986" fmla="*/ 1204143 h 2993922"/>
              <a:gd name="connsiteX6987" fmla="*/ 8154617 w 8938307"/>
              <a:gd name="connsiteY6987" fmla="*/ 1214733 h 2993922"/>
              <a:gd name="connsiteX6988" fmla="*/ 8170502 w 8938307"/>
              <a:gd name="connsiteY6988" fmla="*/ 1214733 h 2993922"/>
              <a:gd name="connsiteX6989" fmla="*/ 8186387 w 8938307"/>
              <a:gd name="connsiteY6989" fmla="*/ 1209437 h 2993922"/>
              <a:gd name="connsiteX6990" fmla="*/ 8202273 w 8938307"/>
              <a:gd name="connsiteY6990" fmla="*/ 1204143 h 2993922"/>
              <a:gd name="connsiteX6991" fmla="*/ 8207569 w 8938307"/>
              <a:gd name="connsiteY6991" fmla="*/ 1214733 h 2993922"/>
              <a:gd name="connsiteX6992" fmla="*/ 8218160 w 8938307"/>
              <a:gd name="connsiteY6992" fmla="*/ 1225324 h 2993922"/>
              <a:gd name="connsiteX6993" fmla="*/ 8218160 w 8938307"/>
              <a:gd name="connsiteY6993" fmla="*/ 1214733 h 2993922"/>
              <a:gd name="connsiteX6994" fmla="*/ 8228750 w 8938307"/>
              <a:gd name="connsiteY6994" fmla="*/ 1214733 h 2993922"/>
              <a:gd name="connsiteX6995" fmla="*/ 8249931 w 8938307"/>
              <a:gd name="connsiteY6995" fmla="*/ 1225324 h 2993922"/>
              <a:gd name="connsiteX6996" fmla="*/ 8302883 w 8938307"/>
              <a:gd name="connsiteY6996" fmla="*/ 1246504 h 2993922"/>
              <a:gd name="connsiteX6997" fmla="*/ 8334654 w 8938307"/>
              <a:gd name="connsiteY6997" fmla="*/ 1257095 h 2993922"/>
              <a:gd name="connsiteX6998" fmla="*/ 8371720 w 8938307"/>
              <a:gd name="connsiteY6998" fmla="*/ 1262389 h 2993922"/>
              <a:gd name="connsiteX6999" fmla="*/ 8408787 w 8938307"/>
              <a:gd name="connsiteY6999" fmla="*/ 1267685 h 2993922"/>
              <a:gd name="connsiteX7000" fmla="*/ 8429968 w 8938307"/>
              <a:gd name="connsiteY7000" fmla="*/ 1288866 h 2993922"/>
              <a:gd name="connsiteX7001" fmla="*/ 8355835 w 8938307"/>
              <a:gd name="connsiteY7001" fmla="*/ 1278276 h 2993922"/>
              <a:gd name="connsiteX7002" fmla="*/ 8324064 w 8938307"/>
              <a:gd name="connsiteY7002" fmla="*/ 1267685 h 2993922"/>
              <a:gd name="connsiteX7003" fmla="*/ 8281702 w 8938307"/>
              <a:gd name="connsiteY7003" fmla="*/ 1257095 h 2993922"/>
              <a:gd name="connsiteX7004" fmla="*/ 8249931 w 8938307"/>
              <a:gd name="connsiteY7004" fmla="*/ 1246504 h 2993922"/>
              <a:gd name="connsiteX7005" fmla="*/ 8186387 w 8938307"/>
              <a:gd name="connsiteY7005" fmla="*/ 1225324 h 2993922"/>
              <a:gd name="connsiteX7006" fmla="*/ 7974579 w 8938307"/>
              <a:gd name="connsiteY7006" fmla="*/ 1161781 h 2993922"/>
              <a:gd name="connsiteX7007" fmla="*/ 7921627 w 8938307"/>
              <a:gd name="connsiteY7007" fmla="*/ 1151191 h 2993922"/>
              <a:gd name="connsiteX7008" fmla="*/ 7911038 w 8938307"/>
              <a:gd name="connsiteY7008" fmla="*/ 1140600 h 2993922"/>
              <a:gd name="connsiteX7009" fmla="*/ 7879267 w 8938307"/>
              <a:gd name="connsiteY7009" fmla="*/ 1140600 h 2993922"/>
              <a:gd name="connsiteX7010" fmla="*/ 7847494 w 8938307"/>
              <a:gd name="connsiteY7010" fmla="*/ 1140600 h 2993922"/>
              <a:gd name="connsiteX7011" fmla="*/ 7868675 w 8938307"/>
              <a:gd name="connsiteY7011" fmla="*/ 1151191 h 2993922"/>
              <a:gd name="connsiteX7012" fmla="*/ 7911038 w 8938307"/>
              <a:gd name="connsiteY7012" fmla="*/ 1172371 h 2993922"/>
              <a:gd name="connsiteX7013" fmla="*/ 7932219 w 8938307"/>
              <a:gd name="connsiteY7013" fmla="*/ 1182962 h 2993922"/>
              <a:gd name="connsiteX7014" fmla="*/ 7942808 w 8938307"/>
              <a:gd name="connsiteY7014" fmla="*/ 1193552 h 2993922"/>
              <a:gd name="connsiteX7015" fmla="*/ 7953398 w 8938307"/>
              <a:gd name="connsiteY7015" fmla="*/ 1204143 h 2993922"/>
              <a:gd name="connsiteX7016" fmla="*/ 7900446 w 8938307"/>
              <a:gd name="connsiteY7016" fmla="*/ 1193552 h 2993922"/>
              <a:gd name="connsiteX7017" fmla="*/ 7889856 w 8938307"/>
              <a:gd name="connsiteY7017" fmla="*/ 1193552 h 2993922"/>
              <a:gd name="connsiteX7018" fmla="*/ 7911038 w 8938307"/>
              <a:gd name="connsiteY7018" fmla="*/ 1204143 h 2993922"/>
              <a:gd name="connsiteX7019" fmla="*/ 7932219 w 8938307"/>
              <a:gd name="connsiteY7019" fmla="*/ 1209437 h 2993922"/>
              <a:gd name="connsiteX7020" fmla="*/ 7942808 w 8938307"/>
              <a:gd name="connsiteY7020" fmla="*/ 1214733 h 2993922"/>
              <a:gd name="connsiteX7021" fmla="*/ 7963990 w 8938307"/>
              <a:gd name="connsiteY7021" fmla="*/ 1225324 h 2993922"/>
              <a:gd name="connsiteX7022" fmla="*/ 7979875 w 8938307"/>
              <a:gd name="connsiteY7022" fmla="*/ 1225324 h 2993922"/>
              <a:gd name="connsiteX7023" fmla="*/ 7985171 w 8938307"/>
              <a:gd name="connsiteY7023" fmla="*/ 1225324 h 2993922"/>
              <a:gd name="connsiteX7024" fmla="*/ 8016942 w 8938307"/>
              <a:gd name="connsiteY7024" fmla="*/ 1246504 h 2993922"/>
              <a:gd name="connsiteX7025" fmla="*/ 8059302 w 8938307"/>
              <a:gd name="connsiteY7025" fmla="*/ 1257095 h 2993922"/>
              <a:gd name="connsiteX7026" fmla="*/ 8069894 w 8938307"/>
              <a:gd name="connsiteY7026" fmla="*/ 1267685 h 2993922"/>
              <a:gd name="connsiteX7027" fmla="*/ 8048712 w 8938307"/>
              <a:gd name="connsiteY7027" fmla="*/ 1267685 h 2993922"/>
              <a:gd name="connsiteX7028" fmla="*/ 8038123 w 8938307"/>
              <a:gd name="connsiteY7028" fmla="*/ 1267685 h 2993922"/>
              <a:gd name="connsiteX7029" fmla="*/ 8027531 w 8938307"/>
              <a:gd name="connsiteY7029" fmla="*/ 1267685 h 2993922"/>
              <a:gd name="connsiteX7030" fmla="*/ 7953398 w 8938307"/>
              <a:gd name="connsiteY7030" fmla="*/ 1246504 h 2993922"/>
              <a:gd name="connsiteX7031" fmla="*/ 7932219 w 8938307"/>
              <a:gd name="connsiteY7031" fmla="*/ 1241210 h 2993922"/>
              <a:gd name="connsiteX7032" fmla="*/ 7921627 w 8938307"/>
              <a:gd name="connsiteY7032" fmla="*/ 1235914 h 2993922"/>
              <a:gd name="connsiteX7033" fmla="*/ 7889856 w 8938307"/>
              <a:gd name="connsiteY7033" fmla="*/ 1235914 h 2993922"/>
              <a:gd name="connsiteX7034" fmla="*/ 7868675 w 8938307"/>
              <a:gd name="connsiteY7034" fmla="*/ 1225324 h 2993922"/>
              <a:gd name="connsiteX7035" fmla="*/ 7847494 w 8938307"/>
              <a:gd name="connsiteY7035" fmla="*/ 1225324 h 2993922"/>
              <a:gd name="connsiteX7036" fmla="*/ 7836904 w 8938307"/>
              <a:gd name="connsiteY7036" fmla="*/ 1214733 h 2993922"/>
              <a:gd name="connsiteX7037" fmla="*/ 7815724 w 8938307"/>
              <a:gd name="connsiteY7037" fmla="*/ 1214733 h 2993922"/>
              <a:gd name="connsiteX7038" fmla="*/ 7794542 w 8938307"/>
              <a:gd name="connsiteY7038" fmla="*/ 1209437 h 2993922"/>
              <a:gd name="connsiteX7039" fmla="*/ 7783952 w 8938307"/>
              <a:gd name="connsiteY7039" fmla="*/ 1204143 h 2993922"/>
              <a:gd name="connsiteX7040" fmla="*/ 7731000 w 8938307"/>
              <a:gd name="connsiteY7040" fmla="*/ 1193552 h 2993922"/>
              <a:gd name="connsiteX7041" fmla="*/ 7688638 w 8938307"/>
              <a:gd name="connsiteY7041" fmla="*/ 1193552 h 2993922"/>
              <a:gd name="connsiteX7042" fmla="*/ 7635686 w 8938307"/>
              <a:gd name="connsiteY7042" fmla="*/ 1172371 h 2993922"/>
              <a:gd name="connsiteX7043" fmla="*/ 7614505 w 8938307"/>
              <a:gd name="connsiteY7043" fmla="*/ 1167077 h 2993922"/>
              <a:gd name="connsiteX7044" fmla="*/ 7593326 w 8938307"/>
              <a:gd name="connsiteY7044" fmla="*/ 1156485 h 2993922"/>
              <a:gd name="connsiteX7045" fmla="*/ 7566848 w 8938307"/>
              <a:gd name="connsiteY7045" fmla="*/ 1145896 h 2993922"/>
              <a:gd name="connsiteX7046" fmla="*/ 7540374 w 8938307"/>
              <a:gd name="connsiteY7046" fmla="*/ 1140600 h 2993922"/>
              <a:gd name="connsiteX7047" fmla="*/ 7487420 w 8938307"/>
              <a:gd name="connsiteY7047" fmla="*/ 1130010 h 2993922"/>
              <a:gd name="connsiteX7048" fmla="*/ 7466240 w 8938307"/>
              <a:gd name="connsiteY7048" fmla="*/ 1140600 h 2993922"/>
              <a:gd name="connsiteX7049" fmla="*/ 7529782 w 8938307"/>
              <a:gd name="connsiteY7049" fmla="*/ 1151191 h 2993922"/>
              <a:gd name="connsiteX7050" fmla="*/ 7540374 w 8938307"/>
              <a:gd name="connsiteY7050" fmla="*/ 1167077 h 2993922"/>
              <a:gd name="connsiteX7051" fmla="*/ 7561553 w 8938307"/>
              <a:gd name="connsiteY7051" fmla="*/ 1161781 h 2993922"/>
              <a:gd name="connsiteX7052" fmla="*/ 7572144 w 8938307"/>
              <a:gd name="connsiteY7052" fmla="*/ 1172371 h 2993922"/>
              <a:gd name="connsiteX7053" fmla="*/ 7593326 w 8938307"/>
              <a:gd name="connsiteY7053" fmla="*/ 1182962 h 2993922"/>
              <a:gd name="connsiteX7054" fmla="*/ 7625096 w 8938307"/>
              <a:gd name="connsiteY7054" fmla="*/ 1188258 h 2993922"/>
              <a:gd name="connsiteX7055" fmla="*/ 7651572 w 8938307"/>
              <a:gd name="connsiteY7055" fmla="*/ 1193552 h 2993922"/>
              <a:gd name="connsiteX7056" fmla="*/ 7667457 w 8938307"/>
              <a:gd name="connsiteY7056" fmla="*/ 1204143 h 2993922"/>
              <a:gd name="connsiteX7057" fmla="*/ 7678048 w 8938307"/>
              <a:gd name="connsiteY7057" fmla="*/ 1204143 h 2993922"/>
              <a:gd name="connsiteX7058" fmla="*/ 7678048 w 8938307"/>
              <a:gd name="connsiteY7058" fmla="*/ 1214733 h 2993922"/>
              <a:gd name="connsiteX7059" fmla="*/ 7688638 w 8938307"/>
              <a:gd name="connsiteY7059" fmla="*/ 1214733 h 2993922"/>
              <a:gd name="connsiteX7060" fmla="*/ 7773361 w 8938307"/>
              <a:gd name="connsiteY7060" fmla="*/ 1235914 h 2993922"/>
              <a:gd name="connsiteX7061" fmla="*/ 7783952 w 8938307"/>
              <a:gd name="connsiteY7061" fmla="*/ 1235914 h 2993922"/>
              <a:gd name="connsiteX7062" fmla="*/ 7789248 w 8938307"/>
              <a:gd name="connsiteY7062" fmla="*/ 1235914 h 2993922"/>
              <a:gd name="connsiteX7063" fmla="*/ 7815724 w 8938307"/>
              <a:gd name="connsiteY7063" fmla="*/ 1246504 h 2993922"/>
              <a:gd name="connsiteX7064" fmla="*/ 7847494 w 8938307"/>
              <a:gd name="connsiteY7064" fmla="*/ 1257095 h 2993922"/>
              <a:gd name="connsiteX7065" fmla="*/ 7868675 w 8938307"/>
              <a:gd name="connsiteY7065" fmla="*/ 1262389 h 2993922"/>
              <a:gd name="connsiteX7066" fmla="*/ 7879267 w 8938307"/>
              <a:gd name="connsiteY7066" fmla="*/ 1267685 h 2993922"/>
              <a:gd name="connsiteX7067" fmla="*/ 7889856 w 8938307"/>
              <a:gd name="connsiteY7067" fmla="*/ 1272981 h 2993922"/>
              <a:gd name="connsiteX7068" fmla="*/ 7942808 w 8938307"/>
              <a:gd name="connsiteY7068" fmla="*/ 1278276 h 2993922"/>
              <a:gd name="connsiteX7069" fmla="*/ 7974579 w 8938307"/>
              <a:gd name="connsiteY7069" fmla="*/ 1288866 h 2993922"/>
              <a:gd name="connsiteX7070" fmla="*/ 7963990 w 8938307"/>
              <a:gd name="connsiteY7070" fmla="*/ 1299456 h 2993922"/>
              <a:gd name="connsiteX7071" fmla="*/ 7953398 w 8938307"/>
              <a:gd name="connsiteY7071" fmla="*/ 1310047 h 2993922"/>
              <a:gd name="connsiteX7072" fmla="*/ 7985171 w 8938307"/>
              <a:gd name="connsiteY7072" fmla="*/ 1310047 h 2993922"/>
              <a:gd name="connsiteX7073" fmla="*/ 8011646 w 8938307"/>
              <a:gd name="connsiteY7073" fmla="*/ 1304752 h 2993922"/>
              <a:gd name="connsiteX7074" fmla="*/ 8038123 w 8938307"/>
              <a:gd name="connsiteY7074" fmla="*/ 1320637 h 2993922"/>
              <a:gd name="connsiteX7075" fmla="*/ 8048712 w 8938307"/>
              <a:gd name="connsiteY7075" fmla="*/ 1325933 h 2993922"/>
              <a:gd name="connsiteX7076" fmla="*/ 8069894 w 8938307"/>
              <a:gd name="connsiteY7076" fmla="*/ 1320637 h 2993922"/>
              <a:gd name="connsiteX7077" fmla="*/ 8122846 w 8938307"/>
              <a:gd name="connsiteY7077" fmla="*/ 1341818 h 2993922"/>
              <a:gd name="connsiteX7078" fmla="*/ 8112254 w 8938307"/>
              <a:gd name="connsiteY7078" fmla="*/ 1341818 h 2993922"/>
              <a:gd name="connsiteX7079" fmla="*/ 8101664 w 8938307"/>
              <a:gd name="connsiteY7079" fmla="*/ 1341818 h 2993922"/>
              <a:gd name="connsiteX7080" fmla="*/ 8165206 w 8938307"/>
              <a:gd name="connsiteY7080" fmla="*/ 1373589 h 2993922"/>
              <a:gd name="connsiteX7081" fmla="*/ 8181093 w 8938307"/>
              <a:gd name="connsiteY7081" fmla="*/ 1373589 h 2993922"/>
              <a:gd name="connsiteX7082" fmla="*/ 8186387 w 8938307"/>
              <a:gd name="connsiteY7082" fmla="*/ 1373589 h 2993922"/>
              <a:gd name="connsiteX7083" fmla="*/ 8196979 w 8938307"/>
              <a:gd name="connsiteY7083" fmla="*/ 1384180 h 2993922"/>
              <a:gd name="connsiteX7084" fmla="*/ 8398196 w 8938307"/>
              <a:gd name="connsiteY7084" fmla="*/ 1426541 h 2993922"/>
              <a:gd name="connsiteX7085" fmla="*/ 8461739 w 8938307"/>
              <a:gd name="connsiteY7085" fmla="*/ 1437132 h 2993922"/>
              <a:gd name="connsiteX7086" fmla="*/ 8472329 w 8938307"/>
              <a:gd name="connsiteY7086" fmla="*/ 1437132 h 2993922"/>
              <a:gd name="connsiteX7087" fmla="*/ 8461739 w 8938307"/>
              <a:gd name="connsiteY7087" fmla="*/ 1447722 h 2993922"/>
              <a:gd name="connsiteX7088" fmla="*/ 8440558 w 8938307"/>
              <a:gd name="connsiteY7088" fmla="*/ 1447722 h 2993922"/>
              <a:gd name="connsiteX7089" fmla="*/ 8429968 w 8938307"/>
              <a:gd name="connsiteY7089" fmla="*/ 1447722 h 2993922"/>
              <a:gd name="connsiteX7090" fmla="*/ 8408787 w 8938307"/>
              <a:gd name="connsiteY7090" fmla="*/ 1458312 h 2993922"/>
              <a:gd name="connsiteX7091" fmla="*/ 8387606 w 8938307"/>
              <a:gd name="connsiteY7091" fmla="*/ 1458312 h 2993922"/>
              <a:gd name="connsiteX7092" fmla="*/ 8345244 w 8938307"/>
              <a:gd name="connsiteY7092" fmla="*/ 1442427 h 2993922"/>
              <a:gd name="connsiteX7093" fmla="*/ 8313473 w 8938307"/>
              <a:gd name="connsiteY7093" fmla="*/ 1442427 h 2993922"/>
              <a:gd name="connsiteX7094" fmla="*/ 8292291 w 8938307"/>
              <a:gd name="connsiteY7094" fmla="*/ 1437132 h 2993922"/>
              <a:gd name="connsiteX7095" fmla="*/ 8271112 w 8938307"/>
              <a:gd name="connsiteY7095" fmla="*/ 1437132 h 2993922"/>
              <a:gd name="connsiteX7096" fmla="*/ 8255225 w 8938307"/>
              <a:gd name="connsiteY7096" fmla="*/ 1431837 h 2993922"/>
              <a:gd name="connsiteX7097" fmla="*/ 8249931 w 8938307"/>
              <a:gd name="connsiteY7097" fmla="*/ 1426541 h 2993922"/>
              <a:gd name="connsiteX7098" fmla="*/ 8239339 w 8938307"/>
              <a:gd name="connsiteY7098" fmla="*/ 1426541 h 2993922"/>
              <a:gd name="connsiteX7099" fmla="*/ 8218160 w 8938307"/>
              <a:gd name="connsiteY7099" fmla="*/ 1415951 h 2993922"/>
              <a:gd name="connsiteX7100" fmla="*/ 8186387 w 8938307"/>
              <a:gd name="connsiteY7100" fmla="*/ 1405360 h 2993922"/>
              <a:gd name="connsiteX7101" fmla="*/ 8165206 w 8938307"/>
              <a:gd name="connsiteY7101" fmla="*/ 1410656 h 2993922"/>
              <a:gd name="connsiteX7102" fmla="*/ 8144027 w 8938307"/>
              <a:gd name="connsiteY7102" fmla="*/ 1405360 h 2993922"/>
              <a:gd name="connsiteX7103" fmla="*/ 8112254 w 8938307"/>
              <a:gd name="connsiteY7103" fmla="*/ 1405360 h 2993922"/>
              <a:gd name="connsiteX7104" fmla="*/ 8112254 w 8938307"/>
              <a:gd name="connsiteY7104" fmla="*/ 1384180 h 2993922"/>
              <a:gd name="connsiteX7105" fmla="*/ 8112254 w 8938307"/>
              <a:gd name="connsiteY7105" fmla="*/ 1373589 h 2993922"/>
              <a:gd name="connsiteX7106" fmla="*/ 8101664 w 8938307"/>
              <a:gd name="connsiteY7106" fmla="*/ 1373589 h 2993922"/>
              <a:gd name="connsiteX7107" fmla="*/ 8091075 w 8938307"/>
              <a:gd name="connsiteY7107" fmla="*/ 1384180 h 2993922"/>
              <a:gd name="connsiteX7108" fmla="*/ 8091075 w 8938307"/>
              <a:gd name="connsiteY7108" fmla="*/ 1394770 h 2993922"/>
              <a:gd name="connsiteX7109" fmla="*/ 8054008 w 8938307"/>
              <a:gd name="connsiteY7109" fmla="*/ 1378885 h 2993922"/>
              <a:gd name="connsiteX7110" fmla="*/ 8022237 w 8938307"/>
              <a:gd name="connsiteY7110" fmla="*/ 1368293 h 2993922"/>
              <a:gd name="connsiteX7111" fmla="*/ 8001056 w 8938307"/>
              <a:gd name="connsiteY7111" fmla="*/ 1373589 h 2993922"/>
              <a:gd name="connsiteX7112" fmla="*/ 7985171 w 8938307"/>
              <a:gd name="connsiteY7112" fmla="*/ 1362999 h 2993922"/>
              <a:gd name="connsiteX7113" fmla="*/ 7974579 w 8938307"/>
              <a:gd name="connsiteY7113" fmla="*/ 1362999 h 2993922"/>
              <a:gd name="connsiteX7114" fmla="*/ 7963990 w 8938307"/>
              <a:gd name="connsiteY7114" fmla="*/ 1362999 h 2993922"/>
              <a:gd name="connsiteX7115" fmla="*/ 7942808 w 8938307"/>
              <a:gd name="connsiteY7115" fmla="*/ 1352408 h 2993922"/>
              <a:gd name="connsiteX7116" fmla="*/ 7932219 w 8938307"/>
              <a:gd name="connsiteY7116" fmla="*/ 1352408 h 2993922"/>
              <a:gd name="connsiteX7117" fmla="*/ 7932219 w 8938307"/>
              <a:gd name="connsiteY7117" fmla="*/ 1362999 h 2993922"/>
              <a:gd name="connsiteX7118" fmla="*/ 7953398 w 8938307"/>
              <a:gd name="connsiteY7118" fmla="*/ 1373589 h 2993922"/>
              <a:gd name="connsiteX7119" fmla="*/ 7963990 w 8938307"/>
              <a:gd name="connsiteY7119" fmla="*/ 1378885 h 2993922"/>
              <a:gd name="connsiteX7120" fmla="*/ 7995760 w 8938307"/>
              <a:gd name="connsiteY7120" fmla="*/ 1384180 h 2993922"/>
              <a:gd name="connsiteX7121" fmla="*/ 8016942 w 8938307"/>
              <a:gd name="connsiteY7121" fmla="*/ 1389475 h 2993922"/>
              <a:gd name="connsiteX7122" fmla="*/ 8032827 w 8938307"/>
              <a:gd name="connsiteY7122" fmla="*/ 1400066 h 2993922"/>
              <a:gd name="connsiteX7123" fmla="*/ 8054008 w 8938307"/>
              <a:gd name="connsiteY7123" fmla="*/ 1410656 h 2993922"/>
              <a:gd name="connsiteX7124" fmla="*/ 8080483 w 8938307"/>
              <a:gd name="connsiteY7124" fmla="*/ 1415951 h 2993922"/>
              <a:gd name="connsiteX7125" fmla="*/ 8144027 w 8938307"/>
              <a:gd name="connsiteY7125" fmla="*/ 1437132 h 2993922"/>
              <a:gd name="connsiteX7126" fmla="*/ 8154617 w 8938307"/>
              <a:gd name="connsiteY7126" fmla="*/ 1447722 h 2993922"/>
              <a:gd name="connsiteX7127" fmla="*/ 8133435 w 8938307"/>
              <a:gd name="connsiteY7127" fmla="*/ 1442427 h 2993922"/>
              <a:gd name="connsiteX7128" fmla="*/ 8122846 w 8938307"/>
              <a:gd name="connsiteY7128" fmla="*/ 1447722 h 2993922"/>
              <a:gd name="connsiteX7129" fmla="*/ 8112254 w 8938307"/>
              <a:gd name="connsiteY7129" fmla="*/ 1447722 h 2993922"/>
              <a:gd name="connsiteX7130" fmla="*/ 8112254 w 8938307"/>
              <a:gd name="connsiteY7130" fmla="*/ 1458312 h 2993922"/>
              <a:gd name="connsiteX7131" fmla="*/ 8101664 w 8938307"/>
              <a:gd name="connsiteY7131" fmla="*/ 1458312 h 2993922"/>
              <a:gd name="connsiteX7132" fmla="*/ 8091075 w 8938307"/>
              <a:gd name="connsiteY7132" fmla="*/ 1447722 h 2993922"/>
              <a:gd name="connsiteX7133" fmla="*/ 8080483 w 8938307"/>
              <a:gd name="connsiteY7133" fmla="*/ 1437132 h 2993922"/>
              <a:gd name="connsiteX7134" fmla="*/ 8069894 w 8938307"/>
              <a:gd name="connsiteY7134" fmla="*/ 1426541 h 2993922"/>
              <a:gd name="connsiteX7135" fmla="*/ 8038123 w 8938307"/>
              <a:gd name="connsiteY7135" fmla="*/ 1437132 h 2993922"/>
              <a:gd name="connsiteX7136" fmla="*/ 8027531 w 8938307"/>
              <a:gd name="connsiteY7136" fmla="*/ 1431837 h 2993922"/>
              <a:gd name="connsiteX7137" fmla="*/ 8016942 w 8938307"/>
              <a:gd name="connsiteY7137" fmla="*/ 1426541 h 2993922"/>
              <a:gd name="connsiteX7138" fmla="*/ 8016942 w 8938307"/>
              <a:gd name="connsiteY7138" fmla="*/ 1415951 h 2993922"/>
              <a:gd name="connsiteX7139" fmla="*/ 8006350 w 8938307"/>
              <a:gd name="connsiteY7139" fmla="*/ 1421247 h 2993922"/>
              <a:gd name="connsiteX7140" fmla="*/ 7974579 w 8938307"/>
              <a:gd name="connsiteY7140" fmla="*/ 1426541 h 2993922"/>
              <a:gd name="connsiteX7141" fmla="*/ 7953398 w 8938307"/>
              <a:gd name="connsiteY7141" fmla="*/ 1426541 h 2993922"/>
              <a:gd name="connsiteX7142" fmla="*/ 7932219 w 8938307"/>
              <a:gd name="connsiteY7142" fmla="*/ 1426541 h 2993922"/>
              <a:gd name="connsiteX7143" fmla="*/ 7932219 w 8938307"/>
              <a:gd name="connsiteY7143" fmla="*/ 1415951 h 2993922"/>
              <a:gd name="connsiteX7144" fmla="*/ 7879267 w 8938307"/>
              <a:gd name="connsiteY7144" fmla="*/ 1405360 h 2993922"/>
              <a:gd name="connsiteX7145" fmla="*/ 7868675 w 8938307"/>
              <a:gd name="connsiteY7145" fmla="*/ 1400066 h 2993922"/>
              <a:gd name="connsiteX7146" fmla="*/ 7847494 w 8938307"/>
              <a:gd name="connsiteY7146" fmla="*/ 1394770 h 2993922"/>
              <a:gd name="connsiteX7147" fmla="*/ 7836904 w 8938307"/>
              <a:gd name="connsiteY7147" fmla="*/ 1405360 h 2993922"/>
              <a:gd name="connsiteX7148" fmla="*/ 7974579 w 8938307"/>
              <a:gd name="connsiteY7148" fmla="*/ 1447722 h 2993922"/>
              <a:gd name="connsiteX7149" fmla="*/ 8069894 w 8938307"/>
              <a:gd name="connsiteY7149" fmla="*/ 1479493 h 2993922"/>
              <a:gd name="connsiteX7150" fmla="*/ 8059302 w 8938307"/>
              <a:gd name="connsiteY7150" fmla="*/ 1479493 h 2993922"/>
              <a:gd name="connsiteX7151" fmla="*/ 8038123 w 8938307"/>
              <a:gd name="connsiteY7151" fmla="*/ 1479493 h 2993922"/>
              <a:gd name="connsiteX7152" fmla="*/ 8080483 w 8938307"/>
              <a:gd name="connsiteY7152" fmla="*/ 1500674 h 2993922"/>
              <a:gd name="connsiteX7153" fmla="*/ 8101664 w 8938307"/>
              <a:gd name="connsiteY7153" fmla="*/ 1516560 h 2993922"/>
              <a:gd name="connsiteX7154" fmla="*/ 8112254 w 8938307"/>
              <a:gd name="connsiteY7154" fmla="*/ 1521855 h 2993922"/>
              <a:gd name="connsiteX7155" fmla="*/ 8133435 w 8938307"/>
              <a:gd name="connsiteY7155" fmla="*/ 1521855 h 2993922"/>
              <a:gd name="connsiteX7156" fmla="*/ 8154617 w 8938307"/>
              <a:gd name="connsiteY7156" fmla="*/ 1532445 h 2993922"/>
              <a:gd name="connsiteX7157" fmla="*/ 8175798 w 8938307"/>
              <a:gd name="connsiteY7157" fmla="*/ 1532445 h 2993922"/>
              <a:gd name="connsiteX7158" fmla="*/ 8292291 w 8938307"/>
              <a:gd name="connsiteY7158" fmla="*/ 1564218 h 2993922"/>
              <a:gd name="connsiteX7159" fmla="*/ 8302883 w 8938307"/>
              <a:gd name="connsiteY7159" fmla="*/ 1574807 h 2993922"/>
              <a:gd name="connsiteX7160" fmla="*/ 8324064 w 8938307"/>
              <a:gd name="connsiteY7160" fmla="*/ 1574807 h 2993922"/>
              <a:gd name="connsiteX7161" fmla="*/ 8334654 w 8938307"/>
              <a:gd name="connsiteY7161" fmla="*/ 1585397 h 2993922"/>
              <a:gd name="connsiteX7162" fmla="*/ 8377016 w 8938307"/>
              <a:gd name="connsiteY7162" fmla="*/ 1595988 h 2993922"/>
              <a:gd name="connsiteX7163" fmla="*/ 8419377 w 8938307"/>
              <a:gd name="connsiteY7163" fmla="*/ 1606578 h 2993922"/>
              <a:gd name="connsiteX7164" fmla="*/ 8398196 w 8938307"/>
              <a:gd name="connsiteY7164" fmla="*/ 1606578 h 2993922"/>
              <a:gd name="connsiteX7165" fmla="*/ 8377016 w 8938307"/>
              <a:gd name="connsiteY7165" fmla="*/ 1606578 h 2993922"/>
              <a:gd name="connsiteX7166" fmla="*/ 8313473 w 8938307"/>
              <a:gd name="connsiteY7166" fmla="*/ 1585397 h 2993922"/>
              <a:gd name="connsiteX7167" fmla="*/ 8175798 w 8938307"/>
              <a:gd name="connsiteY7167" fmla="*/ 1543036 h 2993922"/>
              <a:gd name="connsiteX7168" fmla="*/ 8154617 w 8938307"/>
              <a:gd name="connsiteY7168" fmla="*/ 1543036 h 2993922"/>
              <a:gd name="connsiteX7169" fmla="*/ 8091075 w 8938307"/>
              <a:gd name="connsiteY7169" fmla="*/ 1532445 h 2993922"/>
              <a:gd name="connsiteX7170" fmla="*/ 8059302 w 8938307"/>
              <a:gd name="connsiteY7170" fmla="*/ 1521855 h 2993922"/>
              <a:gd name="connsiteX7171" fmla="*/ 8038123 w 8938307"/>
              <a:gd name="connsiteY7171" fmla="*/ 1516560 h 2993922"/>
              <a:gd name="connsiteX7172" fmla="*/ 8027531 w 8938307"/>
              <a:gd name="connsiteY7172" fmla="*/ 1511264 h 2993922"/>
              <a:gd name="connsiteX7173" fmla="*/ 7963990 w 8938307"/>
              <a:gd name="connsiteY7173" fmla="*/ 1500674 h 2993922"/>
              <a:gd name="connsiteX7174" fmla="*/ 7942808 w 8938307"/>
              <a:gd name="connsiteY7174" fmla="*/ 1500674 h 2993922"/>
              <a:gd name="connsiteX7175" fmla="*/ 7932219 w 8938307"/>
              <a:gd name="connsiteY7175" fmla="*/ 1500674 h 2993922"/>
              <a:gd name="connsiteX7176" fmla="*/ 7911038 w 8938307"/>
              <a:gd name="connsiteY7176" fmla="*/ 1490084 h 2993922"/>
              <a:gd name="connsiteX7177" fmla="*/ 7911038 w 8938307"/>
              <a:gd name="connsiteY7177" fmla="*/ 1500674 h 2993922"/>
              <a:gd name="connsiteX7178" fmla="*/ 7895152 w 8938307"/>
              <a:gd name="connsiteY7178" fmla="*/ 1500674 h 2993922"/>
              <a:gd name="connsiteX7179" fmla="*/ 7889856 w 8938307"/>
              <a:gd name="connsiteY7179" fmla="*/ 1505970 h 2993922"/>
              <a:gd name="connsiteX7180" fmla="*/ 7879267 w 8938307"/>
              <a:gd name="connsiteY7180" fmla="*/ 1511264 h 2993922"/>
              <a:gd name="connsiteX7181" fmla="*/ 7836904 w 8938307"/>
              <a:gd name="connsiteY7181" fmla="*/ 1500674 h 2993922"/>
              <a:gd name="connsiteX7182" fmla="*/ 7783952 w 8938307"/>
              <a:gd name="connsiteY7182" fmla="*/ 1479493 h 2993922"/>
              <a:gd name="connsiteX7183" fmla="*/ 7768067 w 8938307"/>
              <a:gd name="connsiteY7183" fmla="*/ 1474199 h 2993922"/>
              <a:gd name="connsiteX7184" fmla="*/ 7752182 w 8938307"/>
              <a:gd name="connsiteY7184" fmla="*/ 1468903 h 2993922"/>
              <a:gd name="connsiteX7185" fmla="*/ 7715115 w 8938307"/>
              <a:gd name="connsiteY7185" fmla="*/ 1458312 h 2993922"/>
              <a:gd name="connsiteX7186" fmla="*/ 7693934 w 8938307"/>
              <a:gd name="connsiteY7186" fmla="*/ 1453018 h 2993922"/>
              <a:gd name="connsiteX7187" fmla="*/ 7678048 w 8938307"/>
              <a:gd name="connsiteY7187" fmla="*/ 1447722 h 2993922"/>
              <a:gd name="connsiteX7188" fmla="*/ 7646278 w 8938307"/>
              <a:gd name="connsiteY7188" fmla="*/ 1437132 h 2993922"/>
              <a:gd name="connsiteX7189" fmla="*/ 7603915 w 8938307"/>
              <a:gd name="connsiteY7189" fmla="*/ 1415951 h 2993922"/>
              <a:gd name="connsiteX7190" fmla="*/ 7572144 w 8938307"/>
              <a:gd name="connsiteY7190" fmla="*/ 1415951 h 2993922"/>
              <a:gd name="connsiteX7191" fmla="*/ 7519192 w 8938307"/>
              <a:gd name="connsiteY7191" fmla="*/ 1394770 h 2993922"/>
              <a:gd name="connsiteX7192" fmla="*/ 7487420 w 8938307"/>
              <a:gd name="connsiteY7192" fmla="*/ 1384180 h 2993922"/>
              <a:gd name="connsiteX7193" fmla="*/ 7476830 w 8938307"/>
              <a:gd name="connsiteY7193" fmla="*/ 1394770 h 2993922"/>
              <a:gd name="connsiteX7194" fmla="*/ 7498011 w 8938307"/>
              <a:gd name="connsiteY7194" fmla="*/ 1405360 h 2993922"/>
              <a:gd name="connsiteX7195" fmla="*/ 7519192 w 8938307"/>
              <a:gd name="connsiteY7195" fmla="*/ 1410656 h 2993922"/>
              <a:gd name="connsiteX7196" fmla="*/ 7529782 w 8938307"/>
              <a:gd name="connsiteY7196" fmla="*/ 1421247 h 2993922"/>
              <a:gd name="connsiteX7197" fmla="*/ 7550963 w 8938307"/>
              <a:gd name="connsiteY7197" fmla="*/ 1421247 h 2993922"/>
              <a:gd name="connsiteX7198" fmla="*/ 7582734 w 8938307"/>
              <a:gd name="connsiteY7198" fmla="*/ 1426541 h 2993922"/>
              <a:gd name="connsiteX7199" fmla="*/ 7635686 w 8938307"/>
              <a:gd name="connsiteY7199" fmla="*/ 1437132 h 2993922"/>
              <a:gd name="connsiteX7200" fmla="*/ 7635686 w 8938307"/>
              <a:gd name="connsiteY7200" fmla="*/ 1447722 h 2993922"/>
              <a:gd name="connsiteX7201" fmla="*/ 7640982 w 8938307"/>
              <a:gd name="connsiteY7201" fmla="*/ 1453018 h 2993922"/>
              <a:gd name="connsiteX7202" fmla="*/ 7656867 w 8938307"/>
              <a:gd name="connsiteY7202" fmla="*/ 1458312 h 2993922"/>
              <a:gd name="connsiteX7203" fmla="*/ 7693934 w 8938307"/>
              <a:gd name="connsiteY7203" fmla="*/ 1474199 h 2993922"/>
              <a:gd name="connsiteX7204" fmla="*/ 7725704 w 8938307"/>
              <a:gd name="connsiteY7204" fmla="*/ 1479493 h 2993922"/>
              <a:gd name="connsiteX7205" fmla="*/ 7736296 w 8938307"/>
              <a:gd name="connsiteY7205" fmla="*/ 1468903 h 2993922"/>
              <a:gd name="connsiteX7206" fmla="*/ 7741590 w 8938307"/>
              <a:gd name="connsiteY7206" fmla="*/ 1479493 h 2993922"/>
              <a:gd name="connsiteX7207" fmla="*/ 7773361 w 8938307"/>
              <a:gd name="connsiteY7207" fmla="*/ 1511264 h 2993922"/>
              <a:gd name="connsiteX7208" fmla="*/ 7815724 w 8938307"/>
              <a:gd name="connsiteY7208" fmla="*/ 1527151 h 2993922"/>
              <a:gd name="connsiteX7209" fmla="*/ 7826313 w 8938307"/>
              <a:gd name="connsiteY7209" fmla="*/ 1532445 h 2993922"/>
              <a:gd name="connsiteX7210" fmla="*/ 7879267 w 8938307"/>
              <a:gd name="connsiteY7210" fmla="*/ 1543036 h 2993922"/>
              <a:gd name="connsiteX7211" fmla="*/ 7942808 w 8938307"/>
              <a:gd name="connsiteY7211" fmla="*/ 1574807 h 2993922"/>
              <a:gd name="connsiteX7212" fmla="*/ 8006350 w 8938307"/>
              <a:gd name="connsiteY7212" fmla="*/ 1595988 h 2993922"/>
              <a:gd name="connsiteX7213" fmla="*/ 8016942 w 8938307"/>
              <a:gd name="connsiteY7213" fmla="*/ 1595988 h 2993922"/>
              <a:gd name="connsiteX7214" fmla="*/ 8022237 w 8938307"/>
              <a:gd name="connsiteY7214" fmla="*/ 1606578 h 2993922"/>
              <a:gd name="connsiteX7215" fmla="*/ 7995760 w 8938307"/>
              <a:gd name="connsiteY7215" fmla="*/ 1595988 h 2993922"/>
              <a:gd name="connsiteX7216" fmla="*/ 7932219 w 8938307"/>
              <a:gd name="connsiteY7216" fmla="*/ 1580103 h 2993922"/>
              <a:gd name="connsiteX7217" fmla="*/ 7884561 w 8938307"/>
              <a:gd name="connsiteY7217" fmla="*/ 1574807 h 2993922"/>
              <a:gd name="connsiteX7218" fmla="*/ 7873971 w 8938307"/>
              <a:gd name="connsiteY7218" fmla="*/ 1574807 h 2993922"/>
              <a:gd name="connsiteX7219" fmla="*/ 7847494 w 8938307"/>
              <a:gd name="connsiteY7219" fmla="*/ 1553626 h 2993922"/>
              <a:gd name="connsiteX7220" fmla="*/ 7815724 w 8938307"/>
              <a:gd name="connsiteY7220" fmla="*/ 1543036 h 2993922"/>
              <a:gd name="connsiteX7221" fmla="*/ 7826313 w 8938307"/>
              <a:gd name="connsiteY7221" fmla="*/ 1553626 h 2993922"/>
              <a:gd name="connsiteX7222" fmla="*/ 7826313 w 8938307"/>
              <a:gd name="connsiteY7222" fmla="*/ 1564218 h 2993922"/>
              <a:gd name="connsiteX7223" fmla="*/ 7836904 w 8938307"/>
              <a:gd name="connsiteY7223" fmla="*/ 1574807 h 2993922"/>
              <a:gd name="connsiteX7224" fmla="*/ 7826313 w 8938307"/>
              <a:gd name="connsiteY7224" fmla="*/ 1574807 h 2993922"/>
              <a:gd name="connsiteX7225" fmla="*/ 7805134 w 8938307"/>
              <a:gd name="connsiteY7225" fmla="*/ 1558922 h 2993922"/>
              <a:gd name="connsiteX7226" fmla="*/ 7794542 w 8938307"/>
              <a:gd name="connsiteY7226" fmla="*/ 1553626 h 2993922"/>
              <a:gd name="connsiteX7227" fmla="*/ 7794542 w 8938307"/>
              <a:gd name="connsiteY7227" fmla="*/ 1564218 h 2993922"/>
              <a:gd name="connsiteX7228" fmla="*/ 7783952 w 8938307"/>
              <a:gd name="connsiteY7228" fmla="*/ 1553626 h 2993922"/>
              <a:gd name="connsiteX7229" fmla="*/ 7752182 w 8938307"/>
              <a:gd name="connsiteY7229" fmla="*/ 1543036 h 2993922"/>
              <a:gd name="connsiteX7230" fmla="*/ 7741590 w 8938307"/>
              <a:gd name="connsiteY7230" fmla="*/ 1537741 h 2993922"/>
              <a:gd name="connsiteX7231" fmla="*/ 7731000 w 8938307"/>
              <a:gd name="connsiteY7231" fmla="*/ 1532445 h 2993922"/>
              <a:gd name="connsiteX7232" fmla="*/ 7720409 w 8938307"/>
              <a:gd name="connsiteY7232" fmla="*/ 1543036 h 2993922"/>
              <a:gd name="connsiteX7233" fmla="*/ 7709820 w 8938307"/>
              <a:gd name="connsiteY7233" fmla="*/ 1543036 h 2993922"/>
              <a:gd name="connsiteX7234" fmla="*/ 7693934 w 8938307"/>
              <a:gd name="connsiteY7234" fmla="*/ 1532445 h 2993922"/>
              <a:gd name="connsiteX7235" fmla="*/ 7678048 w 8938307"/>
              <a:gd name="connsiteY7235" fmla="*/ 1511264 h 2993922"/>
              <a:gd name="connsiteX7236" fmla="*/ 7667457 w 8938307"/>
              <a:gd name="connsiteY7236" fmla="*/ 1490084 h 2993922"/>
              <a:gd name="connsiteX7237" fmla="*/ 7651572 w 8938307"/>
              <a:gd name="connsiteY7237" fmla="*/ 1490084 h 2993922"/>
              <a:gd name="connsiteX7238" fmla="*/ 7667457 w 8938307"/>
              <a:gd name="connsiteY7238" fmla="*/ 1500674 h 2993922"/>
              <a:gd name="connsiteX7239" fmla="*/ 7667457 w 8938307"/>
              <a:gd name="connsiteY7239" fmla="*/ 1511264 h 2993922"/>
              <a:gd name="connsiteX7240" fmla="*/ 7656867 w 8938307"/>
              <a:gd name="connsiteY7240" fmla="*/ 1527151 h 2993922"/>
              <a:gd name="connsiteX7241" fmla="*/ 7630390 w 8938307"/>
              <a:gd name="connsiteY7241" fmla="*/ 1543036 h 2993922"/>
              <a:gd name="connsiteX7242" fmla="*/ 7614505 w 8938307"/>
              <a:gd name="connsiteY7242" fmla="*/ 1548331 h 2993922"/>
              <a:gd name="connsiteX7243" fmla="*/ 7625096 w 8938307"/>
              <a:gd name="connsiteY7243" fmla="*/ 1558922 h 2993922"/>
              <a:gd name="connsiteX7244" fmla="*/ 7646278 w 8938307"/>
              <a:gd name="connsiteY7244" fmla="*/ 1564218 h 2993922"/>
              <a:gd name="connsiteX7245" fmla="*/ 7656867 w 8938307"/>
              <a:gd name="connsiteY7245" fmla="*/ 1574807 h 2993922"/>
              <a:gd name="connsiteX7246" fmla="*/ 7688638 w 8938307"/>
              <a:gd name="connsiteY7246" fmla="*/ 1585397 h 2993922"/>
              <a:gd name="connsiteX7247" fmla="*/ 7667457 w 8938307"/>
              <a:gd name="connsiteY7247" fmla="*/ 1585397 h 2993922"/>
              <a:gd name="connsiteX7248" fmla="*/ 7667457 w 8938307"/>
              <a:gd name="connsiteY7248" fmla="*/ 1595988 h 2993922"/>
              <a:gd name="connsiteX7249" fmla="*/ 7667457 w 8938307"/>
              <a:gd name="connsiteY7249" fmla="*/ 1606578 h 2993922"/>
              <a:gd name="connsiteX7250" fmla="*/ 7662163 w 8938307"/>
              <a:gd name="connsiteY7250" fmla="*/ 1601283 h 2993922"/>
              <a:gd name="connsiteX7251" fmla="*/ 7635686 w 8938307"/>
              <a:gd name="connsiteY7251" fmla="*/ 1585397 h 2993922"/>
              <a:gd name="connsiteX7252" fmla="*/ 7614505 w 8938307"/>
              <a:gd name="connsiteY7252" fmla="*/ 1595988 h 2993922"/>
              <a:gd name="connsiteX7253" fmla="*/ 7656867 w 8938307"/>
              <a:gd name="connsiteY7253" fmla="*/ 1606578 h 2993922"/>
              <a:gd name="connsiteX7254" fmla="*/ 7678048 w 8938307"/>
              <a:gd name="connsiteY7254" fmla="*/ 1627759 h 2993922"/>
              <a:gd name="connsiteX7255" fmla="*/ 7678048 w 8938307"/>
              <a:gd name="connsiteY7255" fmla="*/ 1638349 h 2993922"/>
              <a:gd name="connsiteX7256" fmla="*/ 7667457 w 8938307"/>
              <a:gd name="connsiteY7256" fmla="*/ 1638349 h 2993922"/>
              <a:gd name="connsiteX7257" fmla="*/ 7656867 w 8938307"/>
              <a:gd name="connsiteY7257" fmla="*/ 1648940 h 2993922"/>
              <a:gd name="connsiteX7258" fmla="*/ 7688638 w 8938307"/>
              <a:gd name="connsiteY7258" fmla="*/ 1670122 h 2993922"/>
              <a:gd name="connsiteX7259" fmla="*/ 7699230 w 8938307"/>
              <a:gd name="connsiteY7259" fmla="*/ 1680711 h 2993922"/>
              <a:gd name="connsiteX7260" fmla="*/ 7678048 w 8938307"/>
              <a:gd name="connsiteY7260" fmla="*/ 1691301 h 2993922"/>
              <a:gd name="connsiteX7261" fmla="*/ 7662163 w 8938307"/>
              <a:gd name="connsiteY7261" fmla="*/ 1691301 h 2993922"/>
              <a:gd name="connsiteX7262" fmla="*/ 7656867 w 8938307"/>
              <a:gd name="connsiteY7262" fmla="*/ 1701893 h 2993922"/>
              <a:gd name="connsiteX7263" fmla="*/ 7667457 w 8938307"/>
              <a:gd name="connsiteY7263" fmla="*/ 1701893 h 2993922"/>
              <a:gd name="connsiteX7264" fmla="*/ 7678048 w 8938307"/>
              <a:gd name="connsiteY7264" fmla="*/ 1712482 h 2993922"/>
              <a:gd name="connsiteX7265" fmla="*/ 7678048 w 8938307"/>
              <a:gd name="connsiteY7265" fmla="*/ 1723074 h 2993922"/>
              <a:gd name="connsiteX7266" fmla="*/ 7667457 w 8938307"/>
              <a:gd name="connsiteY7266" fmla="*/ 1723074 h 2993922"/>
              <a:gd name="connsiteX7267" fmla="*/ 7646278 w 8938307"/>
              <a:gd name="connsiteY7267" fmla="*/ 1723074 h 2993922"/>
              <a:gd name="connsiteX7268" fmla="*/ 7667457 w 8938307"/>
              <a:gd name="connsiteY7268" fmla="*/ 1733663 h 2993922"/>
              <a:gd name="connsiteX7269" fmla="*/ 7683344 w 8938307"/>
              <a:gd name="connsiteY7269" fmla="*/ 1733663 h 2993922"/>
              <a:gd name="connsiteX7270" fmla="*/ 7699230 w 8938307"/>
              <a:gd name="connsiteY7270" fmla="*/ 1733663 h 2993922"/>
              <a:gd name="connsiteX7271" fmla="*/ 7709820 w 8938307"/>
              <a:gd name="connsiteY7271" fmla="*/ 1733663 h 2993922"/>
              <a:gd name="connsiteX7272" fmla="*/ 7720409 w 8938307"/>
              <a:gd name="connsiteY7272" fmla="*/ 1738959 h 2993922"/>
              <a:gd name="connsiteX7273" fmla="*/ 7720409 w 8938307"/>
              <a:gd name="connsiteY7273" fmla="*/ 1744253 h 2993922"/>
              <a:gd name="connsiteX7274" fmla="*/ 7731000 w 8938307"/>
              <a:gd name="connsiteY7274" fmla="*/ 1744253 h 2993922"/>
              <a:gd name="connsiteX7275" fmla="*/ 7720409 w 8938307"/>
              <a:gd name="connsiteY7275" fmla="*/ 1733663 h 2993922"/>
              <a:gd name="connsiteX7276" fmla="*/ 7720409 w 8938307"/>
              <a:gd name="connsiteY7276" fmla="*/ 1723074 h 2993922"/>
              <a:gd name="connsiteX7277" fmla="*/ 7736296 w 8938307"/>
              <a:gd name="connsiteY7277" fmla="*/ 1728368 h 2993922"/>
              <a:gd name="connsiteX7278" fmla="*/ 7773361 w 8938307"/>
              <a:gd name="connsiteY7278" fmla="*/ 1744253 h 2993922"/>
              <a:gd name="connsiteX7279" fmla="*/ 7805134 w 8938307"/>
              <a:gd name="connsiteY7279" fmla="*/ 1754845 h 2993922"/>
              <a:gd name="connsiteX7280" fmla="*/ 7826313 w 8938307"/>
              <a:gd name="connsiteY7280" fmla="*/ 1765434 h 2993922"/>
              <a:gd name="connsiteX7281" fmla="*/ 7842200 w 8938307"/>
              <a:gd name="connsiteY7281" fmla="*/ 1770730 h 2993922"/>
              <a:gd name="connsiteX7282" fmla="*/ 7868675 w 8938307"/>
              <a:gd name="connsiteY7282" fmla="*/ 1781320 h 2993922"/>
              <a:gd name="connsiteX7283" fmla="*/ 7900446 w 8938307"/>
              <a:gd name="connsiteY7283" fmla="*/ 1786615 h 2993922"/>
              <a:gd name="connsiteX7284" fmla="*/ 7905742 w 8938307"/>
              <a:gd name="connsiteY7284" fmla="*/ 1797205 h 2993922"/>
              <a:gd name="connsiteX7285" fmla="*/ 7889856 w 8938307"/>
              <a:gd name="connsiteY7285" fmla="*/ 1807797 h 2993922"/>
              <a:gd name="connsiteX7286" fmla="*/ 7879267 w 8938307"/>
              <a:gd name="connsiteY7286" fmla="*/ 1818386 h 2993922"/>
              <a:gd name="connsiteX7287" fmla="*/ 7868675 w 8938307"/>
              <a:gd name="connsiteY7287" fmla="*/ 1818386 h 2993922"/>
              <a:gd name="connsiteX7288" fmla="*/ 7858085 w 8938307"/>
              <a:gd name="connsiteY7288" fmla="*/ 1818386 h 2993922"/>
              <a:gd name="connsiteX7289" fmla="*/ 7847494 w 8938307"/>
              <a:gd name="connsiteY7289" fmla="*/ 1807797 h 2993922"/>
              <a:gd name="connsiteX7290" fmla="*/ 7842200 w 8938307"/>
              <a:gd name="connsiteY7290" fmla="*/ 1802501 h 2993922"/>
              <a:gd name="connsiteX7291" fmla="*/ 7836904 w 8938307"/>
              <a:gd name="connsiteY7291" fmla="*/ 1791911 h 2993922"/>
              <a:gd name="connsiteX7292" fmla="*/ 7815724 w 8938307"/>
              <a:gd name="connsiteY7292" fmla="*/ 1781320 h 2993922"/>
              <a:gd name="connsiteX7293" fmla="*/ 7794542 w 8938307"/>
              <a:gd name="connsiteY7293" fmla="*/ 1786615 h 2993922"/>
              <a:gd name="connsiteX7294" fmla="*/ 7789248 w 8938307"/>
              <a:gd name="connsiteY7294" fmla="*/ 1797205 h 2993922"/>
              <a:gd name="connsiteX7295" fmla="*/ 7773361 w 8938307"/>
              <a:gd name="connsiteY7295" fmla="*/ 1791911 h 2993922"/>
              <a:gd name="connsiteX7296" fmla="*/ 7757476 w 8938307"/>
              <a:gd name="connsiteY7296" fmla="*/ 1786615 h 2993922"/>
              <a:gd name="connsiteX7297" fmla="*/ 7752182 w 8938307"/>
              <a:gd name="connsiteY7297" fmla="*/ 1797205 h 2993922"/>
              <a:gd name="connsiteX7298" fmla="*/ 7741590 w 8938307"/>
              <a:gd name="connsiteY7298" fmla="*/ 1797205 h 2993922"/>
              <a:gd name="connsiteX7299" fmla="*/ 7731000 w 8938307"/>
              <a:gd name="connsiteY7299" fmla="*/ 1786615 h 2993922"/>
              <a:gd name="connsiteX7300" fmla="*/ 7731000 w 8938307"/>
              <a:gd name="connsiteY7300" fmla="*/ 1797205 h 2993922"/>
              <a:gd name="connsiteX7301" fmla="*/ 7731000 w 8938307"/>
              <a:gd name="connsiteY7301" fmla="*/ 1818386 h 2993922"/>
              <a:gd name="connsiteX7302" fmla="*/ 7741590 w 8938307"/>
              <a:gd name="connsiteY7302" fmla="*/ 1828978 h 2993922"/>
              <a:gd name="connsiteX7303" fmla="*/ 7731000 w 8938307"/>
              <a:gd name="connsiteY7303" fmla="*/ 1828978 h 2993922"/>
              <a:gd name="connsiteX7304" fmla="*/ 7731000 w 8938307"/>
              <a:gd name="connsiteY7304" fmla="*/ 1839567 h 2993922"/>
              <a:gd name="connsiteX7305" fmla="*/ 7752182 w 8938307"/>
              <a:gd name="connsiteY7305" fmla="*/ 1860749 h 2993922"/>
              <a:gd name="connsiteX7306" fmla="*/ 7757476 w 8938307"/>
              <a:gd name="connsiteY7306" fmla="*/ 1876634 h 2993922"/>
              <a:gd name="connsiteX7307" fmla="*/ 7762772 w 8938307"/>
              <a:gd name="connsiteY7307" fmla="*/ 1892520 h 2993922"/>
              <a:gd name="connsiteX7308" fmla="*/ 7752182 w 8938307"/>
              <a:gd name="connsiteY7308" fmla="*/ 1903111 h 2993922"/>
              <a:gd name="connsiteX7309" fmla="*/ 7736296 w 8938307"/>
              <a:gd name="connsiteY7309" fmla="*/ 1897815 h 2993922"/>
              <a:gd name="connsiteX7310" fmla="*/ 7736296 w 8938307"/>
              <a:gd name="connsiteY7310" fmla="*/ 1913701 h 2993922"/>
              <a:gd name="connsiteX7311" fmla="*/ 7741590 w 8938307"/>
              <a:gd name="connsiteY7311" fmla="*/ 1924290 h 2993922"/>
              <a:gd name="connsiteX7312" fmla="*/ 7752182 w 8938307"/>
              <a:gd name="connsiteY7312" fmla="*/ 1934882 h 2993922"/>
              <a:gd name="connsiteX7313" fmla="*/ 7768067 w 8938307"/>
              <a:gd name="connsiteY7313" fmla="*/ 1924290 h 2993922"/>
              <a:gd name="connsiteX7314" fmla="*/ 7773361 w 8938307"/>
              <a:gd name="connsiteY7314" fmla="*/ 1903111 h 2993922"/>
              <a:gd name="connsiteX7315" fmla="*/ 7783952 w 8938307"/>
              <a:gd name="connsiteY7315" fmla="*/ 1903111 h 2993922"/>
              <a:gd name="connsiteX7316" fmla="*/ 7794542 w 8938307"/>
              <a:gd name="connsiteY7316" fmla="*/ 1913701 h 2993922"/>
              <a:gd name="connsiteX7317" fmla="*/ 7805134 w 8938307"/>
              <a:gd name="connsiteY7317" fmla="*/ 1913701 h 2993922"/>
              <a:gd name="connsiteX7318" fmla="*/ 7815724 w 8938307"/>
              <a:gd name="connsiteY7318" fmla="*/ 1924290 h 2993922"/>
              <a:gd name="connsiteX7319" fmla="*/ 7805134 w 8938307"/>
              <a:gd name="connsiteY7319" fmla="*/ 1924290 h 2993922"/>
              <a:gd name="connsiteX7320" fmla="*/ 7778656 w 8938307"/>
              <a:gd name="connsiteY7320" fmla="*/ 1924290 h 2993922"/>
              <a:gd name="connsiteX7321" fmla="*/ 7778656 w 8938307"/>
              <a:gd name="connsiteY7321" fmla="*/ 1940176 h 2993922"/>
              <a:gd name="connsiteX7322" fmla="*/ 7773361 w 8938307"/>
              <a:gd name="connsiteY7322" fmla="*/ 1945472 h 2993922"/>
              <a:gd name="connsiteX7323" fmla="*/ 7773361 w 8938307"/>
              <a:gd name="connsiteY7323" fmla="*/ 1956063 h 2993922"/>
              <a:gd name="connsiteX7324" fmla="*/ 7762772 w 8938307"/>
              <a:gd name="connsiteY7324" fmla="*/ 1956063 h 2993922"/>
              <a:gd name="connsiteX7325" fmla="*/ 7783952 w 8938307"/>
              <a:gd name="connsiteY7325" fmla="*/ 1966653 h 2993922"/>
              <a:gd name="connsiteX7326" fmla="*/ 7783952 w 8938307"/>
              <a:gd name="connsiteY7326" fmla="*/ 1956063 h 2993922"/>
              <a:gd name="connsiteX7327" fmla="*/ 7783952 w 8938307"/>
              <a:gd name="connsiteY7327" fmla="*/ 1945472 h 2993922"/>
              <a:gd name="connsiteX7328" fmla="*/ 7799838 w 8938307"/>
              <a:gd name="connsiteY7328" fmla="*/ 1950767 h 2993922"/>
              <a:gd name="connsiteX7329" fmla="*/ 7794542 w 8938307"/>
              <a:gd name="connsiteY7329" fmla="*/ 1956063 h 2993922"/>
              <a:gd name="connsiteX7330" fmla="*/ 7794542 w 8938307"/>
              <a:gd name="connsiteY7330" fmla="*/ 1977242 h 2993922"/>
              <a:gd name="connsiteX7331" fmla="*/ 7778656 w 8938307"/>
              <a:gd name="connsiteY7331" fmla="*/ 1987834 h 2993922"/>
              <a:gd name="connsiteX7332" fmla="*/ 7762772 w 8938307"/>
              <a:gd name="connsiteY7332" fmla="*/ 1998424 h 2993922"/>
              <a:gd name="connsiteX7333" fmla="*/ 7741590 w 8938307"/>
              <a:gd name="connsiteY7333" fmla="*/ 1987834 h 2993922"/>
              <a:gd name="connsiteX7334" fmla="*/ 7725704 w 8938307"/>
              <a:gd name="connsiteY7334" fmla="*/ 1987834 h 2993922"/>
              <a:gd name="connsiteX7335" fmla="*/ 7709820 w 8938307"/>
              <a:gd name="connsiteY7335" fmla="*/ 1987834 h 2993922"/>
              <a:gd name="connsiteX7336" fmla="*/ 7699230 w 8938307"/>
              <a:gd name="connsiteY7336" fmla="*/ 1998424 h 2993922"/>
              <a:gd name="connsiteX7337" fmla="*/ 7667457 w 8938307"/>
              <a:gd name="connsiteY7337" fmla="*/ 1987834 h 2993922"/>
              <a:gd name="connsiteX7338" fmla="*/ 7635686 w 8938307"/>
              <a:gd name="connsiteY7338" fmla="*/ 1977242 h 2993922"/>
              <a:gd name="connsiteX7339" fmla="*/ 7646278 w 8938307"/>
              <a:gd name="connsiteY7339" fmla="*/ 1987834 h 2993922"/>
              <a:gd name="connsiteX7340" fmla="*/ 7656867 w 8938307"/>
              <a:gd name="connsiteY7340" fmla="*/ 1998424 h 2993922"/>
              <a:gd name="connsiteX7341" fmla="*/ 7678048 w 8938307"/>
              <a:gd name="connsiteY7341" fmla="*/ 2009015 h 2993922"/>
              <a:gd name="connsiteX7342" fmla="*/ 7699230 w 8938307"/>
              <a:gd name="connsiteY7342" fmla="*/ 2019605 h 2993922"/>
              <a:gd name="connsiteX7343" fmla="*/ 7709820 w 8938307"/>
              <a:gd name="connsiteY7343" fmla="*/ 2030194 h 2993922"/>
              <a:gd name="connsiteX7344" fmla="*/ 7709820 w 8938307"/>
              <a:gd name="connsiteY7344" fmla="*/ 2040786 h 2993922"/>
              <a:gd name="connsiteX7345" fmla="*/ 7731000 w 8938307"/>
              <a:gd name="connsiteY7345" fmla="*/ 2051376 h 2993922"/>
              <a:gd name="connsiteX7346" fmla="*/ 7783952 w 8938307"/>
              <a:gd name="connsiteY7346" fmla="*/ 2061967 h 2993922"/>
              <a:gd name="connsiteX7347" fmla="*/ 7789248 w 8938307"/>
              <a:gd name="connsiteY7347" fmla="*/ 2067261 h 2993922"/>
              <a:gd name="connsiteX7348" fmla="*/ 7805134 w 8938307"/>
              <a:gd name="connsiteY7348" fmla="*/ 2083146 h 2993922"/>
              <a:gd name="connsiteX7349" fmla="*/ 7815724 w 8938307"/>
              <a:gd name="connsiteY7349" fmla="*/ 2093738 h 2993922"/>
              <a:gd name="connsiteX7350" fmla="*/ 7831609 w 8938307"/>
              <a:gd name="connsiteY7350" fmla="*/ 2099033 h 2993922"/>
              <a:gd name="connsiteX7351" fmla="*/ 7842200 w 8938307"/>
              <a:gd name="connsiteY7351" fmla="*/ 2099033 h 2993922"/>
              <a:gd name="connsiteX7352" fmla="*/ 7852790 w 8938307"/>
              <a:gd name="connsiteY7352" fmla="*/ 2104328 h 2993922"/>
              <a:gd name="connsiteX7353" fmla="*/ 7863380 w 8938307"/>
              <a:gd name="connsiteY7353" fmla="*/ 2109623 h 2993922"/>
              <a:gd name="connsiteX7354" fmla="*/ 7879267 w 8938307"/>
              <a:gd name="connsiteY7354" fmla="*/ 2114919 h 2993922"/>
              <a:gd name="connsiteX7355" fmla="*/ 7916332 w 8938307"/>
              <a:gd name="connsiteY7355" fmla="*/ 2141394 h 2993922"/>
              <a:gd name="connsiteX7356" fmla="*/ 7985171 w 8938307"/>
              <a:gd name="connsiteY7356" fmla="*/ 2178461 h 2993922"/>
              <a:gd name="connsiteX7357" fmla="*/ 8064598 w 8938307"/>
              <a:gd name="connsiteY7357" fmla="*/ 2215527 h 2993922"/>
              <a:gd name="connsiteX7358" fmla="*/ 8101664 w 8938307"/>
              <a:gd name="connsiteY7358" fmla="*/ 2263184 h 2993922"/>
              <a:gd name="connsiteX7359" fmla="*/ 8106960 w 8938307"/>
              <a:gd name="connsiteY7359" fmla="*/ 2279069 h 2993922"/>
              <a:gd name="connsiteX7360" fmla="*/ 8106960 w 8938307"/>
              <a:gd name="connsiteY7360" fmla="*/ 2284365 h 2993922"/>
              <a:gd name="connsiteX7361" fmla="*/ 8101664 w 8938307"/>
              <a:gd name="connsiteY7361" fmla="*/ 2273775 h 2993922"/>
              <a:gd name="connsiteX7362" fmla="*/ 8069894 w 8938307"/>
              <a:gd name="connsiteY7362" fmla="*/ 2263184 h 2993922"/>
              <a:gd name="connsiteX7363" fmla="*/ 8059302 w 8938307"/>
              <a:gd name="connsiteY7363" fmla="*/ 2263184 h 2993922"/>
              <a:gd name="connsiteX7364" fmla="*/ 8038123 w 8938307"/>
              <a:gd name="connsiteY7364" fmla="*/ 2252594 h 2993922"/>
              <a:gd name="connsiteX7365" fmla="*/ 8006350 w 8938307"/>
              <a:gd name="connsiteY7365" fmla="*/ 2242004 h 2993922"/>
              <a:gd name="connsiteX7366" fmla="*/ 7995760 w 8938307"/>
              <a:gd name="connsiteY7366" fmla="*/ 2242004 h 2993922"/>
              <a:gd name="connsiteX7367" fmla="*/ 7953398 w 8938307"/>
              <a:gd name="connsiteY7367" fmla="*/ 2220823 h 2993922"/>
              <a:gd name="connsiteX7368" fmla="*/ 7937513 w 8938307"/>
              <a:gd name="connsiteY7368" fmla="*/ 2231413 h 2993922"/>
              <a:gd name="connsiteX7369" fmla="*/ 7921627 w 8938307"/>
              <a:gd name="connsiteY7369" fmla="*/ 2220823 h 2993922"/>
              <a:gd name="connsiteX7370" fmla="*/ 7911038 w 8938307"/>
              <a:gd name="connsiteY7370" fmla="*/ 2220823 h 2993922"/>
              <a:gd name="connsiteX7371" fmla="*/ 8038123 w 8938307"/>
              <a:gd name="connsiteY7371" fmla="*/ 2284365 h 2993922"/>
              <a:gd name="connsiteX7372" fmla="*/ 8080483 w 8938307"/>
              <a:gd name="connsiteY7372" fmla="*/ 2316136 h 2993922"/>
              <a:gd name="connsiteX7373" fmla="*/ 8101664 w 8938307"/>
              <a:gd name="connsiteY7373" fmla="*/ 2337317 h 2993922"/>
              <a:gd name="connsiteX7374" fmla="*/ 8112254 w 8938307"/>
              <a:gd name="connsiteY7374" fmla="*/ 2358498 h 2993922"/>
              <a:gd name="connsiteX7375" fmla="*/ 8091075 w 8938307"/>
              <a:gd name="connsiteY7375" fmla="*/ 2347908 h 2993922"/>
              <a:gd name="connsiteX7376" fmla="*/ 8080483 w 8938307"/>
              <a:gd name="connsiteY7376" fmla="*/ 2347908 h 2993922"/>
              <a:gd name="connsiteX7377" fmla="*/ 8069894 w 8938307"/>
              <a:gd name="connsiteY7377" fmla="*/ 2347908 h 2993922"/>
              <a:gd name="connsiteX7378" fmla="*/ 8059302 w 8938307"/>
              <a:gd name="connsiteY7378" fmla="*/ 2337317 h 2993922"/>
              <a:gd name="connsiteX7379" fmla="*/ 8006350 w 8938307"/>
              <a:gd name="connsiteY7379" fmla="*/ 2305546 h 2993922"/>
              <a:gd name="connsiteX7380" fmla="*/ 8011646 w 8938307"/>
              <a:gd name="connsiteY7380" fmla="*/ 2310841 h 2993922"/>
              <a:gd name="connsiteX7381" fmla="*/ 8016942 w 8938307"/>
              <a:gd name="connsiteY7381" fmla="*/ 2316136 h 2993922"/>
              <a:gd name="connsiteX7382" fmla="*/ 7995760 w 8938307"/>
              <a:gd name="connsiteY7382" fmla="*/ 2316136 h 2993922"/>
              <a:gd name="connsiteX7383" fmla="*/ 7995760 w 8938307"/>
              <a:gd name="connsiteY7383" fmla="*/ 2310841 h 2993922"/>
              <a:gd name="connsiteX7384" fmla="*/ 7985171 w 8938307"/>
              <a:gd name="connsiteY7384" fmla="*/ 2300250 h 2993922"/>
              <a:gd name="connsiteX7385" fmla="*/ 7969284 w 8938307"/>
              <a:gd name="connsiteY7385" fmla="*/ 2289660 h 2993922"/>
              <a:gd name="connsiteX7386" fmla="*/ 7963990 w 8938307"/>
              <a:gd name="connsiteY7386" fmla="*/ 2273775 h 2993922"/>
              <a:gd name="connsiteX7387" fmla="*/ 7911038 w 8938307"/>
              <a:gd name="connsiteY7387" fmla="*/ 2252594 h 2993922"/>
              <a:gd name="connsiteX7388" fmla="*/ 7868675 w 8938307"/>
              <a:gd name="connsiteY7388" fmla="*/ 2231413 h 2993922"/>
              <a:gd name="connsiteX7389" fmla="*/ 7863380 w 8938307"/>
              <a:gd name="connsiteY7389" fmla="*/ 2226117 h 2993922"/>
              <a:gd name="connsiteX7390" fmla="*/ 7847494 w 8938307"/>
              <a:gd name="connsiteY7390" fmla="*/ 2220823 h 2993922"/>
              <a:gd name="connsiteX7391" fmla="*/ 7826313 w 8938307"/>
              <a:gd name="connsiteY7391" fmla="*/ 2215527 h 2993922"/>
              <a:gd name="connsiteX7392" fmla="*/ 7821019 w 8938307"/>
              <a:gd name="connsiteY7392" fmla="*/ 2210232 h 2993922"/>
              <a:gd name="connsiteX7393" fmla="*/ 7815724 w 8938307"/>
              <a:gd name="connsiteY7393" fmla="*/ 2220823 h 2993922"/>
              <a:gd name="connsiteX7394" fmla="*/ 7783952 w 8938307"/>
              <a:gd name="connsiteY7394" fmla="*/ 2199642 h 2993922"/>
              <a:gd name="connsiteX7395" fmla="*/ 7762772 w 8938307"/>
              <a:gd name="connsiteY7395" fmla="*/ 2189051 h 2993922"/>
              <a:gd name="connsiteX7396" fmla="*/ 7736296 w 8938307"/>
              <a:gd name="connsiteY7396" fmla="*/ 2173165 h 2993922"/>
              <a:gd name="connsiteX7397" fmla="*/ 7741590 w 8938307"/>
              <a:gd name="connsiteY7397" fmla="*/ 2167871 h 2993922"/>
              <a:gd name="connsiteX7398" fmla="*/ 7741590 w 8938307"/>
              <a:gd name="connsiteY7398" fmla="*/ 2157280 h 2993922"/>
              <a:gd name="connsiteX7399" fmla="*/ 7731000 w 8938307"/>
              <a:gd name="connsiteY7399" fmla="*/ 2157280 h 2993922"/>
              <a:gd name="connsiteX7400" fmla="*/ 7752182 w 8938307"/>
              <a:gd name="connsiteY7400" fmla="*/ 2146690 h 2993922"/>
              <a:gd name="connsiteX7401" fmla="*/ 7762772 w 8938307"/>
              <a:gd name="connsiteY7401" fmla="*/ 2136099 h 2993922"/>
              <a:gd name="connsiteX7402" fmla="*/ 7773361 w 8938307"/>
              <a:gd name="connsiteY7402" fmla="*/ 2125509 h 2993922"/>
              <a:gd name="connsiteX7403" fmla="*/ 7773361 w 8938307"/>
              <a:gd name="connsiteY7403" fmla="*/ 2114919 h 2993922"/>
              <a:gd name="connsiteX7404" fmla="*/ 7752182 w 8938307"/>
              <a:gd name="connsiteY7404" fmla="*/ 2114919 h 2993922"/>
              <a:gd name="connsiteX7405" fmla="*/ 7741590 w 8938307"/>
              <a:gd name="connsiteY7405" fmla="*/ 2125509 h 2993922"/>
              <a:gd name="connsiteX7406" fmla="*/ 7731000 w 8938307"/>
              <a:gd name="connsiteY7406" fmla="*/ 2125509 h 2993922"/>
              <a:gd name="connsiteX7407" fmla="*/ 7741590 w 8938307"/>
              <a:gd name="connsiteY7407" fmla="*/ 2114919 h 2993922"/>
              <a:gd name="connsiteX7408" fmla="*/ 7741590 w 8938307"/>
              <a:gd name="connsiteY7408" fmla="*/ 2104328 h 2993922"/>
              <a:gd name="connsiteX7409" fmla="*/ 7752182 w 8938307"/>
              <a:gd name="connsiteY7409" fmla="*/ 2093738 h 2993922"/>
              <a:gd name="connsiteX7410" fmla="*/ 7699230 w 8938307"/>
              <a:gd name="connsiteY7410" fmla="*/ 2072557 h 2993922"/>
              <a:gd name="connsiteX7411" fmla="*/ 7678048 w 8938307"/>
              <a:gd name="connsiteY7411" fmla="*/ 2061967 h 2993922"/>
              <a:gd name="connsiteX7412" fmla="*/ 7656867 w 8938307"/>
              <a:gd name="connsiteY7412" fmla="*/ 2046080 h 2993922"/>
              <a:gd name="connsiteX7413" fmla="*/ 7630390 w 8938307"/>
              <a:gd name="connsiteY7413" fmla="*/ 2030194 h 2993922"/>
              <a:gd name="connsiteX7414" fmla="*/ 7588030 w 8938307"/>
              <a:gd name="connsiteY7414" fmla="*/ 2009015 h 2993922"/>
              <a:gd name="connsiteX7415" fmla="*/ 7561553 w 8938307"/>
              <a:gd name="connsiteY7415" fmla="*/ 1987834 h 2993922"/>
              <a:gd name="connsiteX7416" fmla="*/ 7550963 w 8938307"/>
              <a:gd name="connsiteY7416" fmla="*/ 1977242 h 2993922"/>
              <a:gd name="connsiteX7417" fmla="*/ 7540374 w 8938307"/>
              <a:gd name="connsiteY7417" fmla="*/ 1987834 h 2993922"/>
              <a:gd name="connsiteX7418" fmla="*/ 7529782 w 8938307"/>
              <a:gd name="connsiteY7418" fmla="*/ 1987834 h 2993922"/>
              <a:gd name="connsiteX7419" fmla="*/ 7535078 w 8938307"/>
              <a:gd name="connsiteY7419" fmla="*/ 1993128 h 2993922"/>
              <a:gd name="connsiteX7420" fmla="*/ 7529782 w 8938307"/>
              <a:gd name="connsiteY7420" fmla="*/ 1998424 h 2993922"/>
              <a:gd name="connsiteX7421" fmla="*/ 7519192 w 8938307"/>
              <a:gd name="connsiteY7421" fmla="*/ 1998424 h 2993922"/>
              <a:gd name="connsiteX7422" fmla="*/ 7508601 w 8938307"/>
              <a:gd name="connsiteY7422" fmla="*/ 1987834 h 2993922"/>
              <a:gd name="connsiteX7423" fmla="*/ 7508601 w 8938307"/>
              <a:gd name="connsiteY7423" fmla="*/ 1998424 h 2993922"/>
              <a:gd name="connsiteX7424" fmla="*/ 7508601 w 8938307"/>
              <a:gd name="connsiteY7424" fmla="*/ 2009015 h 2993922"/>
              <a:gd name="connsiteX7425" fmla="*/ 7498011 w 8938307"/>
              <a:gd name="connsiteY7425" fmla="*/ 1998424 h 2993922"/>
              <a:gd name="connsiteX7426" fmla="*/ 7487420 w 8938307"/>
              <a:gd name="connsiteY7426" fmla="*/ 1987834 h 2993922"/>
              <a:gd name="connsiteX7427" fmla="*/ 7492716 w 8938307"/>
              <a:gd name="connsiteY7427" fmla="*/ 1982538 h 2993922"/>
              <a:gd name="connsiteX7428" fmla="*/ 7492716 w 8938307"/>
              <a:gd name="connsiteY7428" fmla="*/ 1977242 h 2993922"/>
              <a:gd name="connsiteX7429" fmla="*/ 7487420 w 8938307"/>
              <a:gd name="connsiteY7429" fmla="*/ 1977242 h 2993922"/>
              <a:gd name="connsiteX7430" fmla="*/ 7487420 w 8938307"/>
              <a:gd name="connsiteY7430" fmla="*/ 1966653 h 2993922"/>
              <a:gd name="connsiteX7431" fmla="*/ 7476830 w 8938307"/>
              <a:gd name="connsiteY7431" fmla="*/ 1966653 h 2993922"/>
              <a:gd name="connsiteX7432" fmla="*/ 7466240 w 8938307"/>
              <a:gd name="connsiteY7432" fmla="*/ 1945472 h 2993922"/>
              <a:gd name="connsiteX7433" fmla="*/ 7487420 w 8938307"/>
              <a:gd name="connsiteY7433" fmla="*/ 1956063 h 2993922"/>
              <a:gd name="connsiteX7434" fmla="*/ 7508601 w 8938307"/>
              <a:gd name="connsiteY7434" fmla="*/ 1961357 h 2993922"/>
              <a:gd name="connsiteX7435" fmla="*/ 7508601 w 8938307"/>
              <a:gd name="connsiteY7435" fmla="*/ 1945472 h 2993922"/>
              <a:gd name="connsiteX7436" fmla="*/ 7487420 w 8938307"/>
              <a:gd name="connsiteY7436" fmla="*/ 1924290 h 2993922"/>
              <a:gd name="connsiteX7437" fmla="*/ 7476830 w 8938307"/>
              <a:gd name="connsiteY7437" fmla="*/ 1924290 h 2993922"/>
              <a:gd name="connsiteX7438" fmla="*/ 7466240 w 8938307"/>
              <a:gd name="connsiteY7438" fmla="*/ 1924290 h 2993922"/>
              <a:gd name="connsiteX7439" fmla="*/ 7445059 w 8938307"/>
              <a:gd name="connsiteY7439" fmla="*/ 1924290 h 2993922"/>
              <a:gd name="connsiteX7440" fmla="*/ 7434468 w 8938307"/>
              <a:gd name="connsiteY7440" fmla="*/ 1929586 h 2993922"/>
              <a:gd name="connsiteX7441" fmla="*/ 7423878 w 8938307"/>
              <a:gd name="connsiteY7441" fmla="*/ 1945472 h 2993922"/>
              <a:gd name="connsiteX7442" fmla="*/ 7413288 w 8938307"/>
              <a:gd name="connsiteY7442" fmla="*/ 1956063 h 2993922"/>
              <a:gd name="connsiteX7443" fmla="*/ 7423878 w 8938307"/>
              <a:gd name="connsiteY7443" fmla="*/ 1966653 h 2993922"/>
              <a:gd name="connsiteX7444" fmla="*/ 7397403 w 8938307"/>
              <a:gd name="connsiteY7444" fmla="*/ 1977242 h 2993922"/>
              <a:gd name="connsiteX7445" fmla="*/ 7339155 w 8938307"/>
              <a:gd name="connsiteY7445" fmla="*/ 1971948 h 2993922"/>
              <a:gd name="connsiteX7446" fmla="*/ 7296793 w 8938307"/>
              <a:gd name="connsiteY7446" fmla="*/ 1961357 h 2993922"/>
              <a:gd name="connsiteX7447" fmla="*/ 7280908 w 8938307"/>
              <a:gd name="connsiteY7447" fmla="*/ 1956063 h 2993922"/>
              <a:gd name="connsiteX7448" fmla="*/ 7265022 w 8938307"/>
              <a:gd name="connsiteY7448" fmla="*/ 1956063 h 2993922"/>
              <a:gd name="connsiteX7449" fmla="*/ 7265022 w 8938307"/>
              <a:gd name="connsiteY7449" fmla="*/ 1966653 h 2993922"/>
              <a:gd name="connsiteX7450" fmla="*/ 7296793 w 8938307"/>
              <a:gd name="connsiteY7450" fmla="*/ 1987834 h 2993922"/>
              <a:gd name="connsiteX7451" fmla="*/ 7317974 w 8938307"/>
              <a:gd name="connsiteY7451" fmla="*/ 1998424 h 2993922"/>
              <a:gd name="connsiteX7452" fmla="*/ 7286203 w 8938307"/>
              <a:gd name="connsiteY7452" fmla="*/ 1998424 h 2993922"/>
              <a:gd name="connsiteX7453" fmla="*/ 7254432 w 8938307"/>
              <a:gd name="connsiteY7453" fmla="*/ 1987834 h 2993922"/>
              <a:gd name="connsiteX7454" fmla="*/ 7243841 w 8938307"/>
              <a:gd name="connsiteY7454" fmla="*/ 1987834 h 2993922"/>
              <a:gd name="connsiteX7455" fmla="*/ 7243841 w 8938307"/>
              <a:gd name="connsiteY7455" fmla="*/ 1998424 h 2993922"/>
              <a:gd name="connsiteX7456" fmla="*/ 7201480 w 8938307"/>
              <a:gd name="connsiteY7456" fmla="*/ 2009015 h 2993922"/>
              <a:gd name="connsiteX7457" fmla="*/ 7201480 w 8938307"/>
              <a:gd name="connsiteY7457" fmla="*/ 1987834 h 2993922"/>
              <a:gd name="connsiteX7458" fmla="*/ 7180299 w 8938307"/>
              <a:gd name="connsiteY7458" fmla="*/ 1982538 h 2993922"/>
              <a:gd name="connsiteX7459" fmla="*/ 7169708 w 8938307"/>
              <a:gd name="connsiteY7459" fmla="*/ 1977242 h 2993922"/>
              <a:gd name="connsiteX7460" fmla="*/ 7169708 w 8938307"/>
              <a:gd name="connsiteY7460" fmla="*/ 1987834 h 2993922"/>
              <a:gd name="connsiteX7461" fmla="*/ 7159118 w 8938307"/>
              <a:gd name="connsiteY7461" fmla="*/ 1998424 h 2993922"/>
              <a:gd name="connsiteX7462" fmla="*/ 7153822 w 8938307"/>
              <a:gd name="connsiteY7462" fmla="*/ 2003719 h 2993922"/>
              <a:gd name="connsiteX7463" fmla="*/ 7148526 w 8938307"/>
              <a:gd name="connsiteY7463" fmla="*/ 2019605 h 2993922"/>
              <a:gd name="connsiteX7464" fmla="*/ 7169708 w 8938307"/>
              <a:gd name="connsiteY7464" fmla="*/ 2019605 h 2993922"/>
              <a:gd name="connsiteX7465" fmla="*/ 7180299 w 8938307"/>
              <a:gd name="connsiteY7465" fmla="*/ 2019605 h 2993922"/>
              <a:gd name="connsiteX7466" fmla="*/ 7190889 w 8938307"/>
              <a:gd name="connsiteY7466" fmla="*/ 2019605 h 2993922"/>
              <a:gd name="connsiteX7467" fmla="*/ 7201480 w 8938307"/>
              <a:gd name="connsiteY7467" fmla="*/ 2024900 h 2993922"/>
              <a:gd name="connsiteX7468" fmla="*/ 7212070 w 8938307"/>
              <a:gd name="connsiteY7468" fmla="*/ 2030194 h 2993922"/>
              <a:gd name="connsiteX7469" fmla="*/ 7254432 w 8938307"/>
              <a:gd name="connsiteY7469" fmla="*/ 2030194 h 2993922"/>
              <a:gd name="connsiteX7470" fmla="*/ 7265022 w 8938307"/>
              <a:gd name="connsiteY7470" fmla="*/ 2030194 h 2993922"/>
              <a:gd name="connsiteX7471" fmla="*/ 7265022 w 8938307"/>
              <a:gd name="connsiteY7471" fmla="*/ 2040786 h 2993922"/>
              <a:gd name="connsiteX7472" fmla="*/ 7286203 w 8938307"/>
              <a:gd name="connsiteY7472" fmla="*/ 2030194 h 2993922"/>
              <a:gd name="connsiteX7473" fmla="*/ 7292822 w 8938307"/>
              <a:gd name="connsiteY7473" fmla="*/ 2030194 h 2993922"/>
              <a:gd name="connsiteX7474" fmla="*/ 7296793 w 8938307"/>
              <a:gd name="connsiteY7474" fmla="*/ 2030194 h 2993922"/>
              <a:gd name="connsiteX7475" fmla="*/ 7265022 w 8938307"/>
              <a:gd name="connsiteY7475" fmla="*/ 2051376 h 2993922"/>
              <a:gd name="connsiteX7476" fmla="*/ 7243841 w 8938307"/>
              <a:gd name="connsiteY7476" fmla="*/ 2061967 h 2993922"/>
              <a:gd name="connsiteX7477" fmla="*/ 7243841 w 8938307"/>
              <a:gd name="connsiteY7477" fmla="*/ 2072557 h 2993922"/>
              <a:gd name="connsiteX7478" fmla="*/ 7275612 w 8938307"/>
              <a:gd name="connsiteY7478" fmla="*/ 2093738 h 2993922"/>
              <a:gd name="connsiteX7479" fmla="*/ 7307384 w 8938307"/>
              <a:gd name="connsiteY7479" fmla="*/ 2104328 h 2993922"/>
              <a:gd name="connsiteX7480" fmla="*/ 7317974 w 8938307"/>
              <a:gd name="connsiteY7480" fmla="*/ 2104328 h 2993922"/>
              <a:gd name="connsiteX7481" fmla="*/ 7328564 w 8938307"/>
              <a:gd name="connsiteY7481" fmla="*/ 2104328 h 2993922"/>
              <a:gd name="connsiteX7482" fmla="*/ 7333860 w 8938307"/>
              <a:gd name="connsiteY7482" fmla="*/ 2114919 h 2993922"/>
              <a:gd name="connsiteX7483" fmla="*/ 7328564 w 8938307"/>
              <a:gd name="connsiteY7483" fmla="*/ 2125509 h 2993922"/>
              <a:gd name="connsiteX7484" fmla="*/ 7307384 w 8938307"/>
              <a:gd name="connsiteY7484" fmla="*/ 2125509 h 2993922"/>
              <a:gd name="connsiteX7485" fmla="*/ 7286203 w 8938307"/>
              <a:gd name="connsiteY7485" fmla="*/ 2136099 h 2993922"/>
              <a:gd name="connsiteX7486" fmla="*/ 7286203 w 8938307"/>
              <a:gd name="connsiteY7486" fmla="*/ 2125509 h 2993922"/>
              <a:gd name="connsiteX7487" fmla="*/ 7275612 w 8938307"/>
              <a:gd name="connsiteY7487" fmla="*/ 2114919 h 2993922"/>
              <a:gd name="connsiteX7488" fmla="*/ 7270318 w 8938307"/>
              <a:gd name="connsiteY7488" fmla="*/ 2125509 h 2993922"/>
              <a:gd name="connsiteX7489" fmla="*/ 7265022 w 8938307"/>
              <a:gd name="connsiteY7489" fmla="*/ 2136099 h 2993922"/>
              <a:gd name="connsiteX7490" fmla="*/ 7249136 w 8938307"/>
              <a:gd name="connsiteY7490" fmla="*/ 2120213 h 2993922"/>
              <a:gd name="connsiteX7491" fmla="*/ 7227956 w 8938307"/>
              <a:gd name="connsiteY7491" fmla="*/ 2109623 h 2993922"/>
              <a:gd name="connsiteX7492" fmla="*/ 7222660 w 8938307"/>
              <a:gd name="connsiteY7492" fmla="*/ 2104328 h 2993922"/>
              <a:gd name="connsiteX7493" fmla="*/ 7201480 w 8938307"/>
              <a:gd name="connsiteY7493" fmla="*/ 2104328 h 2993922"/>
              <a:gd name="connsiteX7494" fmla="*/ 7148526 w 8938307"/>
              <a:gd name="connsiteY7494" fmla="*/ 2093738 h 2993922"/>
              <a:gd name="connsiteX7495" fmla="*/ 7132641 w 8938307"/>
              <a:gd name="connsiteY7495" fmla="*/ 2093738 h 2993922"/>
              <a:gd name="connsiteX7496" fmla="*/ 7137937 w 8938307"/>
              <a:gd name="connsiteY7496" fmla="*/ 2088442 h 2993922"/>
              <a:gd name="connsiteX7497" fmla="*/ 7132641 w 8938307"/>
              <a:gd name="connsiteY7497" fmla="*/ 2077852 h 2993922"/>
              <a:gd name="connsiteX7498" fmla="*/ 7122052 w 8938307"/>
              <a:gd name="connsiteY7498" fmla="*/ 2077852 h 2993922"/>
              <a:gd name="connsiteX7499" fmla="*/ 7122052 w 8938307"/>
              <a:gd name="connsiteY7499" fmla="*/ 2088442 h 2993922"/>
              <a:gd name="connsiteX7500" fmla="*/ 7132641 w 8938307"/>
              <a:gd name="connsiteY7500" fmla="*/ 2093738 h 2993922"/>
              <a:gd name="connsiteX7501" fmla="*/ 7111462 w 8938307"/>
              <a:gd name="connsiteY7501" fmla="*/ 2093738 h 2993922"/>
              <a:gd name="connsiteX7502" fmla="*/ 7095574 w 8938307"/>
              <a:gd name="connsiteY7502" fmla="*/ 2099033 h 2993922"/>
              <a:gd name="connsiteX7503" fmla="*/ 7090280 w 8938307"/>
              <a:gd name="connsiteY7503" fmla="*/ 2104328 h 2993922"/>
              <a:gd name="connsiteX7504" fmla="*/ 7074395 w 8938307"/>
              <a:gd name="connsiteY7504" fmla="*/ 2104328 h 2993922"/>
              <a:gd name="connsiteX7505" fmla="*/ 7063804 w 8938307"/>
              <a:gd name="connsiteY7505" fmla="*/ 2104328 h 2993922"/>
              <a:gd name="connsiteX7506" fmla="*/ 7063804 w 8938307"/>
              <a:gd name="connsiteY7506" fmla="*/ 2114919 h 2993922"/>
              <a:gd name="connsiteX7507" fmla="*/ 7053214 w 8938307"/>
              <a:gd name="connsiteY7507" fmla="*/ 2104328 h 2993922"/>
              <a:gd name="connsiteX7508" fmla="*/ 7063804 w 8938307"/>
              <a:gd name="connsiteY7508" fmla="*/ 2093738 h 2993922"/>
              <a:gd name="connsiteX7509" fmla="*/ 7079689 w 8938307"/>
              <a:gd name="connsiteY7509" fmla="*/ 2088442 h 2993922"/>
              <a:gd name="connsiteX7510" fmla="*/ 7074395 w 8938307"/>
              <a:gd name="connsiteY7510" fmla="*/ 2083146 h 2993922"/>
              <a:gd name="connsiteX7511" fmla="*/ 7063804 w 8938307"/>
              <a:gd name="connsiteY7511" fmla="*/ 2083146 h 2993922"/>
              <a:gd name="connsiteX7512" fmla="*/ 7058510 w 8938307"/>
              <a:gd name="connsiteY7512" fmla="*/ 2072557 h 2993922"/>
              <a:gd name="connsiteX7513" fmla="*/ 7047918 w 8938307"/>
              <a:gd name="connsiteY7513" fmla="*/ 2072557 h 2993922"/>
              <a:gd name="connsiteX7514" fmla="*/ 7037328 w 8938307"/>
              <a:gd name="connsiteY7514" fmla="*/ 2077852 h 2993922"/>
              <a:gd name="connsiteX7515" fmla="*/ 7021443 w 8938307"/>
              <a:gd name="connsiteY7515" fmla="*/ 2083146 h 2993922"/>
              <a:gd name="connsiteX7516" fmla="*/ 7010852 w 8938307"/>
              <a:gd name="connsiteY7516" fmla="*/ 2083146 h 2993922"/>
              <a:gd name="connsiteX7517" fmla="*/ 6979081 w 8938307"/>
              <a:gd name="connsiteY7517" fmla="*/ 2093738 h 2993922"/>
              <a:gd name="connsiteX7518" fmla="*/ 6968491 w 8938307"/>
              <a:gd name="connsiteY7518" fmla="*/ 2093738 h 2993922"/>
              <a:gd name="connsiteX7519" fmla="*/ 6963196 w 8938307"/>
              <a:gd name="connsiteY7519" fmla="*/ 2083146 h 2993922"/>
              <a:gd name="connsiteX7520" fmla="*/ 6957900 w 8938307"/>
              <a:gd name="connsiteY7520" fmla="*/ 2083146 h 2993922"/>
              <a:gd name="connsiteX7521" fmla="*/ 6936718 w 8938307"/>
              <a:gd name="connsiteY7521" fmla="*/ 2083146 h 2993922"/>
              <a:gd name="connsiteX7522" fmla="*/ 6931424 w 8938307"/>
              <a:gd name="connsiteY7522" fmla="*/ 2072557 h 2993922"/>
              <a:gd name="connsiteX7523" fmla="*/ 6926129 w 8938307"/>
              <a:gd name="connsiteY7523" fmla="*/ 2072557 h 2993922"/>
              <a:gd name="connsiteX7524" fmla="*/ 6894358 w 8938307"/>
              <a:gd name="connsiteY7524" fmla="*/ 2072557 h 2993922"/>
              <a:gd name="connsiteX7525" fmla="*/ 6883766 w 8938307"/>
              <a:gd name="connsiteY7525" fmla="*/ 2061967 h 2993922"/>
              <a:gd name="connsiteX7526" fmla="*/ 6873177 w 8938307"/>
              <a:gd name="connsiteY7526" fmla="*/ 2051376 h 2993922"/>
              <a:gd name="connsiteX7527" fmla="*/ 6867881 w 8938307"/>
              <a:gd name="connsiteY7527" fmla="*/ 2051376 h 2993922"/>
              <a:gd name="connsiteX7528" fmla="*/ 6851996 w 8938307"/>
              <a:gd name="connsiteY7528" fmla="*/ 2051376 h 2993922"/>
              <a:gd name="connsiteX7529" fmla="*/ 6820224 w 8938307"/>
              <a:gd name="connsiteY7529" fmla="*/ 2051376 h 2993922"/>
              <a:gd name="connsiteX7530" fmla="*/ 6777862 w 8938307"/>
              <a:gd name="connsiteY7530" fmla="*/ 2030194 h 2993922"/>
              <a:gd name="connsiteX7531" fmla="*/ 6751387 w 8938307"/>
              <a:gd name="connsiteY7531" fmla="*/ 2030194 h 2993922"/>
              <a:gd name="connsiteX7532" fmla="*/ 6719616 w 8938307"/>
              <a:gd name="connsiteY7532" fmla="*/ 2024900 h 2993922"/>
              <a:gd name="connsiteX7533" fmla="*/ 6693140 w 8938307"/>
              <a:gd name="connsiteY7533" fmla="*/ 2019605 h 2993922"/>
              <a:gd name="connsiteX7534" fmla="*/ 6693140 w 8938307"/>
              <a:gd name="connsiteY7534" fmla="*/ 2030194 h 2993922"/>
              <a:gd name="connsiteX7535" fmla="*/ 6735502 w 8938307"/>
              <a:gd name="connsiteY7535" fmla="*/ 2040786 h 2993922"/>
              <a:gd name="connsiteX7536" fmla="*/ 6746092 w 8938307"/>
              <a:gd name="connsiteY7536" fmla="*/ 2040786 h 2993922"/>
              <a:gd name="connsiteX7537" fmla="*/ 6751387 w 8938307"/>
              <a:gd name="connsiteY7537" fmla="*/ 2051376 h 2993922"/>
              <a:gd name="connsiteX7538" fmla="*/ 6724910 w 8938307"/>
              <a:gd name="connsiteY7538" fmla="*/ 2051376 h 2993922"/>
              <a:gd name="connsiteX7539" fmla="*/ 6671958 w 8938307"/>
              <a:gd name="connsiteY7539" fmla="*/ 2051376 h 2993922"/>
              <a:gd name="connsiteX7540" fmla="*/ 6661368 w 8938307"/>
              <a:gd name="connsiteY7540" fmla="*/ 2030194 h 2993922"/>
              <a:gd name="connsiteX7541" fmla="*/ 6650778 w 8938307"/>
              <a:gd name="connsiteY7541" fmla="*/ 2030194 h 2993922"/>
              <a:gd name="connsiteX7542" fmla="*/ 6640188 w 8938307"/>
              <a:gd name="connsiteY7542" fmla="*/ 2040786 h 2993922"/>
              <a:gd name="connsiteX7543" fmla="*/ 6640188 w 8938307"/>
              <a:gd name="connsiteY7543" fmla="*/ 2035490 h 2993922"/>
              <a:gd name="connsiteX7544" fmla="*/ 6640188 w 8938307"/>
              <a:gd name="connsiteY7544" fmla="*/ 2030194 h 2993922"/>
              <a:gd name="connsiteX7545" fmla="*/ 6619006 w 8938307"/>
              <a:gd name="connsiteY7545" fmla="*/ 1998424 h 2993922"/>
              <a:gd name="connsiteX7546" fmla="*/ 6576646 w 8938307"/>
              <a:gd name="connsiteY7546" fmla="*/ 1987834 h 2993922"/>
              <a:gd name="connsiteX7547" fmla="*/ 6592531 w 8938307"/>
              <a:gd name="connsiteY7547" fmla="*/ 1977242 h 2993922"/>
              <a:gd name="connsiteX7548" fmla="*/ 6587236 w 8938307"/>
              <a:gd name="connsiteY7548" fmla="*/ 1966653 h 2993922"/>
              <a:gd name="connsiteX7549" fmla="*/ 6576646 w 8938307"/>
              <a:gd name="connsiteY7549" fmla="*/ 1966653 h 2993922"/>
              <a:gd name="connsiteX7550" fmla="*/ 6513102 w 8938307"/>
              <a:gd name="connsiteY7550" fmla="*/ 1956063 h 2993922"/>
              <a:gd name="connsiteX7551" fmla="*/ 6502512 w 8938307"/>
              <a:gd name="connsiteY7551" fmla="*/ 1956063 h 2993922"/>
              <a:gd name="connsiteX7552" fmla="*/ 6491922 w 8938307"/>
              <a:gd name="connsiteY7552" fmla="*/ 1966653 h 2993922"/>
              <a:gd name="connsiteX7553" fmla="*/ 6491922 w 8938307"/>
              <a:gd name="connsiteY7553" fmla="*/ 1956063 h 2993922"/>
              <a:gd name="connsiteX7554" fmla="*/ 6481332 w 8938307"/>
              <a:gd name="connsiteY7554" fmla="*/ 1945472 h 2993922"/>
              <a:gd name="connsiteX7555" fmla="*/ 6470740 w 8938307"/>
              <a:gd name="connsiteY7555" fmla="*/ 1945472 h 2993922"/>
              <a:gd name="connsiteX7556" fmla="*/ 6470740 w 8938307"/>
              <a:gd name="connsiteY7556" fmla="*/ 1940176 h 2993922"/>
              <a:gd name="connsiteX7557" fmla="*/ 6460150 w 8938307"/>
              <a:gd name="connsiteY7557" fmla="*/ 1945472 h 2993922"/>
              <a:gd name="connsiteX7558" fmla="*/ 6470740 w 8938307"/>
              <a:gd name="connsiteY7558" fmla="*/ 1950767 h 2993922"/>
              <a:gd name="connsiteX7559" fmla="*/ 6470740 w 8938307"/>
              <a:gd name="connsiteY7559" fmla="*/ 1966653 h 2993922"/>
              <a:gd name="connsiteX7560" fmla="*/ 6449560 w 8938307"/>
              <a:gd name="connsiteY7560" fmla="*/ 1956063 h 2993922"/>
              <a:gd name="connsiteX7561" fmla="*/ 6438970 w 8938307"/>
              <a:gd name="connsiteY7561" fmla="*/ 1945472 h 2993922"/>
              <a:gd name="connsiteX7562" fmla="*/ 6438970 w 8938307"/>
              <a:gd name="connsiteY7562" fmla="*/ 1934882 h 2993922"/>
              <a:gd name="connsiteX7563" fmla="*/ 6407198 w 8938307"/>
              <a:gd name="connsiteY7563" fmla="*/ 1945472 h 2993922"/>
              <a:gd name="connsiteX7564" fmla="*/ 6391313 w 8938307"/>
              <a:gd name="connsiteY7564" fmla="*/ 1945472 h 2993922"/>
              <a:gd name="connsiteX7565" fmla="*/ 6375428 w 8938307"/>
              <a:gd name="connsiteY7565" fmla="*/ 1924290 h 2993922"/>
              <a:gd name="connsiteX7566" fmla="*/ 6333066 w 8938307"/>
              <a:gd name="connsiteY7566" fmla="*/ 1934882 h 2993922"/>
              <a:gd name="connsiteX7567" fmla="*/ 6343656 w 8938307"/>
              <a:gd name="connsiteY7567" fmla="*/ 1945472 h 2993922"/>
              <a:gd name="connsiteX7568" fmla="*/ 6354246 w 8938307"/>
              <a:gd name="connsiteY7568" fmla="*/ 1934882 h 2993922"/>
              <a:gd name="connsiteX7569" fmla="*/ 6375428 w 8938307"/>
              <a:gd name="connsiteY7569" fmla="*/ 1934882 h 2993922"/>
              <a:gd name="connsiteX7570" fmla="*/ 6375428 w 8938307"/>
              <a:gd name="connsiteY7570" fmla="*/ 1945472 h 2993922"/>
              <a:gd name="connsiteX7571" fmla="*/ 6386018 w 8938307"/>
              <a:gd name="connsiteY7571" fmla="*/ 1956063 h 2993922"/>
              <a:gd name="connsiteX7572" fmla="*/ 6396608 w 8938307"/>
              <a:gd name="connsiteY7572" fmla="*/ 1977242 h 2993922"/>
              <a:gd name="connsiteX7573" fmla="*/ 6364836 w 8938307"/>
              <a:gd name="connsiteY7573" fmla="*/ 1977242 h 2993922"/>
              <a:gd name="connsiteX7574" fmla="*/ 6311884 w 8938307"/>
              <a:gd name="connsiteY7574" fmla="*/ 1966653 h 2993922"/>
              <a:gd name="connsiteX7575" fmla="*/ 6295998 w 8938307"/>
              <a:gd name="connsiteY7575" fmla="*/ 1950767 h 2993922"/>
              <a:gd name="connsiteX7576" fmla="*/ 6269524 w 8938307"/>
              <a:gd name="connsiteY7576" fmla="*/ 1956063 h 2993922"/>
              <a:gd name="connsiteX7577" fmla="*/ 6311884 w 8938307"/>
              <a:gd name="connsiteY7577" fmla="*/ 1977242 h 2993922"/>
              <a:gd name="connsiteX7578" fmla="*/ 6322476 w 8938307"/>
              <a:gd name="connsiteY7578" fmla="*/ 1977242 h 2993922"/>
              <a:gd name="connsiteX7579" fmla="*/ 6333066 w 8938307"/>
              <a:gd name="connsiteY7579" fmla="*/ 1977242 h 2993922"/>
              <a:gd name="connsiteX7580" fmla="*/ 6364836 w 8938307"/>
              <a:gd name="connsiteY7580" fmla="*/ 1998424 h 2993922"/>
              <a:gd name="connsiteX7581" fmla="*/ 6375428 w 8938307"/>
              <a:gd name="connsiteY7581" fmla="*/ 1998424 h 2993922"/>
              <a:gd name="connsiteX7582" fmla="*/ 6386018 w 8938307"/>
              <a:gd name="connsiteY7582" fmla="*/ 2009015 h 2993922"/>
              <a:gd name="connsiteX7583" fmla="*/ 6407198 w 8938307"/>
              <a:gd name="connsiteY7583" fmla="*/ 2009015 h 2993922"/>
              <a:gd name="connsiteX7584" fmla="*/ 6417788 w 8938307"/>
              <a:gd name="connsiteY7584" fmla="*/ 2019605 h 2993922"/>
              <a:gd name="connsiteX7585" fmla="*/ 6446030 w 8938307"/>
              <a:gd name="connsiteY7585" fmla="*/ 2026665 h 2993922"/>
              <a:gd name="connsiteX7586" fmla="*/ 6438970 w 8938307"/>
              <a:gd name="connsiteY7586" fmla="*/ 2019605 h 2993922"/>
              <a:gd name="connsiteX7587" fmla="*/ 6454855 w 8938307"/>
              <a:gd name="connsiteY7587" fmla="*/ 2019605 h 2993922"/>
              <a:gd name="connsiteX7588" fmla="*/ 6470740 w 8938307"/>
              <a:gd name="connsiteY7588" fmla="*/ 2030194 h 2993922"/>
              <a:gd name="connsiteX7589" fmla="*/ 6460150 w 8938307"/>
              <a:gd name="connsiteY7589" fmla="*/ 2030194 h 2993922"/>
              <a:gd name="connsiteX7590" fmla="*/ 6486627 w 8938307"/>
              <a:gd name="connsiteY7590" fmla="*/ 2040786 h 2993922"/>
              <a:gd name="connsiteX7591" fmla="*/ 6491922 w 8938307"/>
              <a:gd name="connsiteY7591" fmla="*/ 2051376 h 2993922"/>
              <a:gd name="connsiteX7592" fmla="*/ 6491922 w 8938307"/>
              <a:gd name="connsiteY7592" fmla="*/ 2040786 h 2993922"/>
              <a:gd name="connsiteX7593" fmla="*/ 6513102 w 8938307"/>
              <a:gd name="connsiteY7593" fmla="*/ 2040786 h 2993922"/>
              <a:gd name="connsiteX7594" fmla="*/ 6513102 w 8938307"/>
              <a:gd name="connsiteY7594" fmla="*/ 2051376 h 2993922"/>
              <a:gd name="connsiteX7595" fmla="*/ 6513102 w 8938307"/>
              <a:gd name="connsiteY7595" fmla="*/ 2061967 h 2993922"/>
              <a:gd name="connsiteX7596" fmla="*/ 6555464 w 8938307"/>
              <a:gd name="connsiteY7596" fmla="*/ 2072557 h 2993922"/>
              <a:gd name="connsiteX7597" fmla="*/ 6608416 w 8938307"/>
              <a:gd name="connsiteY7597" fmla="*/ 2083146 h 2993922"/>
              <a:gd name="connsiteX7598" fmla="*/ 6597826 w 8938307"/>
              <a:gd name="connsiteY7598" fmla="*/ 2072557 h 2993922"/>
              <a:gd name="connsiteX7599" fmla="*/ 6597826 w 8938307"/>
              <a:gd name="connsiteY7599" fmla="*/ 2061967 h 2993922"/>
              <a:gd name="connsiteX7600" fmla="*/ 6619006 w 8938307"/>
              <a:gd name="connsiteY7600" fmla="*/ 2072557 h 2993922"/>
              <a:gd name="connsiteX7601" fmla="*/ 6640188 w 8938307"/>
              <a:gd name="connsiteY7601" fmla="*/ 2093738 h 2993922"/>
              <a:gd name="connsiteX7602" fmla="*/ 6650778 w 8938307"/>
              <a:gd name="connsiteY7602" fmla="*/ 2093738 h 2993922"/>
              <a:gd name="connsiteX7603" fmla="*/ 6666664 w 8938307"/>
              <a:gd name="connsiteY7603" fmla="*/ 2099033 h 2993922"/>
              <a:gd name="connsiteX7604" fmla="*/ 6693140 w 8938307"/>
              <a:gd name="connsiteY7604" fmla="*/ 2109623 h 2993922"/>
              <a:gd name="connsiteX7605" fmla="*/ 6719616 w 8938307"/>
              <a:gd name="connsiteY7605" fmla="*/ 2120213 h 2993922"/>
              <a:gd name="connsiteX7606" fmla="*/ 6735502 w 8938307"/>
              <a:gd name="connsiteY7606" fmla="*/ 2125509 h 2993922"/>
              <a:gd name="connsiteX7607" fmla="*/ 6767272 w 8938307"/>
              <a:gd name="connsiteY7607" fmla="*/ 2125509 h 2993922"/>
              <a:gd name="connsiteX7608" fmla="*/ 6777862 w 8938307"/>
              <a:gd name="connsiteY7608" fmla="*/ 2136099 h 2993922"/>
              <a:gd name="connsiteX7609" fmla="*/ 6756682 w 8938307"/>
              <a:gd name="connsiteY7609" fmla="*/ 2136099 h 2993922"/>
              <a:gd name="connsiteX7610" fmla="*/ 6767272 w 8938307"/>
              <a:gd name="connsiteY7610" fmla="*/ 2146690 h 2993922"/>
              <a:gd name="connsiteX7611" fmla="*/ 6799044 w 8938307"/>
              <a:gd name="connsiteY7611" fmla="*/ 2157280 h 2993922"/>
              <a:gd name="connsiteX7612" fmla="*/ 6799044 w 8938307"/>
              <a:gd name="connsiteY7612" fmla="*/ 2146690 h 2993922"/>
              <a:gd name="connsiteX7613" fmla="*/ 6809634 w 8938307"/>
              <a:gd name="connsiteY7613" fmla="*/ 2136099 h 2993922"/>
              <a:gd name="connsiteX7614" fmla="*/ 6820224 w 8938307"/>
              <a:gd name="connsiteY7614" fmla="*/ 2136099 h 2993922"/>
              <a:gd name="connsiteX7615" fmla="*/ 6830814 w 8938307"/>
              <a:gd name="connsiteY7615" fmla="*/ 2136099 h 2993922"/>
              <a:gd name="connsiteX7616" fmla="*/ 6830814 w 8938307"/>
              <a:gd name="connsiteY7616" fmla="*/ 2146690 h 2993922"/>
              <a:gd name="connsiteX7617" fmla="*/ 6830814 w 8938307"/>
              <a:gd name="connsiteY7617" fmla="*/ 2157280 h 2993922"/>
              <a:gd name="connsiteX7618" fmla="*/ 6873177 w 8938307"/>
              <a:gd name="connsiteY7618" fmla="*/ 2178461 h 2993922"/>
              <a:gd name="connsiteX7619" fmla="*/ 6889062 w 8938307"/>
              <a:gd name="connsiteY7619" fmla="*/ 2178461 h 2993922"/>
              <a:gd name="connsiteX7620" fmla="*/ 6894358 w 8938307"/>
              <a:gd name="connsiteY7620" fmla="*/ 2167871 h 2993922"/>
              <a:gd name="connsiteX7621" fmla="*/ 6915539 w 8938307"/>
              <a:gd name="connsiteY7621" fmla="*/ 2167871 h 2993922"/>
              <a:gd name="connsiteX7622" fmla="*/ 6957900 w 8938307"/>
              <a:gd name="connsiteY7622" fmla="*/ 2178461 h 2993922"/>
              <a:gd name="connsiteX7623" fmla="*/ 6968491 w 8938307"/>
              <a:gd name="connsiteY7623" fmla="*/ 2178461 h 2993922"/>
              <a:gd name="connsiteX7624" fmla="*/ 6968491 w 8938307"/>
              <a:gd name="connsiteY7624" fmla="*/ 2189051 h 2993922"/>
              <a:gd name="connsiteX7625" fmla="*/ 6984376 w 8938307"/>
              <a:gd name="connsiteY7625" fmla="*/ 2194346 h 2993922"/>
              <a:gd name="connsiteX7626" fmla="*/ 6994966 w 8938307"/>
              <a:gd name="connsiteY7626" fmla="*/ 2189051 h 2993922"/>
              <a:gd name="connsiteX7627" fmla="*/ 7000262 w 8938307"/>
              <a:gd name="connsiteY7627" fmla="*/ 2194346 h 2993922"/>
              <a:gd name="connsiteX7628" fmla="*/ 7000262 w 8938307"/>
              <a:gd name="connsiteY7628" fmla="*/ 2199642 h 2993922"/>
              <a:gd name="connsiteX7629" fmla="*/ 6989670 w 8938307"/>
              <a:gd name="connsiteY7629" fmla="*/ 2199642 h 2993922"/>
              <a:gd name="connsiteX7630" fmla="*/ 6989670 w 8938307"/>
              <a:gd name="connsiteY7630" fmla="*/ 2210232 h 2993922"/>
              <a:gd name="connsiteX7631" fmla="*/ 7005558 w 8938307"/>
              <a:gd name="connsiteY7631" fmla="*/ 2204937 h 2993922"/>
              <a:gd name="connsiteX7632" fmla="*/ 7032033 w 8938307"/>
              <a:gd name="connsiteY7632" fmla="*/ 2199642 h 2993922"/>
              <a:gd name="connsiteX7633" fmla="*/ 7053214 w 8938307"/>
              <a:gd name="connsiteY7633" fmla="*/ 2204937 h 2993922"/>
              <a:gd name="connsiteX7634" fmla="*/ 7074395 w 8938307"/>
              <a:gd name="connsiteY7634" fmla="*/ 2210232 h 2993922"/>
              <a:gd name="connsiteX7635" fmla="*/ 7084985 w 8938307"/>
              <a:gd name="connsiteY7635" fmla="*/ 2220823 h 2993922"/>
              <a:gd name="connsiteX7636" fmla="*/ 7100870 w 8938307"/>
              <a:gd name="connsiteY7636" fmla="*/ 2215527 h 2993922"/>
              <a:gd name="connsiteX7637" fmla="*/ 7116756 w 8938307"/>
              <a:gd name="connsiteY7637" fmla="*/ 2220823 h 2993922"/>
              <a:gd name="connsiteX7638" fmla="*/ 7148526 w 8938307"/>
              <a:gd name="connsiteY7638" fmla="*/ 2220823 h 2993922"/>
              <a:gd name="connsiteX7639" fmla="*/ 7169708 w 8938307"/>
              <a:gd name="connsiteY7639" fmla="*/ 2231413 h 2993922"/>
              <a:gd name="connsiteX7640" fmla="*/ 7190889 w 8938307"/>
              <a:gd name="connsiteY7640" fmla="*/ 2231413 h 2993922"/>
              <a:gd name="connsiteX7641" fmla="*/ 7201480 w 8938307"/>
              <a:gd name="connsiteY7641" fmla="*/ 2242004 h 2993922"/>
              <a:gd name="connsiteX7642" fmla="*/ 7227956 w 8938307"/>
              <a:gd name="connsiteY7642" fmla="*/ 2247298 h 2993922"/>
              <a:gd name="connsiteX7643" fmla="*/ 7254432 w 8938307"/>
              <a:gd name="connsiteY7643" fmla="*/ 2252594 h 2993922"/>
              <a:gd name="connsiteX7644" fmla="*/ 7254432 w 8938307"/>
              <a:gd name="connsiteY7644" fmla="*/ 2263184 h 2993922"/>
              <a:gd name="connsiteX7645" fmla="*/ 7265022 w 8938307"/>
              <a:gd name="connsiteY7645" fmla="*/ 2273775 h 2993922"/>
              <a:gd name="connsiteX7646" fmla="*/ 7227956 w 8938307"/>
              <a:gd name="connsiteY7646" fmla="*/ 2284365 h 2993922"/>
              <a:gd name="connsiteX7647" fmla="*/ 7180299 w 8938307"/>
              <a:gd name="connsiteY7647" fmla="*/ 2284365 h 2993922"/>
              <a:gd name="connsiteX7648" fmla="*/ 7159118 w 8938307"/>
              <a:gd name="connsiteY7648" fmla="*/ 2284365 h 2993922"/>
              <a:gd name="connsiteX7649" fmla="*/ 7137937 w 8938307"/>
              <a:gd name="connsiteY7649" fmla="*/ 2284365 h 2993922"/>
              <a:gd name="connsiteX7650" fmla="*/ 7169708 w 8938307"/>
              <a:gd name="connsiteY7650" fmla="*/ 2294956 h 2993922"/>
              <a:gd name="connsiteX7651" fmla="*/ 7222660 w 8938307"/>
              <a:gd name="connsiteY7651" fmla="*/ 2294956 h 2993922"/>
              <a:gd name="connsiteX7652" fmla="*/ 7222660 w 8938307"/>
              <a:gd name="connsiteY7652" fmla="*/ 2305546 h 2993922"/>
              <a:gd name="connsiteX7653" fmla="*/ 7233251 w 8938307"/>
              <a:gd name="connsiteY7653" fmla="*/ 2316136 h 2993922"/>
              <a:gd name="connsiteX7654" fmla="*/ 7254432 w 8938307"/>
              <a:gd name="connsiteY7654" fmla="*/ 2326727 h 2993922"/>
              <a:gd name="connsiteX7655" fmla="*/ 7243841 w 8938307"/>
              <a:gd name="connsiteY7655" fmla="*/ 2326727 h 2993922"/>
              <a:gd name="connsiteX7656" fmla="*/ 7233251 w 8938307"/>
              <a:gd name="connsiteY7656" fmla="*/ 2326727 h 2993922"/>
              <a:gd name="connsiteX7657" fmla="*/ 7233251 w 8938307"/>
              <a:gd name="connsiteY7657" fmla="*/ 2337317 h 2993922"/>
              <a:gd name="connsiteX7658" fmla="*/ 7212070 w 8938307"/>
              <a:gd name="connsiteY7658" fmla="*/ 2326727 h 2993922"/>
              <a:gd name="connsiteX7659" fmla="*/ 7212070 w 8938307"/>
              <a:gd name="connsiteY7659" fmla="*/ 2321431 h 2993922"/>
              <a:gd name="connsiteX7660" fmla="*/ 7201480 w 8938307"/>
              <a:gd name="connsiteY7660" fmla="*/ 2326727 h 2993922"/>
              <a:gd name="connsiteX7661" fmla="*/ 7190889 w 8938307"/>
              <a:gd name="connsiteY7661" fmla="*/ 2326727 h 2993922"/>
              <a:gd name="connsiteX7662" fmla="*/ 7159118 w 8938307"/>
              <a:gd name="connsiteY7662" fmla="*/ 2316136 h 2993922"/>
              <a:gd name="connsiteX7663" fmla="*/ 7084985 w 8938307"/>
              <a:gd name="connsiteY7663" fmla="*/ 2294956 h 2993922"/>
              <a:gd name="connsiteX7664" fmla="*/ 7053214 w 8938307"/>
              <a:gd name="connsiteY7664" fmla="*/ 2284365 h 2993922"/>
              <a:gd name="connsiteX7665" fmla="*/ 7042622 w 8938307"/>
              <a:gd name="connsiteY7665" fmla="*/ 2273775 h 2993922"/>
              <a:gd name="connsiteX7666" fmla="*/ 7053214 w 8938307"/>
              <a:gd name="connsiteY7666" fmla="*/ 2263184 h 2993922"/>
              <a:gd name="connsiteX7667" fmla="*/ 7063804 w 8938307"/>
              <a:gd name="connsiteY7667" fmla="*/ 2252594 h 2993922"/>
              <a:gd name="connsiteX7668" fmla="*/ 7063804 w 8938307"/>
              <a:gd name="connsiteY7668" fmla="*/ 2263184 h 2993922"/>
              <a:gd name="connsiteX7669" fmla="*/ 7074395 w 8938307"/>
              <a:gd name="connsiteY7669" fmla="*/ 2273775 h 2993922"/>
              <a:gd name="connsiteX7670" fmla="*/ 7095574 w 8938307"/>
              <a:gd name="connsiteY7670" fmla="*/ 2284365 h 2993922"/>
              <a:gd name="connsiteX7671" fmla="*/ 7116756 w 8938307"/>
              <a:gd name="connsiteY7671" fmla="*/ 2273775 h 2993922"/>
              <a:gd name="connsiteX7672" fmla="*/ 7127347 w 8938307"/>
              <a:gd name="connsiteY7672" fmla="*/ 2263184 h 2993922"/>
              <a:gd name="connsiteX7673" fmla="*/ 7106166 w 8938307"/>
              <a:gd name="connsiteY7673" fmla="*/ 2263184 h 2993922"/>
              <a:gd name="connsiteX7674" fmla="*/ 7063804 w 8938307"/>
              <a:gd name="connsiteY7674" fmla="*/ 2242004 h 2993922"/>
              <a:gd name="connsiteX7675" fmla="*/ 7042622 w 8938307"/>
              <a:gd name="connsiteY7675" fmla="*/ 2231413 h 2993922"/>
              <a:gd name="connsiteX7676" fmla="*/ 7042622 w 8938307"/>
              <a:gd name="connsiteY7676" fmla="*/ 2242004 h 2993922"/>
              <a:gd name="connsiteX7677" fmla="*/ 7021443 w 8938307"/>
              <a:gd name="connsiteY7677" fmla="*/ 2242004 h 2993922"/>
              <a:gd name="connsiteX7678" fmla="*/ 7000262 w 8938307"/>
              <a:gd name="connsiteY7678" fmla="*/ 2242004 h 2993922"/>
              <a:gd name="connsiteX7679" fmla="*/ 7021443 w 8938307"/>
              <a:gd name="connsiteY7679" fmla="*/ 2263184 h 2993922"/>
              <a:gd name="connsiteX7680" fmla="*/ 7010852 w 8938307"/>
              <a:gd name="connsiteY7680" fmla="*/ 2263184 h 2993922"/>
              <a:gd name="connsiteX7681" fmla="*/ 7000262 w 8938307"/>
              <a:gd name="connsiteY7681" fmla="*/ 2263184 h 2993922"/>
              <a:gd name="connsiteX7682" fmla="*/ 6984376 w 8938307"/>
              <a:gd name="connsiteY7682" fmla="*/ 2268479 h 2993922"/>
              <a:gd name="connsiteX7683" fmla="*/ 6968491 w 8938307"/>
              <a:gd name="connsiteY7683" fmla="*/ 2273775 h 2993922"/>
              <a:gd name="connsiteX7684" fmla="*/ 6957900 w 8938307"/>
              <a:gd name="connsiteY7684" fmla="*/ 2284365 h 2993922"/>
              <a:gd name="connsiteX7685" fmla="*/ 6968491 w 8938307"/>
              <a:gd name="connsiteY7685" fmla="*/ 2294956 h 2993922"/>
              <a:gd name="connsiteX7686" fmla="*/ 6957900 w 8938307"/>
              <a:gd name="connsiteY7686" fmla="*/ 2294956 h 2993922"/>
              <a:gd name="connsiteX7687" fmla="*/ 6957900 w 8938307"/>
              <a:gd name="connsiteY7687" fmla="*/ 2305546 h 2993922"/>
              <a:gd name="connsiteX7688" fmla="*/ 6963196 w 8938307"/>
              <a:gd name="connsiteY7688" fmla="*/ 2316136 h 2993922"/>
              <a:gd name="connsiteX7689" fmla="*/ 6968491 w 8938307"/>
              <a:gd name="connsiteY7689" fmla="*/ 2326727 h 2993922"/>
              <a:gd name="connsiteX7690" fmla="*/ 6968491 w 8938307"/>
              <a:gd name="connsiteY7690" fmla="*/ 2337317 h 2993922"/>
              <a:gd name="connsiteX7691" fmla="*/ 6957900 w 8938307"/>
              <a:gd name="connsiteY7691" fmla="*/ 2326727 h 2993922"/>
              <a:gd name="connsiteX7692" fmla="*/ 6873177 w 8938307"/>
              <a:gd name="connsiteY7692" fmla="*/ 2305546 h 2993922"/>
              <a:gd name="connsiteX7693" fmla="*/ 6841406 w 8938307"/>
              <a:gd name="connsiteY7693" fmla="*/ 2294956 h 2993922"/>
              <a:gd name="connsiteX7694" fmla="*/ 6830814 w 8938307"/>
              <a:gd name="connsiteY7694" fmla="*/ 2294956 h 2993922"/>
              <a:gd name="connsiteX7695" fmla="*/ 6820224 w 8938307"/>
              <a:gd name="connsiteY7695" fmla="*/ 2305546 h 2993922"/>
              <a:gd name="connsiteX7696" fmla="*/ 6814929 w 8938307"/>
              <a:gd name="connsiteY7696" fmla="*/ 2300250 h 2993922"/>
              <a:gd name="connsiteX7697" fmla="*/ 6788454 w 8938307"/>
              <a:gd name="connsiteY7697" fmla="*/ 2294956 h 2993922"/>
              <a:gd name="connsiteX7698" fmla="*/ 6788454 w 8938307"/>
              <a:gd name="connsiteY7698" fmla="*/ 2284365 h 2993922"/>
              <a:gd name="connsiteX7699" fmla="*/ 6799044 w 8938307"/>
              <a:gd name="connsiteY7699" fmla="*/ 2252594 h 2993922"/>
              <a:gd name="connsiteX7700" fmla="*/ 6851996 w 8938307"/>
              <a:gd name="connsiteY7700" fmla="*/ 2273775 h 2993922"/>
              <a:gd name="connsiteX7701" fmla="*/ 6867881 w 8938307"/>
              <a:gd name="connsiteY7701" fmla="*/ 2279069 h 2993922"/>
              <a:gd name="connsiteX7702" fmla="*/ 6883766 w 8938307"/>
              <a:gd name="connsiteY7702" fmla="*/ 2284365 h 2993922"/>
              <a:gd name="connsiteX7703" fmla="*/ 6894358 w 8938307"/>
              <a:gd name="connsiteY7703" fmla="*/ 2284365 h 2993922"/>
              <a:gd name="connsiteX7704" fmla="*/ 6830814 w 8938307"/>
              <a:gd name="connsiteY7704" fmla="*/ 2263184 h 2993922"/>
              <a:gd name="connsiteX7705" fmla="*/ 6809634 w 8938307"/>
              <a:gd name="connsiteY7705" fmla="*/ 2242004 h 2993922"/>
              <a:gd name="connsiteX7706" fmla="*/ 6799044 w 8938307"/>
              <a:gd name="connsiteY7706" fmla="*/ 2242004 h 2993922"/>
              <a:gd name="connsiteX7707" fmla="*/ 6788454 w 8938307"/>
              <a:gd name="connsiteY7707" fmla="*/ 2220823 h 2993922"/>
              <a:gd name="connsiteX7708" fmla="*/ 6799044 w 8938307"/>
              <a:gd name="connsiteY7708" fmla="*/ 2210232 h 2993922"/>
              <a:gd name="connsiteX7709" fmla="*/ 6809634 w 8938307"/>
              <a:gd name="connsiteY7709" fmla="*/ 2210232 h 2993922"/>
              <a:gd name="connsiteX7710" fmla="*/ 6777862 w 8938307"/>
              <a:gd name="connsiteY7710" fmla="*/ 2199642 h 2993922"/>
              <a:gd name="connsiteX7711" fmla="*/ 6777862 w 8938307"/>
              <a:gd name="connsiteY7711" fmla="*/ 2210232 h 2993922"/>
              <a:gd name="connsiteX7712" fmla="*/ 6761977 w 8938307"/>
              <a:gd name="connsiteY7712" fmla="*/ 2210232 h 2993922"/>
              <a:gd name="connsiteX7713" fmla="*/ 6767272 w 8938307"/>
              <a:gd name="connsiteY7713" fmla="*/ 2220823 h 2993922"/>
              <a:gd name="connsiteX7714" fmla="*/ 6767272 w 8938307"/>
              <a:gd name="connsiteY7714" fmla="*/ 2231413 h 2993922"/>
              <a:gd name="connsiteX7715" fmla="*/ 6735502 w 8938307"/>
              <a:gd name="connsiteY7715" fmla="*/ 2231413 h 2993922"/>
              <a:gd name="connsiteX7716" fmla="*/ 6724910 w 8938307"/>
              <a:gd name="connsiteY7716" fmla="*/ 2231413 h 2993922"/>
              <a:gd name="connsiteX7717" fmla="*/ 6719616 w 8938307"/>
              <a:gd name="connsiteY7717" fmla="*/ 2231413 h 2993922"/>
              <a:gd name="connsiteX7718" fmla="*/ 6703730 w 8938307"/>
              <a:gd name="connsiteY7718" fmla="*/ 2231413 h 2993922"/>
              <a:gd name="connsiteX7719" fmla="*/ 6698435 w 8938307"/>
              <a:gd name="connsiteY7719" fmla="*/ 2236708 h 2993922"/>
              <a:gd name="connsiteX7720" fmla="*/ 6693140 w 8938307"/>
              <a:gd name="connsiteY7720" fmla="*/ 2242004 h 2993922"/>
              <a:gd name="connsiteX7721" fmla="*/ 6693140 w 8938307"/>
              <a:gd name="connsiteY7721" fmla="*/ 2252594 h 2993922"/>
              <a:gd name="connsiteX7722" fmla="*/ 6682550 w 8938307"/>
              <a:gd name="connsiteY7722" fmla="*/ 2231413 h 2993922"/>
              <a:gd name="connsiteX7723" fmla="*/ 6680785 w 8938307"/>
              <a:gd name="connsiteY7723" fmla="*/ 2228766 h 2993922"/>
              <a:gd name="connsiteX7724" fmla="*/ 6679901 w 8938307"/>
              <a:gd name="connsiteY7724" fmla="*/ 2230089 h 2993922"/>
              <a:gd name="connsiteX7725" fmla="*/ 6671958 w 8938307"/>
              <a:gd name="connsiteY7725" fmla="*/ 2231413 h 2993922"/>
              <a:gd name="connsiteX7726" fmla="*/ 6673282 w 8938307"/>
              <a:gd name="connsiteY7726" fmla="*/ 2223470 h 2993922"/>
              <a:gd name="connsiteX7727" fmla="*/ 6674076 w 8938307"/>
              <a:gd name="connsiteY7727" fmla="*/ 2222941 h 2993922"/>
              <a:gd name="connsiteX7728" fmla="*/ 6661368 w 8938307"/>
              <a:gd name="connsiteY7728" fmla="*/ 2220823 h 2993922"/>
              <a:gd name="connsiteX7729" fmla="*/ 6629598 w 8938307"/>
              <a:gd name="connsiteY7729" fmla="*/ 2220823 h 2993922"/>
              <a:gd name="connsiteX7730" fmla="*/ 6650778 w 8938307"/>
              <a:gd name="connsiteY7730" fmla="*/ 2210232 h 2993922"/>
              <a:gd name="connsiteX7731" fmla="*/ 6671958 w 8938307"/>
              <a:gd name="connsiteY7731" fmla="*/ 2210232 h 2993922"/>
              <a:gd name="connsiteX7732" fmla="*/ 6682550 w 8938307"/>
              <a:gd name="connsiteY7732" fmla="*/ 2210232 h 2993922"/>
              <a:gd name="connsiteX7733" fmla="*/ 6724910 w 8938307"/>
              <a:gd name="connsiteY7733" fmla="*/ 2210232 h 2993922"/>
              <a:gd name="connsiteX7734" fmla="*/ 6740796 w 8938307"/>
              <a:gd name="connsiteY7734" fmla="*/ 2204937 h 2993922"/>
              <a:gd name="connsiteX7735" fmla="*/ 6735502 w 8938307"/>
              <a:gd name="connsiteY7735" fmla="*/ 2199642 h 2993922"/>
              <a:gd name="connsiteX7736" fmla="*/ 6735502 w 8938307"/>
              <a:gd name="connsiteY7736" fmla="*/ 2189051 h 2993922"/>
              <a:gd name="connsiteX7737" fmla="*/ 6746092 w 8938307"/>
              <a:gd name="connsiteY7737" fmla="*/ 2178461 h 2993922"/>
              <a:gd name="connsiteX7738" fmla="*/ 6740796 w 8938307"/>
              <a:gd name="connsiteY7738" fmla="*/ 2167871 h 2993922"/>
              <a:gd name="connsiteX7739" fmla="*/ 6724910 w 8938307"/>
              <a:gd name="connsiteY7739" fmla="*/ 2167871 h 2993922"/>
              <a:gd name="connsiteX7740" fmla="*/ 6693140 w 8938307"/>
              <a:gd name="connsiteY7740" fmla="*/ 2157280 h 2993922"/>
              <a:gd name="connsiteX7741" fmla="*/ 6661368 w 8938307"/>
              <a:gd name="connsiteY7741" fmla="*/ 2157280 h 2993922"/>
              <a:gd name="connsiteX7742" fmla="*/ 6650778 w 8938307"/>
              <a:gd name="connsiteY7742" fmla="*/ 2157280 h 2993922"/>
              <a:gd name="connsiteX7743" fmla="*/ 6650778 w 8938307"/>
              <a:gd name="connsiteY7743" fmla="*/ 2167871 h 2993922"/>
              <a:gd name="connsiteX7744" fmla="*/ 6666664 w 8938307"/>
              <a:gd name="connsiteY7744" fmla="*/ 2173165 h 2993922"/>
              <a:gd name="connsiteX7745" fmla="*/ 6682550 w 8938307"/>
              <a:gd name="connsiteY7745" fmla="*/ 2178461 h 2993922"/>
              <a:gd name="connsiteX7746" fmla="*/ 6661368 w 8938307"/>
              <a:gd name="connsiteY7746" fmla="*/ 2178461 h 2993922"/>
              <a:gd name="connsiteX7747" fmla="*/ 6634892 w 8938307"/>
              <a:gd name="connsiteY7747" fmla="*/ 2173165 h 2993922"/>
              <a:gd name="connsiteX7748" fmla="*/ 6629598 w 8938307"/>
              <a:gd name="connsiteY7748" fmla="*/ 2178461 h 2993922"/>
              <a:gd name="connsiteX7749" fmla="*/ 6619006 w 8938307"/>
              <a:gd name="connsiteY7749" fmla="*/ 2189051 h 2993922"/>
              <a:gd name="connsiteX7750" fmla="*/ 6587236 w 8938307"/>
              <a:gd name="connsiteY7750" fmla="*/ 2199642 h 2993922"/>
              <a:gd name="connsiteX7751" fmla="*/ 6587236 w 8938307"/>
              <a:gd name="connsiteY7751" fmla="*/ 2189051 h 2993922"/>
              <a:gd name="connsiteX7752" fmla="*/ 6576646 w 8938307"/>
              <a:gd name="connsiteY7752" fmla="*/ 2178461 h 2993922"/>
              <a:gd name="connsiteX7753" fmla="*/ 6566054 w 8938307"/>
              <a:gd name="connsiteY7753" fmla="*/ 2189051 h 2993922"/>
              <a:gd name="connsiteX7754" fmla="*/ 6555464 w 8938307"/>
              <a:gd name="connsiteY7754" fmla="*/ 2189051 h 2993922"/>
              <a:gd name="connsiteX7755" fmla="*/ 6502512 w 8938307"/>
              <a:gd name="connsiteY7755" fmla="*/ 2178461 h 2993922"/>
              <a:gd name="connsiteX7756" fmla="*/ 6491922 w 8938307"/>
              <a:gd name="connsiteY7756" fmla="*/ 2167871 h 2993922"/>
              <a:gd name="connsiteX7757" fmla="*/ 6491922 w 8938307"/>
              <a:gd name="connsiteY7757" fmla="*/ 2157280 h 2993922"/>
              <a:gd name="connsiteX7758" fmla="*/ 6502512 w 8938307"/>
              <a:gd name="connsiteY7758" fmla="*/ 2146690 h 2993922"/>
              <a:gd name="connsiteX7759" fmla="*/ 6523694 w 8938307"/>
              <a:gd name="connsiteY7759" fmla="*/ 2167871 h 2993922"/>
              <a:gd name="connsiteX7760" fmla="*/ 6544874 w 8938307"/>
              <a:gd name="connsiteY7760" fmla="*/ 2178461 h 2993922"/>
              <a:gd name="connsiteX7761" fmla="*/ 6566054 w 8938307"/>
              <a:gd name="connsiteY7761" fmla="*/ 2167871 h 2993922"/>
              <a:gd name="connsiteX7762" fmla="*/ 6608416 w 8938307"/>
              <a:gd name="connsiteY7762" fmla="*/ 2167871 h 2993922"/>
              <a:gd name="connsiteX7763" fmla="*/ 6597826 w 8938307"/>
              <a:gd name="connsiteY7763" fmla="*/ 2146690 h 2993922"/>
              <a:gd name="connsiteX7764" fmla="*/ 6581940 w 8938307"/>
              <a:gd name="connsiteY7764" fmla="*/ 2141394 h 2993922"/>
              <a:gd name="connsiteX7765" fmla="*/ 6539579 w 8938307"/>
              <a:gd name="connsiteY7765" fmla="*/ 2136099 h 2993922"/>
              <a:gd name="connsiteX7766" fmla="*/ 6497217 w 8938307"/>
              <a:gd name="connsiteY7766" fmla="*/ 2130804 h 2993922"/>
              <a:gd name="connsiteX7767" fmla="*/ 6476036 w 8938307"/>
              <a:gd name="connsiteY7767" fmla="*/ 2130804 h 2993922"/>
              <a:gd name="connsiteX7768" fmla="*/ 6462798 w 8938307"/>
              <a:gd name="connsiteY7768" fmla="*/ 2134775 h 2993922"/>
              <a:gd name="connsiteX7769" fmla="*/ 6460150 w 8938307"/>
              <a:gd name="connsiteY7769" fmla="*/ 2135216 h 2993922"/>
              <a:gd name="connsiteX7770" fmla="*/ 6460150 w 8938307"/>
              <a:gd name="connsiteY7770" fmla="*/ 2104328 h 2993922"/>
              <a:gd name="connsiteX7771" fmla="*/ 6460150 w 8938307"/>
              <a:gd name="connsiteY7771" fmla="*/ 2093738 h 2993922"/>
              <a:gd name="connsiteX7772" fmla="*/ 6417788 w 8938307"/>
              <a:gd name="connsiteY7772" fmla="*/ 2072557 h 2993922"/>
              <a:gd name="connsiteX7773" fmla="*/ 6428380 w 8938307"/>
              <a:gd name="connsiteY7773" fmla="*/ 2083146 h 2993922"/>
              <a:gd name="connsiteX7774" fmla="*/ 6438970 w 8938307"/>
              <a:gd name="connsiteY7774" fmla="*/ 2093738 h 2993922"/>
              <a:gd name="connsiteX7775" fmla="*/ 6428380 w 8938307"/>
              <a:gd name="connsiteY7775" fmla="*/ 2114919 h 2993922"/>
              <a:gd name="connsiteX7776" fmla="*/ 6407198 w 8938307"/>
              <a:gd name="connsiteY7776" fmla="*/ 2104328 h 2993922"/>
              <a:gd name="connsiteX7777" fmla="*/ 6375428 w 8938307"/>
              <a:gd name="connsiteY7777" fmla="*/ 2093738 h 2993922"/>
              <a:gd name="connsiteX7778" fmla="*/ 6364836 w 8938307"/>
              <a:gd name="connsiteY7778" fmla="*/ 2093738 h 2993922"/>
              <a:gd name="connsiteX7779" fmla="*/ 6343656 w 8938307"/>
              <a:gd name="connsiteY7779" fmla="*/ 2104328 h 2993922"/>
              <a:gd name="connsiteX7780" fmla="*/ 6375428 w 8938307"/>
              <a:gd name="connsiteY7780" fmla="*/ 2125509 h 2993922"/>
              <a:gd name="connsiteX7781" fmla="*/ 6386018 w 8938307"/>
              <a:gd name="connsiteY7781" fmla="*/ 2136099 h 2993922"/>
              <a:gd name="connsiteX7782" fmla="*/ 6396608 w 8938307"/>
              <a:gd name="connsiteY7782" fmla="*/ 2146690 h 2993922"/>
              <a:gd name="connsiteX7783" fmla="*/ 6407198 w 8938307"/>
              <a:gd name="connsiteY7783" fmla="*/ 2157280 h 2993922"/>
              <a:gd name="connsiteX7784" fmla="*/ 6428380 w 8938307"/>
              <a:gd name="connsiteY7784" fmla="*/ 2167871 h 2993922"/>
              <a:gd name="connsiteX7785" fmla="*/ 6470740 w 8938307"/>
              <a:gd name="connsiteY7785" fmla="*/ 2189051 h 2993922"/>
              <a:gd name="connsiteX7786" fmla="*/ 6460150 w 8938307"/>
              <a:gd name="connsiteY7786" fmla="*/ 2189051 h 2993922"/>
              <a:gd name="connsiteX7787" fmla="*/ 6438970 w 8938307"/>
              <a:gd name="connsiteY7787" fmla="*/ 2189051 h 2993922"/>
              <a:gd name="connsiteX7788" fmla="*/ 6428380 w 8938307"/>
              <a:gd name="connsiteY7788" fmla="*/ 2199642 h 2993922"/>
              <a:gd name="connsiteX7789" fmla="*/ 6396608 w 8938307"/>
              <a:gd name="connsiteY7789" fmla="*/ 2189051 h 2993922"/>
              <a:gd name="connsiteX7790" fmla="*/ 6386018 w 8938307"/>
              <a:gd name="connsiteY7790" fmla="*/ 2189051 h 2993922"/>
              <a:gd name="connsiteX7791" fmla="*/ 6364836 w 8938307"/>
              <a:gd name="connsiteY7791" fmla="*/ 2178461 h 2993922"/>
              <a:gd name="connsiteX7792" fmla="*/ 6364836 w 8938307"/>
              <a:gd name="connsiteY7792" fmla="*/ 2189051 h 2993922"/>
              <a:gd name="connsiteX7793" fmla="*/ 6364836 w 8938307"/>
              <a:gd name="connsiteY7793" fmla="*/ 2210232 h 2993922"/>
              <a:gd name="connsiteX7794" fmla="*/ 6354246 w 8938307"/>
              <a:gd name="connsiteY7794" fmla="*/ 2210232 h 2993922"/>
              <a:gd name="connsiteX7795" fmla="*/ 6338361 w 8938307"/>
              <a:gd name="connsiteY7795" fmla="*/ 2194346 h 2993922"/>
              <a:gd name="connsiteX7796" fmla="*/ 6343656 w 8938307"/>
              <a:gd name="connsiteY7796" fmla="*/ 2178461 h 2993922"/>
              <a:gd name="connsiteX7797" fmla="*/ 6354246 w 8938307"/>
              <a:gd name="connsiteY7797" fmla="*/ 2167871 h 2993922"/>
              <a:gd name="connsiteX7798" fmla="*/ 6343656 w 8938307"/>
              <a:gd name="connsiteY7798" fmla="*/ 2157280 h 2993922"/>
              <a:gd name="connsiteX7799" fmla="*/ 6333066 w 8938307"/>
              <a:gd name="connsiteY7799" fmla="*/ 2146690 h 2993922"/>
              <a:gd name="connsiteX7800" fmla="*/ 6333066 w 8938307"/>
              <a:gd name="connsiteY7800" fmla="*/ 2136099 h 2993922"/>
              <a:gd name="connsiteX7801" fmla="*/ 6333066 w 8938307"/>
              <a:gd name="connsiteY7801" fmla="*/ 2130804 h 2993922"/>
              <a:gd name="connsiteX7802" fmla="*/ 6343656 w 8938307"/>
              <a:gd name="connsiteY7802" fmla="*/ 2136099 h 2993922"/>
              <a:gd name="connsiteX7803" fmla="*/ 6354246 w 8938307"/>
              <a:gd name="connsiteY7803" fmla="*/ 2125509 h 2993922"/>
              <a:gd name="connsiteX7804" fmla="*/ 6343656 w 8938307"/>
              <a:gd name="connsiteY7804" fmla="*/ 2125509 h 2993922"/>
              <a:gd name="connsiteX7805" fmla="*/ 6336324 w 8938307"/>
              <a:gd name="connsiteY7805" fmla="*/ 2126731 h 2993922"/>
              <a:gd name="connsiteX7806" fmla="*/ 6338361 w 8938307"/>
              <a:gd name="connsiteY7806" fmla="*/ 2124185 h 2993922"/>
              <a:gd name="connsiteX7807" fmla="*/ 6333066 w 8938307"/>
              <a:gd name="connsiteY7807" fmla="*/ 2114919 h 2993922"/>
              <a:gd name="connsiteX7808" fmla="*/ 6327771 w 8938307"/>
              <a:gd name="connsiteY7808" fmla="*/ 2114919 h 2993922"/>
              <a:gd name="connsiteX7809" fmla="*/ 6322476 w 8938307"/>
              <a:gd name="connsiteY7809" fmla="*/ 2125509 h 2993922"/>
              <a:gd name="connsiteX7810" fmla="*/ 6311884 w 8938307"/>
              <a:gd name="connsiteY7810" fmla="*/ 2125509 h 2993922"/>
              <a:gd name="connsiteX7811" fmla="*/ 6280114 w 8938307"/>
              <a:gd name="connsiteY7811" fmla="*/ 2104328 h 2993922"/>
              <a:gd name="connsiteX7812" fmla="*/ 6258932 w 8938307"/>
              <a:gd name="connsiteY7812" fmla="*/ 2093738 h 2993922"/>
              <a:gd name="connsiteX7813" fmla="*/ 6248342 w 8938307"/>
              <a:gd name="connsiteY7813" fmla="*/ 2099033 h 2993922"/>
              <a:gd name="connsiteX7814" fmla="*/ 6258932 w 8938307"/>
              <a:gd name="connsiteY7814" fmla="*/ 2104328 h 2993922"/>
              <a:gd name="connsiteX7815" fmla="*/ 6269524 w 8938307"/>
              <a:gd name="connsiteY7815" fmla="*/ 2114919 h 2993922"/>
              <a:gd name="connsiteX7816" fmla="*/ 6258932 w 8938307"/>
              <a:gd name="connsiteY7816" fmla="*/ 2114919 h 2993922"/>
              <a:gd name="connsiteX7817" fmla="*/ 6237752 w 8938307"/>
              <a:gd name="connsiteY7817" fmla="*/ 2120213 h 2993922"/>
              <a:gd name="connsiteX7818" fmla="*/ 6237752 w 8938307"/>
              <a:gd name="connsiteY7818" fmla="*/ 2114919 h 2993922"/>
              <a:gd name="connsiteX7819" fmla="*/ 6227161 w 8938307"/>
              <a:gd name="connsiteY7819" fmla="*/ 2093738 h 2993922"/>
              <a:gd name="connsiteX7820" fmla="*/ 6216572 w 8938307"/>
              <a:gd name="connsiteY7820" fmla="*/ 2114919 h 2993922"/>
              <a:gd name="connsiteX7821" fmla="*/ 6216572 w 8938307"/>
              <a:gd name="connsiteY7821" fmla="*/ 2130804 h 2993922"/>
              <a:gd name="connsiteX7822" fmla="*/ 6205980 w 8938307"/>
              <a:gd name="connsiteY7822" fmla="*/ 2136099 h 2993922"/>
              <a:gd name="connsiteX7823" fmla="*/ 6190094 w 8938307"/>
              <a:gd name="connsiteY7823" fmla="*/ 2130804 h 2993922"/>
              <a:gd name="connsiteX7824" fmla="*/ 6174209 w 8938307"/>
              <a:gd name="connsiteY7824" fmla="*/ 2120213 h 2993922"/>
              <a:gd name="connsiteX7825" fmla="*/ 6158324 w 8938307"/>
              <a:gd name="connsiteY7825" fmla="*/ 2114919 h 2993922"/>
              <a:gd name="connsiteX7826" fmla="*/ 6142438 w 8938307"/>
              <a:gd name="connsiteY7826" fmla="*/ 2104328 h 2993922"/>
              <a:gd name="connsiteX7827" fmla="*/ 6153028 w 8938307"/>
              <a:gd name="connsiteY7827" fmla="*/ 2093738 h 2993922"/>
              <a:gd name="connsiteX7828" fmla="*/ 6142438 w 8938307"/>
              <a:gd name="connsiteY7828" fmla="*/ 2083146 h 2993922"/>
              <a:gd name="connsiteX7829" fmla="*/ 6131847 w 8938307"/>
              <a:gd name="connsiteY7829" fmla="*/ 2083146 h 2993922"/>
              <a:gd name="connsiteX7830" fmla="*/ 6131847 w 8938307"/>
              <a:gd name="connsiteY7830" fmla="*/ 2093738 h 2993922"/>
              <a:gd name="connsiteX7831" fmla="*/ 6110668 w 8938307"/>
              <a:gd name="connsiteY7831" fmla="*/ 2083146 h 2993922"/>
              <a:gd name="connsiteX7832" fmla="*/ 6097429 w 8938307"/>
              <a:gd name="connsiteY7832" fmla="*/ 2075204 h 2993922"/>
              <a:gd name="connsiteX7833" fmla="*/ 6091251 w 8938307"/>
              <a:gd name="connsiteY7833" fmla="*/ 2074323 h 2993922"/>
              <a:gd name="connsiteX7834" fmla="*/ 6098752 w 8938307"/>
              <a:gd name="connsiteY7834" fmla="*/ 2081823 h 2993922"/>
              <a:gd name="connsiteX7835" fmla="*/ 6105372 w 8938307"/>
              <a:gd name="connsiteY7835" fmla="*/ 2088442 h 2993922"/>
              <a:gd name="connsiteX7836" fmla="*/ 6110668 w 8938307"/>
              <a:gd name="connsiteY7836" fmla="*/ 2093738 h 2993922"/>
              <a:gd name="connsiteX7837" fmla="*/ 6078895 w 8938307"/>
              <a:gd name="connsiteY7837" fmla="*/ 2093738 h 2993922"/>
              <a:gd name="connsiteX7838" fmla="*/ 6057716 w 8938307"/>
              <a:gd name="connsiteY7838" fmla="*/ 2088442 h 2993922"/>
              <a:gd name="connsiteX7839" fmla="*/ 6036534 w 8938307"/>
              <a:gd name="connsiteY7839" fmla="*/ 2083146 h 2993922"/>
              <a:gd name="connsiteX7840" fmla="*/ 5994172 w 8938307"/>
              <a:gd name="connsiteY7840" fmla="*/ 2072557 h 2993922"/>
              <a:gd name="connsiteX7841" fmla="*/ 5957106 w 8938307"/>
              <a:gd name="connsiteY7841" fmla="*/ 2056671 h 2993922"/>
              <a:gd name="connsiteX7842" fmla="*/ 5920039 w 8938307"/>
              <a:gd name="connsiteY7842" fmla="*/ 2040786 h 2993922"/>
              <a:gd name="connsiteX7843" fmla="*/ 5909449 w 8938307"/>
              <a:gd name="connsiteY7843" fmla="*/ 2035490 h 2993922"/>
              <a:gd name="connsiteX7844" fmla="*/ 5877678 w 8938307"/>
              <a:gd name="connsiteY7844" fmla="*/ 2030194 h 2993922"/>
              <a:gd name="connsiteX7845" fmla="*/ 5835316 w 8938307"/>
              <a:gd name="connsiteY7845" fmla="*/ 2019605 h 2993922"/>
              <a:gd name="connsiteX7846" fmla="*/ 5803545 w 8938307"/>
              <a:gd name="connsiteY7846" fmla="*/ 2019605 h 2993922"/>
              <a:gd name="connsiteX7847" fmla="*/ 5792954 w 8938307"/>
              <a:gd name="connsiteY7847" fmla="*/ 2019605 h 2993922"/>
              <a:gd name="connsiteX7848" fmla="*/ 5782364 w 8938307"/>
              <a:gd name="connsiteY7848" fmla="*/ 2030194 h 2993922"/>
              <a:gd name="connsiteX7849" fmla="*/ 5771774 w 8938307"/>
              <a:gd name="connsiteY7849" fmla="*/ 2030194 h 2993922"/>
              <a:gd name="connsiteX7850" fmla="*/ 5761183 w 8938307"/>
              <a:gd name="connsiteY7850" fmla="*/ 2019605 h 2993922"/>
              <a:gd name="connsiteX7851" fmla="*/ 5750593 w 8938307"/>
              <a:gd name="connsiteY7851" fmla="*/ 2009015 h 2993922"/>
              <a:gd name="connsiteX7852" fmla="*/ 5745298 w 8938307"/>
              <a:gd name="connsiteY7852" fmla="*/ 2003719 h 2993922"/>
              <a:gd name="connsiteX7853" fmla="*/ 5729412 w 8938307"/>
              <a:gd name="connsiteY7853" fmla="*/ 1998424 h 2993922"/>
              <a:gd name="connsiteX7854" fmla="*/ 5713526 w 8938307"/>
              <a:gd name="connsiteY7854" fmla="*/ 1993128 h 2993922"/>
              <a:gd name="connsiteX7855" fmla="*/ 5692346 w 8938307"/>
              <a:gd name="connsiteY7855" fmla="*/ 2003719 h 2993922"/>
              <a:gd name="connsiteX7856" fmla="*/ 5644689 w 8938307"/>
              <a:gd name="connsiteY7856" fmla="*/ 2003719 h 2993922"/>
              <a:gd name="connsiteX7857" fmla="*/ 5591737 w 8938307"/>
              <a:gd name="connsiteY7857" fmla="*/ 1998424 h 2993922"/>
              <a:gd name="connsiteX7858" fmla="*/ 5581147 w 8938307"/>
              <a:gd name="connsiteY7858" fmla="*/ 1987834 h 2993922"/>
              <a:gd name="connsiteX7859" fmla="*/ 5591737 w 8938307"/>
              <a:gd name="connsiteY7859" fmla="*/ 1987834 h 2993922"/>
              <a:gd name="connsiteX7860" fmla="*/ 5591737 w 8938307"/>
              <a:gd name="connsiteY7860" fmla="*/ 1977242 h 2993922"/>
              <a:gd name="connsiteX7861" fmla="*/ 5591737 w 8938307"/>
              <a:gd name="connsiteY7861" fmla="*/ 1966653 h 2993922"/>
              <a:gd name="connsiteX7862" fmla="*/ 5602327 w 8938307"/>
              <a:gd name="connsiteY7862" fmla="*/ 1966653 h 2993922"/>
              <a:gd name="connsiteX7863" fmla="*/ 5612918 w 8938307"/>
              <a:gd name="connsiteY7863" fmla="*/ 1956063 h 2993922"/>
              <a:gd name="connsiteX7864" fmla="*/ 5602327 w 8938307"/>
              <a:gd name="connsiteY7864" fmla="*/ 1956063 h 2993922"/>
              <a:gd name="connsiteX7865" fmla="*/ 5591737 w 8938307"/>
              <a:gd name="connsiteY7865" fmla="*/ 1956063 h 2993922"/>
              <a:gd name="connsiteX7866" fmla="*/ 5581147 w 8938307"/>
              <a:gd name="connsiteY7866" fmla="*/ 1966653 h 2993922"/>
              <a:gd name="connsiteX7867" fmla="*/ 5581147 w 8938307"/>
              <a:gd name="connsiteY7867" fmla="*/ 1977242 h 2993922"/>
              <a:gd name="connsiteX7868" fmla="*/ 5538785 w 8938307"/>
              <a:gd name="connsiteY7868" fmla="*/ 1966653 h 2993922"/>
              <a:gd name="connsiteX7869" fmla="*/ 5507014 w 8938307"/>
              <a:gd name="connsiteY7869" fmla="*/ 1966653 h 2993922"/>
              <a:gd name="connsiteX7870" fmla="*/ 5496423 w 8938307"/>
              <a:gd name="connsiteY7870" fmla="*/ 1956063 h 2993922"/>
              <a:gd name="connsiteX7871" fmla="*/ 5485833 w 8938307"/>
              <a:gd name="connsiteY7871" fmla="*/ 1945472 h 2993922"/>
              <a:gd name="connsiteX7872" fmla="*/ 5485833 w 8938307"/>
              <a:gd name="connsiteY7872" fmla="*/ 1956063 h 2993922"/>
              <a:gd name="connsiteX7873" fmla="*/ 5475243 w 8938307"/>
              <a:gd name="connsiteY7873" fmla="*/ 1956063 h 2993922"/>
              <a:gd name="connsiteX7874" fmla="*/ 5454062 w 8938307"/>
              <a:gd name="connsiteY7874" fmla="*/ 1945472 h 2993922"/>
              <a:gd name="connsiteX7875" fmla="*/ 5443471 w 8938307"/>
              <a:gd name="connsiteY7875" fmla="*/ 1945472 h 2993922"/>
              <a:gd name="connsiteX7876" fmla="*/ 5443471 w 8938307"/>
              <a:gd name="connsiteY7876" fmla="*/ 1956063 h 2993922"/>
              <a:gd name="connsiteX7877" fmla="*/ 5454062 w 8938307"/>
              <a:gd name="connsiteY7877" fmla="*/ 1966653 h 2993922"/>
              <a:gd name="connsiteX7878" fmla="*/ 5475243 w 8938307"/>
              <a:gd name="connsiteY7878" fmla="*/ 1966653 h 2993922"/>
              <a:gd name="connsiteX7879" fmla="*/ 5485833 w 8938307"/>
              <a:gd name="connsiteY7879" fmla="*/ 1977242 h 2993922"/>
              <a:gd name="connsiteX7880" fmla="*/ 5496423 w 8938307"/>
              <a:gd name="connsiteY7880" fmla="*/ 1977242 h 2993922"/>
              <a:gd name="connsiteX7881" fmla="*/ 5517604 w 8938307"/>
              <a:gd name="connsiteY7881" fmla="*/ 1987834 h 2993922"/>
              <a:gd name="connsiteX7882" fmla="*/ 5549375 w 8938307"/>
              <a:gd name="connsiteY7882" fmla="*/ 1987834 h 2993922"/>
              <a:gd name="connsiteX7883" fmla="*/ 5559966 w 8938307"/>
              <a:gd name="connsiteY7883" fmla="*/ 2003719 h 2993922"/>
              <a:gd name="connsiteX7884" fmla="*/ 5570556 w 8938307"/>
              <a:gd name="connsiteY7884" fmla="*/ 1998424 h 2993922"/>
              <a:gd name="connsiteX7885" fmla="*/ 5591737 w 8938307"/>
              <a:gd name="connsiteY7885" fmla="*/ 1998424 h 2993922"/>
              <a:gd name="connsiteX7886" fmla="*/ 5607622 w 8938307"/>
              <a:gd name="connsiteY7886" fmla="*/ 2014309 h 2993922"/>
              <a:gd name="connsiteX7887" fmla="*/ 5644689 w 8938307"/>
              <a:gd name="connsiteY7887" fmla="*/ 2019605 h 2993922"/>
              <a:gd name="connsiteX7888" fmla="*/ 5660574 w 8938307"/>
              <a:gd name="connsiteY7888" fmla="*/ 2024900 h 2993922"/>
              <a:gd name="connsiteX7889" fmla="*/ 5692346 w 8938307"/>
              <a:gd name="connsiteY7889" fmla="*/ 2035490 h 2993922"/>
              <a:gd name="connsiteX7890" fmla="*/ 5718822 w 8938307"/>
              <a:gd name="connsiteY7890" fmla="*/ 2040786 h 2993922"/>
              <a:gd name="connsiteX7891" fmla="*/ 5740002 w 8938307"/>
              <a:gd name="connsiteY7891" fmla="*/ 2046080 h 2993922"/>
              <a:gd name="connsiteX7892" fmla="*/ 5761183 w 8938307"/>
              <a:gd name="connsiteY7892" fmla="*/ 2051376 h 2993922"/>
              <a:gd name="connsiteX7893" fmla="*/ 5835316 w 8938307"/>
              <a:gd name="connsiteY7893" fmla="*/ 2072557 h 2993922"/>
              <a:gd name="connsiteX7894" fmla="*/ 5845908 w 8938307"/>
              <a:gd name="connsiteY7894" fmla="*/ 2072557 h 2993922"/>
              <a:gd name="connsiteX7895" fmla="*/ 5856497 w 8938307"/>
              <a:gd name="connsiteY7895" fmla="*/ 2083146 h 2993922"/>
              <a:gd name="connsiteX7896" fmla="*/ 5867087 w 8938307"/>
              <a:gd name="connsiteY7896" fmla="*/ 2088442 h 2993922"/>
              <a:gd name="connsiteX7897" fmla="*/ 5898860 w 8938307"/>
              <a:gd name="connsiteY7897" fmla="*/ 2093738 h 2993922"/>
              <a:gd name="connsiteX7898" fmla="*/ 5930630 w 8938307"/>
              <a:gd name="connsiteY7898" fmla="*/ 2104328 h 2993922"/>
              <a:gd name="connsiteX7899" fmla="*/ 5951812 w 8938307"/>
              <a:gd name="connsiteY7899" fmla="*/ 2104328 h 2993922"/>
              <a:gd name="connsiteX7900" fmla="*/ 5941220 w 8938307"/>
              <a:gd name="connsiteY7900" fmla="*/ 2093738 h 2993922"/>
              <a:gd name="connsiteX7901" fmla="*/ 5951812 w 8938307"/>
              <a:gd name="connsiteY7901" fmla="*/ 2093738 h 2993922"/>
              <a:gd name="connsiteX7902" fmla="*/ 5962401 w 8938307"/>
              <a:gd name="connsiteY7902" fmla="*/ 2093738 h 2993922"/>
              <a:gd name="connsiteX7903" fmla="*/ 5951812 w 8938307"/>
              <a:gd name="connsiteY7903" fmla="*/ 2083146 h 2993922"/>
              <a:gd name="connsiteX7904" fmla="*/ 5994172 w 8938307"/>
              <a:gd name="connsiteY7904" fmla="*/ 2093738 h 2993922"/>
              <a:gd name="connsiteX7905" fmla="*/ 6004764 w 8938307"/>
              <a:gd name="connsiteY7905" fmla="*/ 2093738 h 2993922"/>
              <a:gd name="connsiteX7906" fmla="*/ 6004764 w 8938307"/>
              <a:gd name="connsiteY7906" fmla="*/ 2099033 h 2993922"/>
              <a:gd name="connsiteX7907" fmla="*/ 6010058 w 8938307"/>
              <a:gd name="connsiteY7907" fmla="*/ 2109623 h 2993922"/>
              <a:gd name="connsiteX7908" fmla="*/ 6025943 w 8938307"/>
              <a:gd name="connsiteY7908" fmla="*/ 2120213 h 2993922"/>
              <a:gd name="connsiteX7909" fmla="*/ 6041830 w 8938307"/>
              <a:gd name="connsiteY7909" fmla="*/ 2125509 h 2993922"/>
              <a:gd name="connsiteX7910" fmla="*/ 6047124 w 8938307"/>
              <a:gd name="connsiteY7910" fmla="*/ 2136099 h 2993922"/>
              <a:gd name="connsiteX7911" fmla="*/ 6121257 w 8938307"/>
              <a:gd name="connsiteY7911" fmla="*/ 2146690 h 2993922"/>
              <a:gd name="connsiteX7912" fmla="*/ 6153028 w 8938307"/>
              <a:gd name="connsiteY7912" fmla="*/ 2167871 h 2993922"/>
              <a:gd name="connsiteX7913" fmla="*/ 6184800 w 8938307"/>
              <a:gd name="connsiteY7913" fmla="*/ 2178461 h 2993922"/>
              <a:gd name="connsiteX7914" fmla="*/ 6221866 w 8938307"/>
              <a:gd name="connsiteY7914" fmla="*/ 2199642 h 2993922"/>
              <a:gd name="connsiteX7915" fmla="*/ 6258932 w 8938307"/>
              <a:gd name="connsiteY7915" fmla="*/ 2199642 h 2993922"/>
              <a:gd name="connsiteX7916" fmla="*/ 6216572 w 8938307"/>
              <a:gd name="connsiteY7916" fmla="*/ 2167871 h 2993922"/>
              <a:gd name="connsiteX7917" fmla="*/ 6195390 w 8938307"/>
              <a:gd name="connsiteY7917" fmla="*/ 2146690 h 2993922"/>
              <a:gd name="connsiteX7918" fmla="*/ 6216572 w 8938307"/>
              <a:gd name="connsiteY7918" fmla="*/ 2146690 h 2993922"/>
              <a:gd name="connsiteX7919" fmla="*/ 6227161 w 8938307"/>
              <a:gd name="connsiteY7919" fmla="*/ 2157280 h 2993922"/>
              <a:gd name="connsiteX7920" fmla="*/ 6237752 w 8938307"/>
              <a:gd name="connsiteY7920" fmla="*/ 2167871 h 2993922"/>
              <a:gd name="connsiteX7921" fmla="*/ 6253638 w 8938307"/>
              <a:gd name="connsiteY7921" fmla="*/ 2173165 h 2993922"/>
              <a:gd name="connsiteX7922" fmla="*/ 6269524 w 8938307"/>
              <a:gd name="connsiteY7922" fmla="*/ 2162575 h 2993922"/>
              <a:gd name="connsiteX7923" fmla="*/ 6290704 w 8938307"/>
              <a:gd name="connsiteY7923" fmla="*/ 2167871 h 2993922"/>
              <a:gd name="connsiteX7924" fmla="*/ 6269524 w 8938307"/>
              <a:gd name="connsiteY7924" fmla="*/ 2189051 h 2993922"/>
              <a:gd name="connsiteX7925" fmla="*/ 6258932 w 8938307"/>
              <a:gd name="connsiteY7925" fmla="*/ 2189051 h 2993922"/>
              <a:gd name="connsiteX7926" fmla="*/ 6290704 w 8938307"/>
              <a:gd name="connsiteY7926" fmla="*/ 2220823 h 2993922"/>
              <a:gd name="connsiteX7927" fmla="*/ 6343656 w 8938307"/>
              <a:gd name="connsiteY7927" fmla="*/ 2242004 h 2993922"/>
              <a:gd name="connsiteX7928" fmla="*/ 6354246 w 8938307"/>
              <a:gd name="connsiteY7928" fmla="*/ 2236708 h 2993922"/>
              <a:gd name="connsiteX7929" fmla="*/ 6354246 w 8938307"/>
              <a:gd name="connsiteY7929" fmla="*/ 2231413 h 2993922"/>
              <a:gd name="connsiteX7930" fmla="*/ 6364836 w 8938307"/>
              <a:gd name="connsiteY7930" fmla="*/ 2220823 h 2993922"/>
              <a:gd name="connsiteX7931" fmla="*/ 6364836 w 8938307"/>
              <a:gd name="connsiteY7931" fmla="*/ 2231413 h 2993922"/>
              <a:gd name="connsiteX7932" fmla="*/ 6364836 w 8938307"/>
              <a:gd name="connsiteY7932" fmla="*/ 2242004 h 2993922"/>
              <a:gd name="connsiteX7933" fmla="*/ 6375428 w 8938307"/>
              <a:gd name="connsiteY7933" fmla="*/ 2252594 h 2993922"/>
              <a:gd name="connsiteX7934" fmla="*/ 6375428 w 8938307"/>
              <a:gd name="connsiteY7934" fmla="*/ 2273775 h 2993922"/>
              <a:gd name="connsiteX7935" fmla="*/ 6375428 w 8938307"/>
              <a:gd name="connsiteY7935" fmla="*/ 2284365 h 2993922"/>
              <a:gd name="connsiteX7936" fmla="*/ 6354246 w 8938307"/>
              <a:gd name="connsiteY7936" fmla="*/ 2284365 h 2993922"/>
              <a:gd name="connsiteX7937" fmla="*/ 6333066 w 8938307"/>
              <a:gd name="connsiteY7937" fmla="*/ 2284365 h 2993922"/>
              <a:gd name="connsiteX7938" fmla="*/ 6322476 w 8938307"/>
              <a:gd name="connsiteY7938" fmla="*/ 2284365 h 2993922"/>
              <a:gd name="connsiteX7939" fmla="*/ 6311884 w 8938307"/>
              <a:gd name="connsiteY7939" fmla="*/ 2273775 h 2993922"/>
              <a:gd name="connsiteX7940" fmla="*/ 6285409 w 8938307"/>
              <a:gd name="connsiteY7940" fmla="*/ 2263184 h 2993922"/>
              <a:gd name="connsiteX7941" fmla="*/ 6269524 w 8938307"/>
              <a:gd name="connsiteY7941" fmla="*/ 2257889 h 2993922"/>
              <a:gd name="connsiteX7942" fmla="*/ 6258932 w 8938307"/>
              <a:gd name="connsiteY7942" fmla="*/ 2252594 h 2993922"/>
              <a:gd name="connsiteX7943" fmla="*/ 6237752 w 8938307"/>
              <a:gd name="connsiteY7943" fmla="*/ 2252594 h 2993922"/>
              <a:gd name="connsiteX7944" fmla="*/ 6227161 w 8938307"/>
              <a:gd name="connsiteY7944" fmla="*/ 2247298 h 2993922"/>
              <a:gd name="connsiteX7945" fmla="*/ 6216572 w 8938307"/>
              <a:gd name="connsiteY7945" fmla="*/ 2242004 h 2993922"/>
              <a:gd name="connsiteX7946" fmla="*/ 6190094 w 8938307"/>
              <a:gd name="connsiteY7946" fmla="*/ 2236708 h 2993922"/>
              <a:gd name="connsiteX7947" fmla="*/ 6163620 w 8938307"/>
              <a:gd name="connsiteY7947" fmla="*/ 2231413 h 2993922"/>
              <a:gd name="connsiteX7948" fmla="*/ 6115962 w 8938307"/>
              <a:gd name="connsiteY7948" fmla="*/ 2220823 h 2993922"/>
              <a:gd name="connsiteX7949" fmla="*/ 6089486 w 8938307"/>
              <a:gd name="connsiteY7949" fmla="*/ 2210232 h 2993922"/>
              <a:gd name="connsiteX7950" fmla="*/ 6068305 w 8938307"/>
              <a:gd name="connsiteY7950" fmla="*/ 2199642 h 2993922"/>
              <a:gd name="connsiteX7951" fmla="*/ 6057716 w 8938307"/>
              <a:gd name="connsiteY7951" fmla="*/ 2194346 h 2993922"/>
              <a:gd name="connsiteX7952" fmla="*/ 6036534 w 8938307"/>
              <a:gd name="connsiteY7952" fmla="*/ 2189051 h 2993922"/>
              <a:gd name="connsiteX7953" fmla="*/ 5994172 w 8938307"/>
              <a:gd name="connsiteY7953" fmla="*/ 2199642 h 2993922"/>
              <a:gd name="connsiteX7954" fmla="*/ 6015353 w 8938307"/>
              <a:gd name="connsiteY7954" fmla="*/ 2204937 h 2993922"/>
              <a:gd name="connsiteX7955" fmla="*/ 6047124 w 8938307"/>
              <a:gd name="connsiteY7955" fmla="*/ 2199642 h 2993922"/>
              <a:gd name="connsiteX7956" fmla="*/ 6068305 w 8938307"/>
              <a:gd name="connsiteY7956" fmla="*/ 2220823 h 2993922"/>
              <a:gd name="connsiteX7957" fmla="*/ 6121257 w 8938307"/>
              <a:gd name="connsiteY7957" fmla="*/ 2242004 h 2993922"/>
              <a:gd name="connsiteX7958" fmla="*/ 6137142 w 8938307"/>
              <a:gd name="connsiteY7958" fmla="*/ 2247298 h 2993922"/>
              <a:gd name="connsiteX7959" fmla="*/ 6163620 w 8938307"/>
              <a:gd name="connsiteY7959" fmla="*/ 2252594 h 2993922"/>
              <a:gd name="connsiteX7960" fmla="*/ 6227161 w 8938307"/>
              <a:gd name="connsiteY7960" fmla="*/ 2273775 h 2993922"/>
              <a:gd name="connsiteX7961" fmla="*/ 6237752 w 8938307"/>
              <a:gd name="connsiteY7961" fmla="*/ 2284365 h 2993922"/>
              <a:gd name="connsiteX7962" fmla="*/ 6243046 w 8938307"/>
              <a:gd name="connsiteY7962" fmla="*/ 2279069 h 2993922"/>
              <a:gd name="connsiteX7963" fmla="*/ 6248342 w 8938307"/>
              <a:gd name="connsiteY7963" fmla="*/ 2284365 h 2993922"/>
              <a:gd name="connsiteX7964" fmla="*/ 6237752 w 8938307"/>
              <a:gd name="connsiteY7964" fmla="*/ 2294956 h 2993922"/>
              <a:gd name="connsiteX7965" fmla="*/ 6221866 w 8938307"/>
              <a:gd name="connsiteY7965" fmla="*/ 2294956 h 2993922"/>
              <a:gd name="connsiteX7966" fmla="*/ 6216572 w 8938307"/>
              <a:gd name="connsiteY7966" fmla="*/ 2294956 h 2993922"/>
              <a:gd name="connsiteX7967" fmla="*/ 6216572 w 8938307"/>
              <a:gd name="connsiteY7967" fmla="*/ 2305546 h 2993922"/>
              <a:gd name="connsiteX7968" fmla="*/ 6216572 w 8938307"/>
              <a:gd name="connsiteY7968" fmla="*/ 2316136 h 2993922"/>
              <a:gd name="connsiteX7969" fmla="*/ 6205980 w 8938307"/>
              <a:gd name="connsiteY7969" fmla="*/ 2310841 h 2993922"/>
              <a:gd name="connsiteX7970" fmla="*/ 6195390 w 8938307"/>
              <a:gd name="connsiteY7970" fmla="*/ 2305546 h 2993922"/>
              <a:gd name="connsiteX7971" fmla="*/ 6184800 w 8938307"/>
              <a:gd name="connsiteY7971" fmla="*/ 2294956 h 2993922"/>
              <a:gd name="connsiteX7972" fmla="*/ 6179505 w 8938307"/>
              <a:gd name="connsiteY7972" fmla="*/ 2289660 h 2993922"/>
              <a:gd name="connsiteX7973" fmla="*/ 6174209 w 8938307"/>
              <a:gd name="connsiteY7973" fmla="*/ 2284365 h 2993922"/>
              <a:gd name="connsiteX7974" fmla="*/ 6142438 w 8938307"/>
              <a:gd name="connsiteY7974" fmla="*/ 2263184 h 2993922"/>
              <a:gd name="connsiteX7975" fmla="*/ 6110668 w 8938307"/>
              <a:gd name="connsiteY7975" fmla="*/ 2252594 h 2993922"/>
              <a:gd name="connsiteX7976" fmla="*/ 6078895 w 8938307"/>
              <a:gd name="connsiteY7976" fmla="*/ 2252594 h 2993922"/>
              <a:gd name="connsiteX7977" fmla="*/ 6057716 w 8938307"/>
              <a:gd name="connsiteY7977" fmla="*/ 2242004 h 2993922"/>
              <a:gd name="connsiteX7978" fmla="*/ 6047124 w 8938307"/>
              <a:gd name="connsiteY7978" fmla="*/ 2242004 h 2993922"/>
              <a:gd name="connsiteX7979" fmla="*/ 6025943 w 8938307"/>
              <a:gd name="connsiteY7979" fmla="*/ 2242004 h 2993922"/>
              <a:gd name="connsiteX7980" fmla="*/ 5983582 w 8938307"/>
              <a:gd name="connsiteY7980" fmla="*/ 2231413 h 2993922"/>
              <a:gd name="connsiteX7981" fmla="*/ 5962401 w 8938307"/>
              <a:gd name="connsiteY7981" fmla="*/ 2226117 h 2993922"/>
              <a:gd name="connsiteX7982" fmla="*/ 5888268 w 8938307"/>
              <a:gd name="connsiteY7982" fmla="*/ 2210232 h 2993922"/>
              <a:gd name="connsiteX7983" fmla="*/ 5729412 w 8938307"/>
              <a:gd name="connsiteY7983" fmla="*/ 2178461 h 2993922"/>
              <a:gd name="connsiteX7984" fmla="*/ 5655279 w 8938307"/>
              <a:gd name="connsiteY7984" fmla="*/ 2157280 h 2993922"/>
              <a:gd name="connsiteX7985" fmla="*/ 5623508 w 8938307"/>
              <a:gd name="connsiteY7985" fmla="*/ 2157280 h 2993922"/>
              <a:gd name="connsiteX7986" fmla="*/ 5581147 w 8938307"/>
              <a:gd name="connsiteY7986" fmla="*/ 2125509 h 2993922"/>
              <a:gd name="connsiteX7987" fmla="*/ 5507014 w 8938307"/>
              <a:gd name="connsiteY7987" fmla="*/ 2104328 h 2993922"/>
              <a:gd name="connsiteX7988" fmla="*/ 5496423 w 8938307"/>
              <a:gd name="connsiteY7988" fmla="*/ 2104328 h 2993922"/>
              <a:gd name="connsiteX7989" fmla="*/ 5475243 w 8938307"/>
              <a:gd name="connsiteY7989" fmla="*/ 2093738 h 2993922"/>
              <a:gd name="connsiteX7990" fmla="*/ 5475243 w 8938307"/>
              <a:gd name="connsiteY7990" fmla="*/ 2083146 h 2993922"/>
              <a:gd name="connsiteX7991" fmla="*/ 5432881 w 8938307"/>
              <a:gd name="connsiteY7991" fmla="*/ 2061967 h 2993922"/>
              <a:gd name="connsiteX7992" fmla="*/ 5401110 w 8938307"/>
              <a:gd name="connsiteY7992" fmla="*/ 2051376 h 2993922"/>
              <a:gd name="connsiteX7993" fmla="*/ 5369339 w 8938307"/>
              <a:gd name="connsiteY7993" fmla="*/ 2040786 h 2993922"/>
              <a:gd name="connsiteX7994" fmla="*/ 5348158 w 8938307"/>
              <a:gd name="connsiteY7994" fmla="*/ 2030194 h 2993922"/>
              <a:gd name="connsiteX7995" fmla="*/ 5326977 w 8938307"/>
              <a:gd name="connsiteY7995" fmla="*/ 2030194 h 2993922"/>
              <a:gd name="connsiteX7996" fmla="*/ 5326977 w 8938307"/>
              <a:gd name="connsiteY7996" fmla="*/ 2019605 h 2993922"/>
              <a:gd name="connsiteX7997" fmla="*/ 5348158 w 8938307"/>
              <a:gd name="connsiteY7997" fmla="*/ 2009015 h 2993922"/>
              <a:gd name="connsiteX7998" fmla="*/ 5326977 w 8938307"/>
              <a:gd name="connsiteY7998" fmla="*/ 2009015 h 2993922"/>
              <a:gd name="connsiteX7999" fmla="*/ 5284614 w 8938307"/>
              <a:gd name="connsiteY7999" fmla="*/ 1998424 h 2993922"/>
              <a:gd name="connsiteX8000" fmla="*/ 5274025 w 8938307"/>
              <a:gd name="connsiteY8000" fmla="*/ 2009015 h 2993922"/>
              <a:gd name="connsiteX8001" fmla="*/ 5274025 w 8938307"/>
              <a:gd name="connsiteY8001" fmla="*/ 1998424 h 2993922"/>
              <a:gd name="connsiteX8002" fmla="*/ 5252844 w 8938307"/>
              <a:gd name="connsiteY8002" fmla="*/ 1998424 h 2993922"/>
              <a:gd name="connsiteX8003" fmla="*/ 5231662 w 8938307"/>
              <a:gd name="connsiteY8003" fmla="*/ 1998424 h 2993922"/>
              <a:gd name="connsiteX8004" fmla="*/ 5231662 w 8938307"/>
              <a:gd name="connsiteY8004" fmla="*/ 2009015 h 2993922"/>
              <a:gd name="connsiteX8005" fmla="*/ 5274025 w 8938307"/>
              <a:gd name="connsiteY8005" fmla="*/ 2024900 h 2993922"/>
              <a:gd name="connsiteX8006" fmla="*/ 5284614 w 8938307"/>
              <a:gd name="connsiteY8006" fmla="*/ 2035490 h 2993922"/>
              <a:gd name="connsiteX8007" fmla="*/ 5300500 w 8938307"/>
              <a:gd name="connsiteY8007" fmla="*/ 2051376 h 2993922"/>
              <a:gd name="connsiteX8008" fmla="*/ 5326977 w 8938307"/>
              <a:gd name="connsiteY8008" fmla="*/ 2061967 h 2993922"/>
              <a:gd name="connsiteX8009" fmla="*/ 5326977 w 8938307"/>
              <a:gd name="connsiteY8009" fmla="*/ 2051376 h 2993922"/>
              <a:gd name="connsiteX8010" fmla="*/ 5337566 w 8938307"/>
              <a:gd name="connsiteY8010" fmla="*/ 2040786 h 2993922"/>
              <a:gd name="connsiteX8011" fmla="*/ 5358748 w 8938307"/>
              <a:gd name="connsiteY8011" fmla="*/ 2051376 h 2993922"/>
              <a:gd name="connsiteX8012" fmla="*/ 5369339 w 8938307"/>
              <a:gd name="connsiteY8012" fmla="*/ 2056671 h 2993922"/>
              <a:gd name="connsiteX8013" fmla="*/ 5374634 w 8938307"/>
              <a:gd name="connsiteY8013" fmla="*/ 2061967 h 2993922"/>
              <a:gd name="connsiteX8014" fmla="*/ 5390518 w 8938307"/>
              <a:gd name="connsiteY8014" fmla="*/ 2061967 h 2993922"/>
              <a:gd name="connsiteX8015" fmla="*/ 5427586 w 8938307"/>
              <a:gd name="connsiteY8015" fmla="*/ 2077852 h 2993922"/>
              <a:gd name="connsiteX8016" fmla="*/ 5454062 w 8938307"/>
              <a:gd name="connsiteY8016" fmla="*/ 2104328 h 2993922"/>
              <a:gd name="connsiteX8017" fmla="*/ 5464652 w 8938307"/>
              <a:gd name="connsiteY8017" fmla="*/ 2109623 h 2993922"/>
              <a:gd name="connsiteX8018" fmla="*/ 5475243 w 8938307"/>
              <a:gd name="connsiteY8018" fmla="*/ 2114919 h 2993922"/>
              <a:gd name="connsiteX8019" fmla="*/ 5485833 w 8938307"/>
              <a:gd name="connsiteY8019" fmla="*/ 2114919 h 2993922"/>
              <a:gd name="connsiteX8020" fmla="*/ 5496423 w 8938307"/>
              <a:gd name="connsiteY8020" fmla="*/ 2114919 h 2993922"/>
              <a:gd name="connsiteX8021" fmla="*/ 5570556 w 8938307"/>
              <a:gd name="connsiteY8021" fmla="*/ 2146690 h 2993922"/>
              <a:gd name="connsiteX8022" fmla="*/ 5612918 w 8938307"/>
              <a:gd name="connsiteY8022" fmla="*/ 2157280 h 2993922"/>
              <a:gd name="connsiteX8023" fmla="*/ 5660574 w 8938307"/>
              <a:gd name="connsiteY8023" fmla="*/ 2167871 h 2993922"/>
              <a:gd name="connsiteX8024" fmla="*/ 5718822 w 8938307"/>
              <a:gd name="connsiteY8024" fmla="*/ 2189051 h 2993922"/>
              <a:gd name="connsiteX8025" fmla="*/ 5803545 w 8938307"/>
              <a:gd name="connsiteY8025" fmla="*/ 2231413 h 2993922"/>
              <a:gd name="connsiteX8026" fmla="*/ 5792954 w 8938307"/>
              <a:gd name="connsiteY8026" fmla="*/ 2231413 h 2993922"/>
              <a:gd name="connsiteX8027" fmla="*/ 5782364 w 8938307"/>
              <a:gd name="connsiteY8027" fmla="*/ 2231413 h 2993922"/>
              <a:gd name="connsiteX8028" fmla="*/ 5771774 w 8938307"/>
              <a:gd name="connsiteY8028" fmla="*/ 2220823 h 2993922"/>
              <a:gd name="connsiteX8029" fmla="*/ 5755888 w 8938307"/>
              <a:gd name="connsiteY8029" fmla="*/ 2215527 h 2993922"/>
              <a:gd name="connsiteX8030" fmla="*/ 5734708 w 8938307"/>
              <a:gd name="connsiteY8030" fmla="*/ 2204937 h 2993922"/>
              <a:gd name="connsiteX8031" fmla="*/ 5708232 w 8938307"/>
              <a:gd name="connsiteY8031" fmla="*/ 2199642 h 2993922"/>
              <a:gd name="connsiteX8032" fmla="*/ 5729412 w 8938307"/>
              <a:gd name="connsiteY8032" fmla="*/ 2220823 h 2993922"/>
              <a:gd name="connsiteX8033" fmla="*/ 5740002 w 8938307"/>
              <a:gd name="connsiteY8033" fmla="*/ 2220823 h 2993922"/>
              <a:gd name="connsiteX8034" fmla="*/ 5771774 w 8938307"/>
              <a:gd name="connsiteY8034" fmla="*/ 2236708 h 2993922"/>
              <a:gd name="connsiteX8035" fmla="*/ 5814135 w 8938307"/>
              <a:gd name="connsiteY8035" fmla="*/ 2242004 h 2993922"/>
              <a:gd name="connsiteX8036" fmla="*/ 5819430 w 8938307"/>
              <a:gd name="connsiteY8036" fmla="*/ 2236708 h 2993922"/>
              <a:gd name="connsiteX8037" fmla="*/ 5824726 w 8938307"/>
              <a:gd name="connsiteY8037" fmla="*/ 2231413 h 2993922"/>
              <a:gd name="connsiteX8038" fmla="*/ 5856497 w 8938307"/>
              <a:gd name="connsiteY8038" fmla="*/ 2242004 h 2993922"/>
              <a:gd name="connsiteX8039" fmla="*/ 5867087 w 8938307"/>
              <a:gd name="connsiteY8039" fmla="*/ 2257889 h 2993922"/>
              <a:gd name="connsiteX8040" fmla="*/ 5877678 w 8938307"/>
              <a:gd name="connsiteY8040" fmla="*/ 2268479 h 2993922"/>
              <a:gd name="connsiteX8041" fmla="*/ 5898860 w 8938307"/>
              <a:gd name="connsiteY8041" fmla="*/ 2273775 h 2993922"/>
              <a:gd name="connsiteX8042" fmla="*/ 5920039 w 8938307"/>
              <a:gd name="connsiteY8042" fmla="*/ 2273775 h 2993922"/>
              <a:gd name="connsiteX8043" fmla="*/ 5941220 w 8938307"/>
              <a:gd name="connsiteY8043" fmla="*/ 2284365 h 2993922"/>
              <a:gd name="connsiteX8044" fmla="*/ 5941220 w 8938307"/>
              <a:gd name="connsiteY8044" fmla="*/ 2294956 h 2993922"/>
              <a:gd name="connsiteX8045" fmla="*/ 5951812 w 8938307"/>
              <a:gd name="connsiteY8045" fmla="*/ 2305546 h 2993922"/>
              <a:gd name="connsiteX8046" fmla="*/ 5962401 w 8938307"/>
              <a:gd name="connsiteY8046" fmla="*/ 2310841 h 2993922"/>
              <a:gd name="connsiteX8047" fmla="*/ 5888268 w 8938307"/>
              <a:gd name="connsiteY8047" fmla="*/ 2305546 h 2993922"/>
              <a:gd name="connsiteX8048" fmla="*/ 5845908 w 8938307"/>
              <a:gd name="connsiteY8048" fmla="*/ 2305546 h 2993922"/>
              <a:gd name="connsiteX8049" fmla="*/ 5824726 w 8938307"/>
              <a:gd name="connsiteY8049" fmla="*/ 2294956 h 2993922"/>
              <a:gd name="connsiteX8050" fmla="*/ 5814135 w 8938307"/>
              <a:gd name="connsiteY8050" fmla="*/ 2294956 h 2993922"/>
              <a:gd name="connsiteX8051" fmla="*/ 5814135 w 8938307"/>
              <a:gd name="connsiteY8051" fmla="*/ 2305546 h 2993922"/>
              <a:gd name="connsiteX8052" fmla="*/ 5808840 w 8938307"/>
              <a:gd name="connsiteY8052" fmla="*/ 2316136 h 2993922"/>
              <a:gd name="connsiteX8053" fmla="*/ 5792954 w 8938307"/>
              <a:gd name="connsiteY8053" fmla="*/ 2305546 h 2993922"/>
              <a:gd name="connsiteX8054" fmla="*/ 5782364 w 8938307"/>
              <a:gd name="connsiteY8054" fmla="*/ 2305546 h 2993922"/>
              <a:gd name="connsiteX8055" fmla="*/ 5771774 w 8938307"/>
              <a:gd name="connsiteY8055" fmla="*/ 2305546 h 2993922"/>
              <a:gd name="connsiteX8056" fmla="*/ 5766478 w 8938307"/>
              <a:gd name="connsiteY8056" fmla="*/ 2294956 h 2993922"/>
              <a:gd name="connsiteX8057" fmla="*/ 5766478 w 8938307"/>
              <a:gd name="connsiteY8057" fmla="*/ 2284365 h 2993922"/>
              <a:gd name="connsiteX8058" fmla="*/ 5761183 w 8938307"/>
              <a:gd name="connsiteY8058" fmla="*/ 2294956 h 2993922"/>
              <a:gd name="connsiteX8059" fmla="*/ 5750593 w 8938307"/>
              <a:gd name="connsiteY8059" fmla="*/ 2284365 h 2993922"/>
              <a:gd name="connsiteX8060" fmla="*/ 5729412 w 8938307"/>
              <a:gd name="connsiteY8060" fmla="*/ 2284365 h 2993922"/>
              <a:gd name="connsiteX8061" fmla="*/ 5718822 w 8938307"/>
              <a:gd name="connsiteY8061" fmla="*/ 2284365 h 2993922"/>
              <a:gd name="connsiteX8062" fmla="*/ 5729412 w 8938307"/>
              <a:gd name="connsiteY8062" fmla="*/ 2273775 h 2993922"/>
              <a:gd name="connsiteX8063" fmla="*/ 5708232 w 8938307"/>
              <a:gd name="connsiteY8063" fmla="*/ 2263184 h 2993922"/>
              <a:gd name="connsiteX8064" fmla="*/ 5687051 w 8938307"/>
              <a:gd name="connsiteY8064" fmla="*/ 2263184 h 2993922"/>
              <a:gd name="connsiteX8065" fmla="*/ 5697641 w 8938307"/>
              <a:gd name="connsiteY8065" fmla="*/ 2273775 h 2993922"/>
              <a:gd name="connsiteX8066" fmla="*/ 5676460 w 8938307"/>
              <a:gd name="connsiteY8066" fmla="*/ 2273775 h 2993922"/>
              <a:gd name="connsiteX8067" fmla="*/ 5660574 w 8938307"/>
              <a:gd name="connsiteY8067" fmla="*/ 2273775 h 2993922"/>
              <a:gd name="connsiteX8068" fmla="*/ 5665870 w 8938307"/>
              <a:gd name="connsiteY8068" fmla="*/ 2284365 h 2993922"/>
              <a:gd name="connsiteX8069" fmla="*/ 5655279 w 8938307"/>
              <a:gd name="connsiteY8069" fmla="*/ 2294956 h 2993922"/>
              <a:gd name="connsiteX8070" fmla="*/ 5649984 w 8938307"/>
              <a:gd name="connsiteY8070" fmla="*/ 2284365 h 2993922"/>
              <a:gd name="connsiteX8071" fmla="*/ 5644689 w 8938307"/>
              <a:gd name="connsiteY8071" fmla="*/ 2273775 h 2993922"/>
              <a:gd name="connsiteX8072" fmla="*/ 5634099 w 8938307"/>
              <a:gd name="connsiteY8072" fmla="*/ 2263184 h 2993922"/>
              <a:gd name="connsiteX8073" fmla="*/ 5644689 w 8938307"/>
              <a:gd name="connsiteY8073" fmla="*/ 2252594 h 2993922"/>
              <a:gd name="connsiteX8074" fmla="*/ 5602327 w 8938307"/>
              <a:gd name="connsiteY8074" fmla="*/ 2242004 h 2993922"/>
              <a:gd name="connsiteX8075" fmla="*/ 5549375 w 8938307"/>
              <a:gd name="connsiteY8075" fmla="*/ 2242004 h 2993922"/>
              <a:gd name="connsiteX8076" fmla="*/ 5528195 w 8938307"/>
              <a:gd name="connsiteY8076" fmla="*/ 2242004 h 2993922"/>
              <a:gd name="connsiteX8077" fmla="*/ 5549375 w 8938307"/>
              <a:gd name="connsiteY8077" fmla="*/ 2247298 h 2993922"/>
              <a:gd name="connsiteX8078" fmla="*/ 5559966 w 8938307"/>
              <a:gd name="connsiteY8078" fmla="*/ 2252594 h 2993922"/>
              <a:gd name="connsiteX8079" fmla="*/ 5549375 w 8938307"/>
              <a:gd name="connsiteY8079" fmla="*/ 2263184 h 2993922"/>
              <a:gd name="connsiteX8080" fmla="*/ 5507014 w 8938307"/>
              <a:gd name="connsiteY8080" fmla="*/ 2252594 h 2993922"/>
              <a:gd name="connsiteX8081" fmla="*/ 5507014 w 8938307"/>
              <a:gd name="connsiteY8081" fmla="*/ 2242004 h 2993922"/>
              <a:gd name="connsiteX8082" fmla="*/ 5496423 w 8938307"/>
              <a:gd name="connsiteY8082" fmla="*/ 2220823 h 2993922"/>
              <a:gd name="connsiteX8083" fmla="*/ 5485833 w 8938307"/>
              <a:gd name="connsiteY8083" fmla="*/ 2210232 h 2993922"/>
              <a:gd name="connsiteX8084" fmla="*/ 5443471 w 8938307"/>
              <a:gd name="connsiteY8084" fmla="*/ 2210232 h 2993922"/>
              <a:gd name="connsiteX8085" fmla="*/ 5422291 w 8938307"/>
              <a:gd name="connsiteY8085" fmla="*/ 2220823 h 2993922"/>
              <a:gd name="connsiteX8086" fmla="*/ 5432881 w 8938307"/>
              <a:gd name="connsiteY8086" fmla="*/ 2220823 h 2993922"/>
              <a:gd name="connsiteX8087" fmla="*/ 5454062 w 8938307"/>
              <a:gd name="connsiteY8087" fmla="*/ 2231413 h 2993922"/>
              <a:gd name="connsiteX8088" fmla="*/ 5454062 w 8938307"/>
              <a:gd name="connsiteY8088" fmla="*/ 2242004 h 2993922"/>
              <a:gd name="connsiteX8089" fmla="*/ 5422291 w 8938307"/>
              <a:gd name="connsiteY8089" fmla="*/ 2231413 h 2993922"/>
              <a:gd name="connsiteX8090" fmla="*/ 5385224 w 8938307"/>
              <a:gd name="connsiteY8090" fmla="*/ 2231413 h 2993922"/>
              <a:gd name="connsiteX8091" fmla="*/ 5379929 w 8938307"/>
              <a:gd name="connsiteY8091" fmla="*/ 2220823 h 2993922"/>
              <a:gd name="connsiteX8092" fmla="*/ 5390518 w 8938307"/>
              <a:gd name="connsiteY8092" fmla="*/ 2210232 h 2993922"/>
              <a:gd name="connsiteX8093" fmla="*/ 5401110 w 8938307"/>
              <a:gd name="connsiteY8093" fmla="*/ 2199642 h 2993922"/>
              <a:gd name="connsiteX8094" fmla="*/ 5411700 w 8938307"/>
              <a:gd name="connsiteY8094" fmla="*/ 2199642 h 2993922"/>
              <a:gd name="connsiteX8095" fmla="*/ 5416996 w 8938307"/>
              <a:gd name="connsiteY8095" fmla="*/ 2199642 h 2993922"/>
              <a:gd name="connsiteX8096" fmla="*/ 5422291 w 8938307"/>
              <a:gd name="connsiteY8096" fmla="*/ 2194346 h 2993922"/>
              <a:gd name="connsiteX8097" fmla="*/ 5411700 w 8938307"/>
              <a:gd name="connsiteY8097" fmla="*/ 2189051 h 2993922"/>
              <a:gd name="connsiteX8098" fmla="*/ 5390518 w 8938307"/>
              <a:gd name="connsiteY8098" fmla="*/ 2189051 h 2993922"/>
              <a:gd name="connsiteX8099" fmla="*/ 5369339 w 8938307"/>
              <a:gd name="connsiteY8099" fmla="*/ 2183756 h 2993922"/>
              <a:gd name="connsiteX8100" fmla="*/ 5358748 w 8938307"/>
              <a:gd name="connsiteY8100" fmla="*/ 2178461 h 2993922"/>
              <a:gd name="connsiteX8101" fmla="*/ 5305796 w 8938307"/>
              <a:gd name="connsiteY8101" fmla="*/ 2167871 h 2993922"/>
              <a:gd name="connsiteX8102" fmla="*/ 5295206 w 8938307"/>
              <a:gd name="connsiteY8102" fmla="*/ 2167871 h 2993922"/>
              <a:gd name="connsiteX8103" fmla="*/ 5326977 w 8938307"/>
              <a:gd name="connsiteY8103" fmla="*/ 2189051 h 2993922"/>
              <a:gd name="connsiteX8104" fmla="*/ 5326977 w 8938307"/>
              <a:gd name="connsiteY8104" fmla="*/ 2210232 h 2993922"/>
              <a:gd name="connsiteX8105" fmla="*/ 5279320 w 8938307"/>
              <a:gd name="connsiteY8105" fmla="*/ 2204937 h 2993922"/>
              <a:gd name="connsiteX8106" fmla="*/ 5263434 w 8938307"/>
              <a:gd name="connsiteY8106" fmla="*/ 2199642 h 2993922"/>
              <a:gd name="connsiteX8107" fmla="*/ 5242254 w 8938307"/>
              <a:gd name="connsiteY8107" fmla="*/ 2199642 h 2993922"/>
              <a:gd name="connsiteX8108" fmla="*/ 5231662 w 8938307"/>
              <a:gd name="connsiteY8108" fmla="*/ 2189051 h 2993922"/>
              <a:gd name="connsiteX8109" fmla="*/ 5221073 w 8938307"/>
              <a:gd name="connsiteY8109" fmla="*/ 2178461 h 2993922"/>
              <a:gd name="connsiteX8110" fmla="*/ 5157530 w 8938307"/>
              <a:gd name="connsiteY8110" fmla="*/ 2167871 h 2993922"/>
              <a:gd name="connsiteX8111" fmla="*/ 5178710 w 8938307"/>
              <a:gd name="connsiteY8111" fmla="*/ 2189051 h 2993922"/>
              <a:gd name="connsiteX8112" fmla="*/ 5189302 w 8938307"/>
              <a:gd name="connsiteY8112" fmla="*/ 2199642 h 2993922"/>
              <a:gd name="connsiteX8113" fmla="*/ 5178710 w 8938307"/>
              <a:gd name="connsiteY8113" fmla="*/ 2199642 h 2993922"/>
              <a:gd name="connsiteX8114" fmla="*/ 5168121 w 8938307"/>
              <a:gd name="connsiteY8114" fmla="*/ 2199642 h 2993922"/>
              <a:gd name="connsiteX8115" fmla="*/ 5146940 w 8938307"/>
              <a:gd name="connsiteY8115" fmla="*/ 2189051 h 2993922"/>
              <a:gd name="connsiteX8116" fmla="*/ 5115169 w 8938307"/>
              <a:gd name="connsiteY8116" fmla="*/ 2189051 h 2993922"/>
              <a:gd name="connsiteX8117" fmla="*/ 5115169 w 8938307"/>
              <a:gd name="connsiteY8117" fmla="*/ 2178461 h 2993922"/>
              <a:gd name="connsiteX8118" fmla="*/ 5104578 w 8938307"/>
              <a:gd name="connsiteY8118" fmla="*/ 2167871 h 2993922"/>
              <a:gd name="connsiteX8119" fmla="*/ 5136350 w 8938307"/>
              <a:gd name="connsiteY8119" fmla="*/ 2178461 h 2993922"/>
              <a:gd name="connsiteX8120" fmla="*/ 5146940 w 8938307"/>
              <a:gd name="connsiteY8120" fmla="*/ 2178461 h 2993922"/>
              <a:gd name="connsiteX8121" fmla="*/ 5115169 w 8938307"/>
              <a:gd name="connsiteY8121" fmla="*/ 2157280 h 2993922"/>
              <a:gd name="connsiteX8122" fmla="*/ 5083398 w 8938307"/>
              <a:gd name="connsiteY8122" fmla="*/ 2167871 h 2993922"/>
              <a:gd name="connsiteX8123" fmla="*/ 5072806 w 8938307"/>
              <a:gd name="connsiteY8123" fmla="*/ 2167871 h 2993922"/>
              <a:gd name="connsiteX8124" fmla="*/ 5051626 w 8938307"/>
              <a:gd name="connsiteY8124" fmla="*/ 2167871 h 2993922"/>
              <a:gd name="connsiteX8125" fmla="*/ 5041036 w 8938307"/>
              <a:gd name="connsiteY8125" fmla="*/ 2162575 h 2993922"/>
              <a:gd name="connsiteX8126" fmla="*/ 5046332 w 8938307"/>
              <a:gd name="connsiteY8126" fmla="*/ 2157280 h 2993922"/>
              <a:gd name="connsiteX8127" fmla="*/ 5062217 w 8938307"/>
              <a:gd name="connsiteY8127" fmla="*/ 2157280 h 2993922"/>
              <a:gd name="connsiteX8128" fmla="*/ 5072806 w 8938307"/>
              <a:gd name="connsiteY8128" fmla="*/ 2157280 h 2993922"/>
              <a:gd name="connsiteX8129" fmla="*/ 5030446 w 8938307"/>
              <a:gd name="connsiteY8129" fmla="*/ 2136099 h 2993922"/>
              <a:gd name="connsiteX8130" fmla="*/ 4988084 w 8938307"/>
              <a:gd name="connsiteY8130" fmla="*/ 2136099 h 2993922"/>
              <a:gd name="connsiteX8131" fmla="*/ 4998674 w 8938307"/>
              <a:gd name="connsiteY8131" fmla="*/ 2125509 h 2993922"/>
              <a:gd name="connsiteX8132" fmla="*/ 4966902 w 8938307"/>
              <a:gd name="connsiteY8132" fmla="*/ 2136099 h 2993922"/>
              <a:gd name="connsiteX8133" fmla="*/ 4966902 w 8938307"/>
              <a:gd name="connsiteY8133" fmla="*/ 2125509 h 2993922"/>
              <a:gd name="connsiteX8134" fmla="*/ 4940428 w 8938307"/>
              <a:gd name="connsiteY8134" fmla="*/ 2125509 h 2993922"/>
              <a:gd name="connsiteX8135" fmla="*/ 4924540 w 8938307"/>
              <a:gd name="connsiteY8135" fmla="*/ 2114919 h 2993922"/>
              <a:gd name="connsiteX8136" fmla="*/ 4977492 w 8938307"/>
              <a:gd name="connsiteY8136" fmla="*/ 2114919 h 2993922"/>
              <a:gd name="connsiteX8137" fmla="*/ 5051626 w 8938307"/>
              <a:gd name="connsiteY8137" fmla="*/ 2114919 h 2993922"/>
              <a:gd name="connsiteX8138" fmla="*/ 5051626 w 8938307"/>
              <a:gd name="connsiteY8138" fmla="*/ 2104328 h 2993922"/>
              <a:gd name="connsiteX8139" fmla="*/ 5025150 w 8938307"/>
              <a:gd name="connsiteY8139" fmla="*/ 2109623 h 2993922"/>
              <a:gd name="connsiteX8140" fmla="*/ 4998674 w 8938307"/>
              <a:gd name="connsiteY8140" fmla="*/ 2109623 h 2993922"/>
              <a:gd name="connsiteX8141" fmla="*/ 4988084 w 8938307"/>
              <a:gd name="connsiteY8141" fmla="*/ 2104328 h 2993922"/>
              <a:gd name="connsiteX8142" fmla="*/ 4956312 w 8938307"/>
              <a:gd name="connsiteY8142" fmla="*/ 2093738 h 2993922"/>
              <a:gd name="connsiteX8143" fmla="*/ 4924540 w 8938307"/>
              <a:gd name="connsiteY8143" fmla="*/ 2072557 h 2993922"/>
              <a:gd name="connsiteX8144" fmla="*/ 4913950 w 8938307"/>
              <a:gd name="connsiteY8144" fmla="*/ 2061967 h 2993922"/>
              <a:gd name="connsiteX8145" fmla="*/ 4903360 w 8938307"/>
              <a:gd name="connsiteY8145" fmla="*/ 2061967 h 2993922"/>
              <a:gd name="connsiteX8146" fmla="*/ 4876884 w 8938307"/>
              <a:gd name="connsiteY8146" fmla="*/ 2056671 h 2993922"/>
              <a:gd name="connsiteX8147" fmla="*/ 4860998 w 8938307"/>
              <a:gd name="connsiteY8147" fmla="*/ 2051376 h 2993922"/>
              <a:gd name="connsiteX8148" fmla="*/ 4839818 w 8938307"/>
              <a:gd name="connsiteY8148" fmla="*/ 2051376 h 2993922"/>
              <a:gd name="connsiteX8149" fmla="*/ 4808046 w 8938307"/>
              <a:gd name="connsiteY8149" fmla="*/ 2040786 h 2993922"/>
              <a:gd name="connsiteX8150" fmla="*/ 4797456 w 8938307"/>
              <a:gd name="connsiteY8150" fmla="*/ 2040786 h 2993922"/>
              <a:gd name="connsiteX8151" fmla="*/ 4786866 w 8938307"/>
              <a:gd name="connsiteY8151" fmla="*/ 2040786 h 2993922"/>
              <a:gd name="connsiteX8152" fmla="*/ 4765684 w 8938307"/>
              <a:gd name="connsiteY8152" fmla="*/ 2030194 h 2993922"/>
              <a:gd name="connsiteX8153" fmla="*/ 4760390 w 8938307"/>
              <a:gd name="connsiteY8153" fmla="*/ 2035490 h 2993922"/>
              <a:gd name="connsiteX8154" fmla="*/ 4755094 w 8938307"/>
              <a:gd name="connsiteY8154" fmla="*/ 2030194 h 2993922"/>
              <a:gd name="connsiteX8155" fmla="*/ 4744504 w 8938307"/>
              <a:gd name="connsiteY8155" fmla="*/ 2030194 h 2993922"/>
              <a:gd name="connsiteX8156" fmla="*/ 4723324 w 8938307"/>
              <a:gd name="connsiteY8156" fmla="*/ 2024900 h 2993922"/>
              <a:gd name="connsiteX8157" fmla="*/ 4712732 w 8938307"/>
              <a:gd name="connsiteY8157" fmla="*/ 2019605 h 2993922"/>
              <a:gd name="connsiteX8158" fmla="*/ 4649190 w 8938307"/>
              <a:gd name="connsiteY8158" fmla="*/ 1998424 h 2993922"/>
              <a:gd name="connsiteX8159" fmla="*/ 4612124 w 8938307"/>
              <a:gd name="connsiteY8159" fmla="*/ 1998424 h 2993922"/>
              <a:gd name="connsiteX8160" fmla="*/ 4585647 w 8938307"/>
              <a:gd name="connsiteY8160" fmla="*/ 1998424 h 2993922"/>
              <a:gd name="connsiteX8161" fmla="*/ 4575058 w 8938307"/>
              <a:gd name="connsiteY8161" fmla="*/ 1998424 h 2993922"/>
              <a:gd name="connsiteX8162" fmla="*/ 4543286 w 8938307"/>
              <a:gd name="connsiteY8162" fmla="*/ 1987834 h 2993922"/>
              <a:gd name="connsiteX8163" fmla="*/ 4532695 w 8938307"/>
              <a:gd name="connsiteY8163" fmla="*/ 1982538 h 2993922"/>
              <a:gd name="connsiteX8164" fmla="*/ 4522106 w 8938307"/>
              <a:gd name="connsiteY8164" fmla="*/ 1977242 h 2993922"/>
              <a:gd name="connsiteX8165" fmla="*/ 4500924 w 8938307"/>
              <a:gd name="connsiteY8165" fmla="*/ 1966653 h 2993922"/>
              <a:gd name="connsiteX8166" fmla="*/ 4490334 w 8938307"/>
              <a:gd name="connsiteY8166" fmla="*/ 1961357 h 2993922"/>
              <a:gd name="connsiteX8167" fmla="*/ 4490334 w 8938307"/>
              <a:gd name="connsiteY8167" fmla="*/ 1956063 h 2993922"/>
              <a:gd name="connsiteX8168" fmla="*/ 4479743 w 8938307"/>
              <a:gd name="connsiteY8168" fmla="*/ 1945472 h 2993922"/>
              <a:gd name="connsiteX8169" fmla="*/ 4458562 w 8938307"/>
              <a:gd name="connsiteY8169" fmla="*/ 1934882 h 2993922"/>
              <a:gd name="connsiteX8170" fmla="*/ 4474449 w 8938307"/>
              <a:gd name="connsiteY8170" fmla="*/ 1924290 h 2993922"/>
              <a:gd name="connsiteX8171" fmla="*/ 4490334 w 8938307"/>
              <a:gd name="connsiteY8171" fmla="*/ 1924290 h 2993922"/>
              <a:gd name="connsiteX8172" fmla="*/ 4500924 w 8938307"/>
              <a:gd name="connsiteY8172" fmla="*/ 1934882 h 2993922"/>
              <a:gd name="connsiteX8173" fmla="*/ 4522106 w 8938307"/>
              <a:gd name="connsiteY8173" fmla="*/ 1934882 h 2993922"/>
              <a:gd name="connsiteX8174" fmla="*/ 4553876 w 8938307"/>
              <a:gd name="connsiteY8174" fmla="*/ 1934882 h 2993922"/>
              <a:gd name="connsiteX8175" fmla="*/ 4532695 w 8938307"/>
              <a:gd name="connsiteY8175" fmla="*/ 1924290 h 2993922"/>
              <a:gd name="connsiteX8176" fmla="*/ 4500924 w 8938307"/>
              <a:gd name="connsiteY8176" fmla="*/ 1913701 h 2993922"/>
              <a:gd name="connsiteX8177" fmla="*/ 4500924 w 8938307"/>
              <a:gd name="connsiteY8177" fmla="*/ 1903111 h 2993922"/>
              <a:gd name="connsiteX8178" fmla="*/ 4458562 w 8938307"/>
              <a:gd name="connsiteY8178" fmla="*/ 1903111 h 2993922"/>
              <a:gd name="connsiteX8179" fmla="*/ 4447972 w 8938307"/>
              <a:gd name="connsiteY8179" fmla="*/ 1913701 h 2993922"/>
              <a:gd name="connsiteX8180" fmla="*/ 4442676 w 8938307"/>
              <a:gd name="connsiteY8180" fmla="*/ 1918996 h 2993922"/>
              <a:gd name="connsiteX8181" fmla="*/ 4437382 w 8938307"/>
              <a:gd name="connsiteY8181" fmla="*/ 1913701 h 2993922"/>
              <a:gd name="connsiteX8182" fmla="*/ 4437382 w 8938307"/>
              <a:gd name="connsiteY8182" fmla="*/ 1924290 h 2993922"/>
              <a:gd name="connsiteX8183" fmla="*/ 4426791 w 8938307"/>
              <a:gd name="connsiteY8183" fmla="*/ 1924290 h 2993922"/>
              <a:gd name="connsiteX8184" fmla="*/ 4395020 w 8938307"/>
              <a:gd name="connsiteY8184" fmla="*/ 1913701 h 2993922"/>
              <a:gd name="connsiteX8185" fmla="*/ 4384430 w 8938307"/>
              <a:gd name="connsiteY8185" fmla="*/ 1924290 h 2993922"/>
              <a:gd name="connsiteX8186" fmla="*/ 4405610 w 8938307"/>
              <a:gd name="connsiteY8186" fmla="*/ 1934882 h 2993922"/>
              <a:gd name="connsiteX8187" fmla="*/ 4426791 w 8938307"/>
              <a:gd name="connsiteY8187" fmla="*/ 1945472 h 2993922"/>
              <a:gd name="connsiteX8188" fmla="*/ 4421497 w 8938307"/>
              <a:gd name="connsiteY8188" fmla="*/ 1945472 h 2993922"/>
              <a:gd name="connsiteX8189" fmla="*/ 4416202 w 8938307"/>
              <a:gd name="connsiteY8189" fmla="*/ 1945472 h 2993922"/>
              <a:gd name="connsiteX8190" fmla="*/ 4384430 w 8938307"/>
              <a:gd name="connsiteY8190" fmla="*/ 1940176 h 2993922"/>
              <a:gd name="connsiteX8191" fmla="*/ 4357954 w 8938307"/>
              <a:gd name="connsiteY8191" fmla="*/ 1929586 h 2993922"/>
              <a:gd name="connsiteX8192" fmla="*/ 4331478 w 8938307"/>
              <a:gd name="connsiteY8192" fmla="*/ 1924290 h 2993922"/>
              <a:gd name="connsiteX8193" fmla="*/ 4320887 w 8938307"/>
              <a:gd name="connsiteY8193" fmla="*/ 1913701 h 2993922"/>
              <a:gd name="connsiteX8194" fmla="*/ 4331478 w 8938307"/>
              <a:gd name="connsiteY8194" fmla="*/ 1892520 h 2993922"/>
              <a:gd name="connsiteX8195" fmla="*/ 4336772 w 8938307"/>
              <a:gd name="connsiteY8195" fmla="*/ 1881930 h 2993922"/>
              <a:gd name="connsiteX8196" fmla="*/ 4352658 w 8938307"/>
              <a:gd name="connsiteY8196" fmla="*/ 1881930 h 2993922"/>
              <a:gd name="connsiteX8197" fmla="*/ 4363249 w 8938307"/>
              <a:gd name="connsiteY8197" fmla="*/ 1871338 h 2993922"/>
              <a:gd name="connsiteX8198" fmla="*/ 4352658 w 8938307"/>
              <a:gd name="connsiteY8198" fmla="*/ 1866044 h 2993922"/>
              <a:gd name="connsiteX8199" fmla="*/ 4336772 w 8938307"/>
              <a:gd name="connsiteY8199" fmla="*/ 1860749 h 2993922"/>
              <a:gd name="connsiteX8200" fmla="*/ 4320887 w 8938307"/>
              <a:gd name="connsiteY8200" fmla="*/ 1860749 h 2993922"/>
              <a:gd name="connsiteX8201" fmla="*/ 4305002 w 8938307"/>
              <a:gd name="connsiteY8201" fmla="*/ 1850157 h 2993922"/>
              <a:gd name="connsiteX8202" fmla="*/ 4289116 w 8938307"/>
              <a:gd name="connsiteY8202" fmla="*/ 1850157 h 2993922"/>
              <a:gd name="connsiteX8203" fmla="*/ 4257345 w 8938307"/>
              <a:gd name="connsiteY8203" fmla="*/ 1834272 h 2993922"/>
              <a:gd name="connsiteX8204" fmla="*/ 4246754 w 8938307"/>
              <a:gd name="connsiteY8204" fmla="*/ 1839567 h 2993922"/>
              <a:gd name="connsiteX8205" fmla="*/ 4246754 w 8938307"/>
              <a:gd name="connsiteY8205" fmla="*/ 1850157 h 2993922"/>
              <a:gd name="connsiteX8206" fmla="*/ 4257345 w 8938307"/>
              <a:gd name="connsiteY8206" fmla="*/ 1860749 h 2993922"/>
              <a:gd name="connsiteX8207" fmla="*/ 4267935 w 8938307"/>
              <a:gd name="connsiteY8207" fmla="*/ 1860749 h 2993922"/>
              <a:gd name="connsiteX8208" fmla="*/ 4278526 w 8938307"/>
              <a:gd name="connsiteY8208" fmla="*/ 1871338 h 2993922"/>
              <a:gd name="connsiteX8209" fmla="*/ 4278526 w 8938307"/>
              <a:gd name="connsiteY8209" fmla="*/ 1881930 h 2993922"/>
              <a:gd name="connsiteX8210" fmla="*/ 4246754 w 8938307"/>
              <a:gd name="connsiteY8210" fmla="*/ 1871338 h 2993922"/>
              <a:gd name="connsiteX8211" fmla="*/ 4225574 w 8938307"/>
              <a:gd name="connsiteY8211" fmla="*/ 1860749 h 2993922"/>
              <a:gd name="connsiteX8212" fmla="*/ 4246754 w 8938307"/>
              <a:gd name="connsiteY8212" fmla="*/ 1860749 h 2993922"/>
              <a:gd name="connsiteX8213" fmla="*/ 4225574 w 8938307"/>
              <a:gd name="connsiteY8213" fmla="*/ 1850157 h 2993922"/>
              <a:gd name="connsiteX8214" fmla="*/ 4209688 w 8938307"/>
              <a:gd name="connsiteY8214" fmla="*/ 1850157 h 2993922"/>
              <a:gd name="connsiteX8215" fmla="*/ 4204393 w 8938307"/>
              <a:gd name="connsiteY8215" fmla="*/ 1860749 h 2993922"/>
              <a:gd name="connsiteX8216" fmla="*/ 4193802 w 8938307"/>
              <a:gd name="connsiteY8216" fmla="*/ 1871338 h 2993922"/>
              <a:gd name="connsiteX8217" fmla="*/ 4246754 w 8938307"/>
              <a:gd name="connsiteY8217" fmla="*/ 1881930 h 2993922"/>
              <a:gd name="connsiteX8218" fmla="*/ 4267935 w 8938307"/>
              <a:gd name="connsiteY8218" fmla="*/ 1903111 h 2993922"/>
              <a:gd name="connsiteX8219" fmla="*/ 4214983 w 8938307"/>
              <a:gd name="connsiteY8219" fmla="*/ 1892520 h 2993922"/>
              <a:gd name="connsiteX8220" fmla="*/ 4183212 w 8938307"/>
              <a:gd name="connsiteY8220" fmla="*/ 1887224 h 2993922"/>
              <a:gd name="connsiteX8221" fmla="*/ 4151441 w 8938307"/>
              <a:gd name="connsiteY8221" fmla="*/ 1871338 h 2993922"/>
              <a:gd name="connsiteX8222" fmla="*/ 4140850 w 8938307"/>
              <a:gd name="connsiteY8222" fmla="*/ 1860749 h 2993922"/>
              <a:gd name="connsiteX8223" fmla="*/ 4162031 w 8938307"/>
              <a:gd name="connsiteY8223" fmla="*/ 1860749 h 2993922"/>
              <a:gd name="connsiteX8224" fmla="*/ 4156736 w 8938307"/>
              <a:gd name="connsiteY8224" fmla="*/ 1844863 h 2993922"/>
              <a:gd name="connsiteX8225" fmla="*/ 4162031 w 8938307"/>
              <a:gd name="connsiteY8225" fmla="*/ 1839567 h 2993922"/>
              <a:gd name="connsiteX8226" fmla="*/ 4140850 w 8938307"/>
              <a:gd name="connsiteY8226" fmla="*/ 1839567 h 2993922"/>
              <a:gd name="connsiteX8227" fmla="*/ 4124964 w 8938307"/>
              <a:gd name="connsiteY8227" fmla="*/ 1834272 h 2993922"/>
              <a:gd name="connsiteX8228" fmla="*/ 4119669 w 8938307"/>
              <a:gd name="connsiteY8228" fmla="*/ 1828978 h 2993922"/>
              <a:gd name="connsiteX8229" fmla="*/ 4130260 w 8938307"/>
              <a:gd name="connsiteY8229" fmla="*/ 1828978 h 2993922"/>
              <a:gd name="connsiteX8230" fmla="*/ 4119669 w 8938307"/>
              <a:gd name="connsiteY8230" fmla="*/ 1818386 h 2993922"/>
              <a:gd name="connsiteX8231" fmla="*/ 4098489 w 8938307"/>
              <a:gd name="connsiteY8231" fmla="*/ 1828978 h 2993922"/>
              <a:gd name="connsiteX8232" fmla="*/ 4087898 w 8938307"/>
              <a:gd name="connsiteY8232" fmla="*/ 1828978 h 2993922"/>
              <a:gd name="connsiteX8233" fmla="*/ 4077308 w 8938307"/>
              <a:gd name="connsiteY8233" fmla="*/ 1828978 h 2993922"/>
              <a:gd name="connsiteX8234" fmla="*/ 4087898 w 8938307"/>
              <a:gd name="connsiteY8234" fmla="*/ 1839567 h 2993922"/>
              <a:gd name="connsiteX8235" fmla="*/ 4098489 w 8938307"/>
              <a:gd name="connsiteY8235" fmla="*/ 1850157 h 2993922"/>
              <a:gd name="connsiteX8236" fmla="*/ 4066717 w 8938307"/>
              <a:gd name="connsiteY8236" fmla="*/ 1839567 h 2993922"/>
              <a:gd name="connsiteX8237" fmla="*/ 4056127 w 8938307"/>
              <a:gd name="connsiteY8237" fmla="*/ 1839567 h 2993922"/>
              <a:gd name="connsiteX8238" fmla="*/ 4050832 w 8938307"/>
              <a:gd name="connsiteY8238" fmla="*/ 1850157 h 2993922"/>
              <a:gd name="connsiteX8239" fmla="*/ 4045537 w 8938307"/>
              <a:gd name="connsiteY8239" fmla="*/ 1855453 h 2993922"/>
              <a:gd name="connsiteX8240" fmla="*/ 4013765 w 8938307"/>
              <a:gd name="connsiteY8240" fmla="*/ 1860749 h 2993922"/>
              <a:gd name="connsiteX8241" fmla="*/ 3987290 w 8938307"/>
              <a:gd name="connsiteY8241" fmla="*/ 1860749 h 2993922"/>
              <a:gd name="connsiteX8242" fmla="*/ 3971404 w 8938307"/>
              <a:gd name="connsiteY8242" fmla="*/ 1860749 h 2993922"/>
              <a:gd name="connsiteX8243" fmla="*/ 3907860 w 8938307"/>
              <a:gd name="connsiteY8243" fmla="*/ 1839567 h 2993922"/>
              <a:gd name="connsiteX8244" fmla="*/ 3886681 w 8938307"/>
              <a:gd name="connsiteY8244" fmla="*/ 1828978 h 2993922"/>
              <a:gd name="connsiteX8245" fmla="*/ 3876090 w 8938307"/>
              <a:gd name="connsiteY8245" fmla="*/ 1823682 h 2993922"/>
              <a:gd name="connsiteX8246" fmla="*/ 3865500 w 8938307"/>
              <a:gd name="connsiteY8246" fmla="*/ 1818386 h 2993922"/>
              <a:gd name="connsiteX8247" fmla="*/ 3844319 w 8938307"/>
              <a:gd name="connsiteY8247" fmla="*/ 1818386 h 2993922"/>
              <a:gd name="connsiteX8248" fmla="*/ 3823138 w 8938307"/>
              <a:gd name="connsiteY8248" fmla="*/ 1807797 h 2993922"/>
              <a:gd name="connsiteX8249" fmla="*/ 3759596 w 8938307"/>
              <a:gd name="connsiteY8249" fmla="*/ 1786615 h 2993922"/>
              <a:gd name="connsiteX8250" fmla="*/ 3770186 w 8938307"/>
              <a:gd name="connsiteY8250" fmla="*/ 1786615 h 2993922"/>
              <a:gd name="connsiteX8251" fmla="*/ 3791367 w 8938307"/>
              <a:gd name="connsiteY8251" fmla="*/ 1786615 h 2993922"/>
              <a:gd name="connsiteX8252" fmla="*/ 3770186 w 8938307"/>
              <a:gd name="connsiteY8252" fmla="*/ 1776026 h 2993922"/>
              <a:gd name="connsiteX8253" fmla="*/ 3749004 w 8938307"/>
              <a:gd name="connsiteY8253" fmla="*/ 1765434 h 2993922"/>
              <a:gd name="connsiteX8254" fmla="*/ 3706644 w 8938307"/>
              <a:gd name="connsiteY8254" fmla="*/ 1744253 h 2993922"/>
              <a:gd name="connsiteX8255" fmla="*/ 3733119 w 8938307"/>
              <a:gd name="connsiteY8255" fmla="*/ 1749549 h 2993922"/>
              <a:gd name="connsiteX8256" fmla="*/ 3770186 w 8938307"/>
              <a:gd name="connsiteY8256" fmla="*/ 1744253 h 2993922"/>
              <a:gd name="connsiteX8257" fmla="*/ 3817842 w 8938307"/>
              <a:gd name="connsiteY8257" fmla="*/ 1701893 h 2993922"/>
              <a:gd name="connsiteX8258" fmla="*/ 3727824 w 8938307"/>
              <a:gd name="connsiteY8258" fmla="*/ 1670122 h 2993922"/>
              <a:gd name="connsiteX8259" fmla="*/ 3696052 w 8938307"/>
              <a:gd name="connsiteY8259" fmla="*/ 1659530 h 2993922"/>
              <a:gd name="connsiteX8260" fmla="*/ 3669578 w 8938307"/>
              <a:gd name="connsiteY8260" fmla="*/ 1654235 h 2993922"/>
              <a:gd name="connsiteX8261" fmla="*/ 3643100 w 8938307"/>
              <a:gd name="connsiteY8261" fmla="*/ 1648940 h 2993922"/>
              <a:gd name="connsiteX8262" fmla="*/ 3621920 w 8938307"/>
              <a:gd name="connsiteY8262" fmla="*/ 1638349 h 2993922"/>
              <a:gd name="connsiteX8263" fmla="*/ 3579559 w 8938307"/>
              <a:gd name="connsiteY8263" fmla="*/ 1627759 h 2993922"/>
              <a:gd name="connsiteX8264" fmla="*/ 3574263 w 8938307"/>
              <a:gd name="connsiteY8264" fmla="*/ 1622464 h 2993922"/>
              <a:gd name="connsiteX8265" fmla="*/ 3568968 w 8938307"/>
              <a:gd name="connsiteY8265" fmla="*/ 1617170 h 2993922"/>
              <a:gd name="connsiteX8266" fmla="*/ 3553082 w 8938307"/>
              <a:gd name="connsiteY8266" fmla="*/ 1611874 h 2993922"/>
              <a:gd name="connsiteX8267" fmla="*/ 3537196 w 8938307"/>
              <a:gd name="connsiteY8267" fmla="*/ 1606578 h 2993922"/>
              <a:gd name="connsiteX8268" fmla="*/ 3500130 w 8938307"/>
              <a:gd name="connsiteY8268" fmla="*/ 1595988 h 2993922"/>
              <a:gd name="connsiteX8269" fmla="*/ 3441882 w 8938307"/>
              <a:gd name="connsiteY8269" fmla="*/ 1564218 h 2993922"/>
              <a:gd name="connsiteX8270" fmla="*/ 3425997 w 8938307"/>
              <a:gd name="connsiteY8270" fmla="*/ 1564218 h 2993922"/>
              <a:gd name="connsiteX8271" fmla="*/ 3415408 w 8938307"/>
              <a:gd name="connsiteY8271" fmla="*/ 1564218 h 2993922"/>
              <a:gd name="connsiteX8272" fmla="*/ 3404817 w 8938307"/>
              <a:gd name="connsiteY8272" fmla="*/ 1564218 h 2993922"/>
              <a:gd name="connsiteX8273" fmla="*/ 3399522 w 8938307"/>
              <a:gd name="connsiteY8273" fmla="*/ 1553626 h 2993922"/>
              <a:gd name="connsiteX8274" fmla="*/ 3367751 w 8938307"/>
              <a:gd name="connsiteY8274" fmla="*/ 1543036 h 2993922"/>
              <a:gd name="connsiteX8275" fmla="*/ 3346570 w 8938307"/>
              <a:gd name="connsiteY8275" fmla="*/ 1543036 h 2993922"/>
              <a:gd name="connsiteX8276" fmla="*/ 3325389 w 8938307"/>
              <a:gd name="connsiteY8276" fmla="*/ 1532445 h 2993922"/>
              <a:gd name="connsiteX8277" fmla="*/ 3293618 w 8938307"/>
              <a:gd name="connsiteY8277" fmla="*/ 1532445 h 2993922"/>
              <a:gd name="connsiteX8278" fmla="*/ 3293618 w 8938307"/>
              <a:gd name="connsiteY8278" fmla="*/ 1543036 h 2993922"/>
              <a:gd name="connsiteX8279" fmla="*/ 3335979 w 8938307"/>
              <a:gd name="connsiteY8279" fmla="*/ 1564218 h 2993922"/>
              <a:gd name="connsiteX8280" fmla="*/ 3357160 w 8938307"/>
              <a:gd name="connsiteY8280" fmla="*/ 1564218 h 2993922"/>
              <a:gd name="connsiteX8281" fmla="*/ 3362456 w 8938307"/>
              <a:gd name="connsiteY8281" fmla="*/ 1569512 h 2993922"/>
              <a:gd name="connsiteX8282" fmla="*/ 3367751 w 8938307"/>
              <a:gd name="connsiteY8282" fmla="*/ 1574807 h 2993922"/>
              <a:gd name="connsiteX8283" fmla="*/ 3378341 w 8938307"/>
              <a:gd name="connsiteY8283" fmla="*/ 1595988 h 2993922"/>
              <a:gd name="connsiteX8284" fmla="*/ 3357160 w 8938307"/>
              <a:gd name="connsiteY8284" fmla="*/ 1595988 h 2993922"/>
              <a:gd name="connsiteX8285" fmla="*/ 3351865 w 8938307"/>
              <a:gd name="connsiteY8285" fmla="*/ 1585397 h 2993922"/>
              <a:gd name="connsiteX8286" fmla="*/ 3325389 w 8938307"/>
              <a:gd name="connsiteY8286" fmla="*/ 1574807 h 2993922"/>
              <a:gd name="connsiteX8287" fmla="*/ 3283027 w 8938307"/>
              <a:gd name="connsiteY8287" fmla="*/ 1564218 h 2993922"/>
              <a:gd name="connsiteX8288" fmla="*/ 3261847 w 8938307"/>
              <a:gd name="connsiteY8288" fmla="*/ 1553626 h 2993922"/>
              <a:gd name="connsiteX8289" fmla="*/ 3166533 w 8938307"/>
              <a:gd name="connsiteY8289" fmla="*/ 1521855 h 2993922"/>
              <a:gd name="connsiteX8290" fmla="*/ 3150648 w 8938307"/>
              <a:gd name="connsiteY8290" fmla="*/ 1516560 h 2993922"/>
              <a:gd name="connsiteX8291" fmla="*/ 3140056 w 8938307"/>
              <a:gd name="connsiteY8291" fmla="*/ 1521855 h 2993922"/>
              <a:gd name="connsiteX8292" fmla="*/ 3134762 w 8938307"/>
              <a:gd name="connsiteY8292" fmla="*/ 1511264 h 2993922"/>
              <a:gd name="connsiteX8293" fmla="*/ 3124171 w 8938307"/>
              <a:gd name="connsiteY8293" fmla="*/ 1500674 h 2993922"/>
              <a:gd name="connsiteX8294" fmla="*/ 3124171 w 8938307"/>
              <a:gd name="connsiteY8294" fmla="*/ 1511264 h 2993922"/>
              <a:gd name="connsiteX8295" fmla="*/ 3081810 w 8938307"/>
              <a:gd name="connsiteY8295" fmla="*/ 1500674 h 2993922"/>
              <a:gd name="connsiteX8296" fmla="*/ 3050039 w 8938307"/>
              <a:gd name="connsiteY8296" fmla="*/ 1490084 h 2993922"/>
              <a:gd name="connsiteX8297" fmla="*/ 3039447 w 8938307"/>
              <a:gd name="connsiteY8297" fmla="*/ 1490084 h 2993922"/>
              <a:gd name="connsiteX8298" fmla="*/ 3028858 w 8938307"/>
              <a:gd name="connsiteY8298" fmla="*/ 1490084 h 2993922"/>
              <a:gd name="connsiteX8299" fmla="*/ 3018266 w 8938307"/>
              <a:gd name="connsiteY8299" fmla="*/ 1479493 h 2993922"/>
              <a:gd name="connsiteX8300" fmla="*/ 3028858 w 8938307"/>
              <a:gd name="connsiteY8300" fmla="*/ 1474199 h 2993922"/>
              <a:gd name="connsiteX8301" fmla="*/ 3018266 w 8938307"/>
              <a:gd name="connsiteY8301" fmla="*/ 1468903 h 2993922"/>
              <a:gd name="connsiteX8302" fmla="*/ 2975906 w 8938307"/>
              <a:gd name="connsiteY8302" fmla="*/ 1458312 h 2993922"/>
              <a:gd name="connsiteX8303" fmla="*/ 2954724 w 8938307"/>
              <a:gd name="connsiteY8303" fmla="*/ 1447722 h 2993922"/>
              <a:gd name="connsiteX8304" fmla="*/ 2933543 w 8938307"/>
              <a:gd name="connsiteY8304" fmla="*/ 1437132 h 2993922"/>
              <a:gd name="connsiteX8305" fmla="*/ 2944134 w 8938307"/>
              <a:gd name="connsiteY8305" fmla="*/ 1437132 h 2993922"/>
              <a:gd name="connsiteX8306" fmla="*/ 2975906 w 8938307"/>
              <a:gd name="connsiteY8306" fmla="*/ 1437132 h 2993922"/>
              <a:gd name="connsiteX8307" fmla="*/ 2965314 w 8938307"/>
              <a:gd name="connsiteY8307" fmla="*/ 1426541 h 2993922"/>
              <a:gd name="connsiteX8308" fmla="*/ 2949429 w 8938307"/>
              <a:gd name="connsiteY8308" fmla="*/ 1415951 h 2993922"/>
              <a:gd name="connsiteX8309" fmla="*/ 2896477 w 8938307"/>
              <a:gd name="connsiteY8309" fmla="*/ 1400066 h 2993922"/>
              <a:gd name="connsiteX8310" fmla="*/ 2870002 w 8938307"/>
              <a:gd name="connsiteY8310" fmla="*/ 1394770 h 2993922"/>
              <a:gd name="connsiteX8311" fmla="*/ 2880591 w 8938307"/>
              <a:gd name="connsiteY8311" fmla="*/ 1405360 h 2993922"/>
              <a:gd name="connsiteX8312" fmla="*/ 2891182 w 8938307"/>
              <a:gd name="connsiteY8312" fmla="*/ 1410656 h 2993922"/>
              <a:gd name="connsiteX8313" fmla="*/ 2891182 w 8938307"/>
              <a:gd name="connsiteY8313" fmla="*/ 1415951 h 2993922"/>
              <a:gd name="connsiteX8314" fmla="*/ 2901772 w 8938307"/>
              <a:gd name="connsiteY8314" fmla="*/ 1426541 h 2993922"/>
              <a:gd name="connsiteX8315" fmla="*/ 2891182 w 8938307"/>
              <a:gd name="connsiteY8315" fmla="*/ 1426541 h 2993922"/>
              <a:gd name="connsiteX8316" fmla="*/ 2817049 w 8938307"/>
              <a:gd name="connsiteY8316" fmla="*/ 1426541 h 2993922"/>
              <a:gd name="connsiteX8317" fmla="*/ 2785278 w 8938307"/>
              <a:gd name="connsiteY8317" fmla="*/ 1415951 h 2993922"/>
              <a:gd name="connsiteX8318" fmla="*/ 2748211 w 8938307"/>
              <a:gd name="connsiteY8318" fmla="*/ 1410656 h 2993922"/>
              <a:gd name="connsiteX8319" fmla="*/ 2727032 w 8938307"/>
              <a:gd name="connsiteY8319" fmla="*/ 1405360 h 2993922"/>
              <a:gd name="connsiteX8320" fmla="*/ 2700554 w 8938307"/>
              <a:gd name="connsiteY8320" fmla="*/ 1400066 h 2993922"/>
              <a:gd name="connsiteX8321" fmla="*/ 2658193 w 8938307"/>
              <a:gd name="connsiteY8321" fmla="*/ 1394770 h 2993922"/>
              <a:gd name="connsiteX8322" fmla="*/ 2605241 w 8938307"/>
              <a:gd name="connsiteY8322" fmla="*/ 1373589 h 2993922"/>
              <a:gd name="connsiteX8323" fmla="*/ 2578765 w 8938307"/>
              <a:gd name="connsiteY8323" fmla="*/ 1362999 h 2993922"/>
              <a:gd name="connsiteX8324" fmla="*/ 2541698 w 8938307"/>
              <a:gd name="connsiteY8324" fmla="*/ 1362999 h 2993922"/>
              <a:gd name="connsiteX8325" fmla="*/ 2499337 w 8938307"/>
              <a:gd name="connsiteY8325" fmla="*/ 1362999 h 2993922"/>
              <a:gd name="connsiteX8326" fmla="*/ 2472861 w 8938307"/>
              <a:gd name="connsiteY8326" fmla="*/ 1352408 h 2993922"/>
              <a:gd name="connsiteX8327" fmla="*/ 2456975 w 8938307"/>
              <a:gd name="connsiteY8327" fmla="*/ 1347114 h 2993922"/>
              <a:gd name="connsiteX8328" fmla="*/ 2441090 w 8938307"/>
              <a:gd name="connsiteY8328" fmla="*/ 1341818 h 2993922"/>
              <a:gd name="connsiteX8329" fmla="*/ 2414614 w 8938307"/>
              <a:gd name="connsiteY8329" fmla="*/ 1341818 h 2993922"/>
              <a:gd name="connsiteX8330" fmla="*/ 2361662 w 8938307"/>
              <a:gd name="connsiteY8330" fmla="*/ 1310047 h 2993922"/>
              <a:gd name="connsiteX8331" fmla="*/ 2361662 w 8938307"/>
              <a:gd name="connsiteY8331" fmla="*/ 1299456 h 2993922"/>
              <a:gd name="connsiteX8332" fmla="*/ 2356365 w 8938307"/>
              <a:gd name="connsiteY8332" fmla="*/ 1288866 h 2993922"/>
              <a:gd name="connsiteX8333" fmla="*/ 2340481 w 8938307"/>
              <a:gd name="connsiteY8333" fmla="*/ 1288866 h 2993922"/>
              <a:gd name="connsiteX8334" fmla="*/ 2324594 w 8938307"/>
              <a:gd name="connsiteY8334" fmla="*/ 1278276 h 2993922"/>
              <a:gd name="connsiteX8335" fmla="*/ 2276938 w 8938307"/>
              <a:gd name="connsiteY8335" fmla="*/ 1267685 h 2993922"/>
              <a:gd name="connsiteX8336" fmla="*/ 2234577 w 8938307"/>
              <a:gd name="connsiteY8336" fmla="*/ 1257095 h 2993922"/>
              <a:gd name="connsiteX8337" fmla="*/ 2245167 w 8938307"/>
              <a:gd name="connsiteY8337" fmla="*/ 1246504 h 2993922"/>
              <a:gd name="connsiteX8338" fmla="*/ 2276938 w 8938307"/>
              <a:gd name="connsiteY8338" fmla="*/ 1251800 h 2993922"/>
              <a:gd name="connsiteX8339" fmla="*/ 2298119 w 8938307"/>
              <a:gd name="connsiteY8339" fmla="*/ 1246504 h 2993922"/>
              <a:gd name="connsiteX8340" fmla="*/ 2319299 w 8938307"/>
              <a:gd name="connsiteY8340" fmla="*/ 1246504 h 2993922"/>
              <a:gd name="connsiteX8341" fmla="*/ 2329890 w 8938307"/>
              <a:gd name="connsiteY8341" fmla="*/ 1246504 h 2993922"/>
              <a:gd name="connsiteX8342" fmla="*/ 2340481 w 8938307"/>
              <a:gd name="connsiteY8342" fmla="*/ 1257095 h 2993922"/>
              <a:gd name="connsiteX8343" fmla="*/ 2361662 w 8938307"/>
              <a:gd name="connsiteY8343" fmla="*/ 1257095 h 2993922"/>
              <a:gd name="connsiteX8344" fmla="*/ 2393433 w 8938307"/>
              <a:gd name="connsiteY8344" fmla="*/ 1267685 h 2993922"/>
              <a:gd name="connsiteX8345" fmla="*/ 2414614 w 8938307"/>
              <a:gd name="connsiteY8345" fmla="*/ 1278276 h 2993922"/>
              <a:gd name="connsiteX8346" fmla="*/ 2414614 w 8938307"/>
              <a:gd name="connsiteY8346" fmla="*/ 1267685 h 2993922"/>
              <a:gd name="connsiteX8347" fmla="*/ 2414614 w 8938307"/>
              <a:gd name="connsiteY8347" fmla="*/ 1257095 h 2993922"/>
              <a:gd name="connsiteX8348" fmla="*/ 2404023 w 8938307"/>
              <a:gd name="connsiteY8348" fmla="*/ 1251800 h 2993922"/>
              <a:gd name="connsiteX8349" fmla="*/ 2377546 w 8938307"/>
              <a:gd name="connsiteY8349" fmla="*/ 1251800 h 2993922"/>
              <a:gd name="connsiteX8350" fmla="*/ 2361662 w 8938307"/>
              <a:gd name="connsiteY8350" fmla="*/ 1246504 h 2993922"/>
              <a:gd name="connsiteX8351" fmla="*/ 2361662 w 8938307"/>
              <a:gd name="connsiteY8351" fmla="*/ 1241210 h 2993922"/>
              <a:gd name="connsiteX8352" fmla="*/ 2351071 w 8938307"/>
              <a:gd name="connsiteY8352" fmla="*/ 1235914 h 2993922"/>
              <a:gd name="connsiteX8353" fmla="*/ 2329890 w 8938307"/>
              <a:gd name="connsiteY8353" fmla="*/ 1230619 h 2993922"/>
              <a:gd name="connsiteX8354" fmla="*/ 2308710 w 8938307"/>
              <a:gd name="connsiteY8354" fmla="*/ 1225324 h 2993922"/>
              <a:gd name="connsiteX8355" fmla="*/ 2266347 w 8938307"/>
              <a:gd name="connsiteY8355" fmla="*/ 1204143 h 2993922"/>
              <a:gd name="connsiteX8356" fmla="*/ 2245167 w 8938307"/>
              <a:gd name="connsiteY8356" fmla="*/ 1204143 h 2993922"/>
              <a:gd name="connsiteX8357" fmla="*/ 2223986 w 8938307"/>
              <a:gd name="connsiteY8357" fmla="*/ 1204143 h 2993922"/>
              <a:gd name="connsiteX8358" fmla="*/ 2213396 w 8938307"/>
              <a:gd name="connsiteY8358" fmla="*/ 1204143 h 2993922"/>
              <a:gd name="connsiteX8359" fmla="*/ 2229282 w 8938307"/>
              <a:gd name="connsiteY8359" fmla="*/ 1214733 h 2993922"/>
              <a:gd name="connsiteX8360" fmla="*/ 2234577 w 8938307"/>
              <a:gd name="connsiteY8360" fmla="*/ 1225324 h 2993922"/>
              <a:gd name="connsiteX8361" fmla="*/ 2234577 w 8938307"/>
              <a:gd name="connsiteY8361" fmla="*/ 1246504 h 2993922"/>
              <a:gd name="connsiteX8362" fmla="*/ 2223986 w 8938307"/>
              <a:gd name="connsiteY8362" fmla="*/ 1246504 h 2993922"/>
              <a:gd name="connsiteX8363" fmla="*/ 2223986 w 8938307"/>
              <a:gd name="connsiteY8363" fmla="*/ 1235914 h 2993922"/>
              <a:gd name="connsiteX8364" fmla="*/ 2213396 w 8938307"/>
              <a:gd name="connsiteY8364" fmla="*/ 1225324 h 2993922"/>
              <a:gd name="connsiteX8365" fmla="*/ 2202805 w 8938307"/>
              <a:gd name="connsiteY8365" fmla="*/ 1235914 h 2993922"/>
              <a:gd name="connsiteX8366" fmla="*/ 2181625 w 8938307"/>
              <a:gd name="connsiteY8366" fmla="*/ 1246504 h 2993922"/>
              <a:gd name="connsiteX8367" fmla="*/ 2171034 w 8938307"/>
              <a:gd name="connsiteY8367" fmla="*/ 1246504 h 2993922"/>
              <a:gd name="connsiteX8368" fmla="*/ 2160443 w 8938307"/>
              <a:gd name="connsiteY8368" fmla="*/ 1241210 h 2993922"/>
              <a:gd name="connsiteX8369" fmla="*/ 2139263 w 8938307"/>
              <a:gd name="connsiteY8369" fmla="*/ 1235914 h 2993922"/>
              <a:gd name="connsiteX8370" fmla="*/ 2107491 w 8938307"/>
              <a:gd name="connsiteY8370" fmla="*/ 1225324 h 2993922"/>
              <a:gd name="connsiteX8371" fmla="*/ 2075721 w 8938307"/>
              <a:gd name="connsiteY8371" fmla="*/ 1214733 h 2993922"/>
              <a:gd name="connsiteX8372" fmla="*/ 2065130 w 8938307"/>
              <a:gd name="connsiteY8372" fmla="*/ 1214733 h 2993922"/>
              <a:gd name="connsiteX8373" fmla="*/ 2043949 w 8938307"/>
              <a:gd name="connsiteY8373" fmla="*/ 1204143 h 2993922"/>
              <a:gd name="connsiteX8374" fmla="*/ 2017472 w 8938307"/>
              <a:gd name="connsiteY8374" fmla="*/ 1198848 h 2993922"/>
              <a:gd name="connsiteX8375" fmla="*/ 1980407 w 8938307"/>
              <a:gd name="connsiteY8375" fmla="*/ 1193552 h 2993922"/>
              <a:gd name="connsiteX8376" fmla="*/ 1969816 w 8938307"/>
              <a:gd name="connsiteY8376" fmla="*/ 1193552 h 2993922"/>
              <a:gd name="connsiteX8377" fmla="*/ 1959226 w 8938307"/>
              <a:gd name="connsiteY8377" fmla="*/ 1182962 h 2993922"/>
              <a:gd name="connsiteX8378" fmla="*/ 1938045 w 8938307"/>
              <a:gd name="connsiteY8378" fmla="*/ 1193552 h 2993922"/>
              <a:gd name="connsiteX8379" fmla="*/ 1927455 w 8938307"/>
              <a:gd name="connsiteY8379" fmla="*/ 1193552 h 2993922"/>
              <a:gd name="connsiteX8380" fmla="*/ 1927455 w 8938307"/>
              <a:gd name="connsiteY8380" fmla="*/ 1204143 h 2993922"/>
              <a:gd name="connsiteX8381" fmla="*/ 1916864 w 8938307"/>
              <a:gd name="connsiteY8381" fmla="*/ 1214733 h 2993922"/>
              <a:gd name="connsiteX8382" fmla="*/ 1906274 w 8938307"/>
              <a:gd name="connsiteY8382" fmla="*/ 1193552 h 2993922"/>
              <a:gd name="connsiteX8383" fmla="*/ 1916864 w 8938307"/>
              <a:gd name="connsiteY8383" fmla="*/ 1172371 h 2993922"/>
              <a:gd name="connsiteX8384" fmla="*/ 1895684 w 8938307"/>
              <a:gd name="connsiteY8384" fmla="*/ 1167077 h 2993922"/>
              <a:gd name="connsiteX8385" fmla="*/ 1874503 w 8938307"/>
              <a:gd name="connsiteY8385" fmla="*/ 1156485 h 2993922"/>
              <a:gd name="connsiteX8386" fmla="*/ 1863912 w 8938307"/>
              <a:gd name="connsiteY8386" fmla="*/ 1130010 h 2993922"/>
              <a:gd name="connsiteX8387" fmla="*/ 1874503 w 8938307"/>
              <a:gd name="connsiteY8387" fmla="*/ 1119419 h 2993922"/>
              <a:gd name="connsiteX8388" fmla="*/ 1853322 w 8938307"/>
              <a:gd name="connsiteY8388" fmla="*/ 1119419 h 2993922"/>
              <a:gd name="connsiteX8389" fmla="*/ 1848026 w 8938307"/>
              <a:gd name="connsiteY8389" fmla="*/ 1130010 h 2993922"/>
              <a:gd name="connsiteX8390" fmla="*/ 1821551 w 8938307"/>
              <a:gd name="connsiteY8390" fmla="*/ 1130010 h 2993922"/>
              <a:gd name="connsiteX8391" fmla="*/ 1800370 w 8938307"/>
              <a:gd name="connsiteY8391" fmla="*/ 1130010 h 2993922"/>
              <a:gd name="connsiteX8392" fmla="*/ 1810960 w 8938307"/>
              <a:gd name="connsiteY8392" fmla="*/ 1140600 h 2993922"/>
              <a:gd name="connsiteX8393" fmla="*/ 1821551 w 8938307"/>
              <a:gd name="connsiteY8393" fmla="*/ 1151191 h 2993922"/>
              <a:gd name="connsiteX8394" fmla="*/ 1832141 w 8938307"/>
              <a:gd name="connsiteY8394" fmla="*/ 1172371 h 2993922"/>
              <a:gd name="connsiteX8395" fmla="*/ 1779189 w 8938307"/>
              <a:gd name="connsiteY8395" fmla="*/ 1172371 h 2993922"/>
              <a:gd name="connsiteX8396" fmla="*/ 1736827 w 8938307"/>
              <a:gd name="connsiteY8396" fmla="*/ 1161781 h 2993922"/>
              <a:gd name="connsiteX8397" fmla="*/ 1726237 w 8938307"/>
              <a:gd name="connsiteY8397" fmla="*/ 1161781 h 2993922"/>
              <a:gd name="connsiteX8398" fmla="*/ 1747418 w 8938307"/>
              <a:gd name="connsiteY8398" fmla="*/ 1151191 h 2993922"/>
              <a:gd name="connsiteX8399" fmla="*/ 1736827 w 8938307"/>
              <a:gd name="connsiteY8399" fmla="*/ 1140600 h 2993922"/>
              <a:gd name="connsiteX8400" fmla="*/ 1694466 w 8938307"/>
              <a:gd name="connsiteY8400" fmla="*/ 1140600 h 2993922"/>
              <a:gd name="connsiteX8401" fmla="*/ 1673285 w 8938307"/>
              <a:gd name="connsiteY8401" fmla="*/ 1140600 h 2993922"/>
              <a:gd name="connsiteX8402" fmla="*/ 1652104 w 8938307"/>
              <a:gd name="connsiteY8402" fmla="*/ 1140600 h 2993922"/>
              <a:gd name="connsiteX8403" fmla="*/ 1662694 w 8938307"/>
              <a:gd name="connsiteY8403" fmla="*/ 1151191 h 2993922"/>
              <a:gd name="connsiteX8404" fmla="*/ 1673285 w 8938307"/>
              <a:gd name="connsiteY8404" fmla="*/ 1161781 h 2993922"/>
              <a:gd name="connsiteX8405" fmla="*/ 1705056 w 8938307"/>
              <a:gd name="connsiteY8405" fmla="*/ 1167077 h 2993922"/>
              <a:gd name="connsiteX8406" fmla="*/ 1726237 w 8938307"/>
              <a:gd name="connsiteY8406" fmla="*/ 1172371 h 2993922"/>
              <a:gd name="connsiteX8407" fmla="*/ 1736827 w 8938307"/>
              <a:gd name="connsiteY8407" fmla="*/ 1172371 h 2993922"/>
              <a:gd name="connsiteX8408" fmla="*/ 1736827 w 8938307"/>
              <a:gd name="connsiteY8408" fmla="*/ 1177666 h 2993922"/>
              <a:gd name="connsiteX8409" fmla="*/ 1747418 w 8938307"/>
              <a:gd name="connsiteY8409" fmla="*/ 1182962 h 2993922"/>
              <a:gd name="connsiteX8410" fmla="*/ 1758008 w 8938307"/>
              <a:gd name="connsiteY8410" fmla="*/ 1182962 h 2993922"/>
              <a:gd name="connsiteX8411" fmla="*/ 1779189 w 8938307"/>
              <a:gd name="connsiteY8411" fmla="*/ 1193552 h 2993922"/>
              <a:gd name="connsiteX8412" fmla="*/ 1810960 w 8938307"/>
              <a:gd name="connsiteY8412" fmla="*/ 1193552 h 2993922"/>
              <a:gd name="connsiteX8413" fmla="*/ 1842731 w 8938307"/>
              <a:gd name="connsiteY8413" fmla="*/ 1204143 h 2993922"/>
              <a:gd name="connsiteX8414" fmla="*/ 1853322 w 8938307"/>
              <a:gd name="connsiteY8414" fmla="*/ 1214733 h 2993922"/>
              <a:gd name="connsiteX8415" fmla="*/ 1895684 w 8938307"/>
              <a:gd name="connsiteY8415" fmla="*/ 1225324 h 2993922"/>
              <a:gd name="connsiteX8416" fmla="*/ 1938045 w 8938307"/>
              <a:gd name="connsiteY8416" fmla="*/ 1246504 h 2993922"/>
              <a:gd name="connsiteX8417" fmla="*/ 1959226 w 8938307"/>
              <a:gd name="connsiteY8417" fmla="*/ 1246504 h 2993922"/>
              <a:gd name="connsiteX8418" fmla="*/ 2033359 w 8938307"/>
              <a:gd name="connsiteY8418" fmla="*/ 1267685 h 2993922"/>
              <a:gd name="connsiteX8419" fmla="*/ 2054540 w 8938307"/>
              <a:gd name="connsiteY8419" fmla="*/ 1278276 h 2993922"/>
              <a:gd name="connsiteX8420" fmla="*/ 2086311 w 8938307"/>
              <a:gd name="connsiteY8420" fmla="*/ 1288866 h 2993922"/>
              <a:gd name="connsiteX8421" fmla="*/ 2102197 w 8938307"/>
              <a:gd name="connsiteY8421" fmla="*/ 1294162 h 2993922"/>
              <a:gd name="connsiteX8422" fmla="*/ 2118082 w 8938307"/>
              <a:gd name="connsiteY8422" fmla="*/ 1299456 h 2993922"/>
              <a:gd name="connsiteX8423" fmla="*/ 2128673 w 8938307"/>
              <a:gd name="connsiteY8423" fmla="*/ 1299456 h 2993922"/>
              <a:gd name="connsiteX8424" fmla="*/ 2149853 w 8938307"/>
              <a:gd name="connsiteY8424" fmla="*/ 1310047 h 2993922"/>
              <a:gd name="connsiteX8425" fmla="*/ 2181625 w 8938307"/>
              <a:gd name="connsiteY8425" fmla="*/ 1320637 h 2993922"/>
              <a:gd name="connsiteX8426" fmla="*/ 2213396 w 8938307"/>
              <a:gd name="connsiteY8426" fmla="*/ 1331228 h 2993922"/>
              <a:gd name="connsiteX8427" fmla="*/ 2255757 w 8938307"/>
              <a:gd name="connsiteY8427" fmla="*/ 1341818 h 2993922"/>
              <a:gd name="connsiteX8428" fmla="*/ 2287529 w 8938307"/>
              <a:gd name="connsiteY8428" fmla="*/ 1362999 h 2993922"/>
              <a:gd name="connsiteX8429" fmla="*/ 2314005 w 8938307"/>
              <a:gd name="connsiteY8429" fmla="*/ 1368293 h 2993922"/>
              <a:gd name="connsiteX8430" fmla="*/ 2340481 w 8938307"/>
              <a:gd name="connsiteY8430" fmla="*/ 1362999 h 2993922"/>
              <a:gd name="connsiteX8431" fmla="*/ 2345776 w 8938307"/>
              <a:gd name="connsiteY8431" fmla="*/ 1368293 h 2993922"/>
              <a:gd name="connsiteX8432" fmla="*/ 2361662 w 8938307"/>
              <a:gd name="connsiteY8432" fmla="*/ 1373589 h 2993922"/>
              <a:gd name="connsiteX8433" fmla="*/ 2393433 w 8938307"/>
              <a:gd name="connsiteY8433" fmla="*/ 1394770 h 2993922"/>
              <a:gd name="connsiteX8434" fmla="*/ 2425203 w 8938307"/>
              <a:gd name="connsiteY8434" fmla="*/ 1405360 h 2993922"/>
              <a:gd name="connsiteX8435" fmla="*/ 2441090 w 8938307"/>
              <a:gd name="connsiteY8435" fmla="*/ 1415951 h 2993922"/>
              <a:gd name="connsiteX8436" fmla="*/ 2462272 w 8938307"/>
              <a:gd name="connsiteY8436" fmla="*/ 1421247 h 2993922"/>
              <a:gd name="connsiteX8437" fmla="*/ 2509927 w 8938307"/>
              <a:gd name="connsiteY8437" fmla="*/ 1437132 h 2993922"/>
              <a:gd name="connsiteX8438" fmla="*/ 2536402 w 8938307"/>
              <a:gd name="connsiteY8438" fmla="*/ 1437132 h 2993922"/>
              <a:gd name="connsiteX8439" fmla="*/ 2552289 w 8938307"/>
              <a:gd name="connsiteY8439" fmla="*/ 1437132 h 2993922"/>
              <a:gd name="connsiteX8440" fmla="*/ 2573470 w 8938307"/>
              <a:gd name="connsiteY8440" fmla="*/ 1447722 h 2993922"/>
              <a:gd name="connsiteX8441" fmla="*/ 2562879 w 8938307"/>
              <a:gd name="connsiteY8441" fmla="*/ 1415951 h 2993922"/>
              <a:gd name="connsiteX8442" fmla="*/ 2552289 w 8938307"/>
              <a:gd name="connsiteY8442" fmla="*/ 1405360 h 2993922"/>
              <a:gd name="connsiteX8443" fmla="*/ 2599947 w 8938307"/>
              <a:gd name="connsiteY8443" fmla="*/ 1410656 h 2993922"/>
              <a:gd name="connsiteX8444" fmla="*/ 2647602 w 8938307"/>
              <a:gd name="connsiteY8444" fmla="*/ 1426541 h 2993922"/>
              <a:gd name="connsiteX8445" fmla="*/ 2658193 w 8938307"/>
              <a:gd name="connsiteY8445" fmla="*/ 1426541 h 2993922"/>
              <a:gd name="connsiteX8446" fmla="*/ 2705851 w 8938307"/>
              <a:gd name="connsiteY8446" fmla="*/ 1437132 h 2993922"/>
              <a:gd name="connsiteX8447" fmla="*/ 2742916 w 8938307"/>
              <a:gd name="connsiteY8447" fmla="*/ 1447722 h 2993922"/>
              <a:gd name="connsiteX8448" fmla="*/ 2764097 w 8938307"/>
              <a:gd name="connsiteY8448" fmla="*/ 1458312 h 2993922"/>
              <a:gd name="connsiteX8449" fmla="*/ 2795868 w 8938307"/>
              <a:gd name="connsiteY8449" fmla="*/ 1468903 h 2993922"/>
              <a:gd name="connsiteX8450" fmla="*/ 2764097 w 8938307"/>
              <a:gd name="connsiteY8450" fmla="*/ 1468903 h 2993922"/>
              <a:gd name="connsiteX8451" fmla="*/ 2742916 w 8938307"/>
              <a:gd name="connsiteY8451" fmla="*/ 1458312 h 2993922"/>
              <a:gd name="connsiteX8452" fmla="*/ 2700554 w 8938307"/>
              <a:gd name="connsiteY8452" fmla="*/ 1458312 h 2993922"/>
              <a:gd name="connsiteX8453" fmla="*/ 2679374 w 8938307"/>
              <a:gd name="connsiteY8453" fmla="*/ 1468903 h 2993922"/>
              <a:gd name="connsiteX8454" fmla="*/ 2795868 w 8938307"/>
              <a:gd name="connsiteY8454" fmla="*/ 1490084 h 2993922"/>
              <a:gd name="connsiteX8455" fmla="*/ 2806458 w 8938307"/>
              <a:gd name="connsiteY8455" fmla="*/ 1500674 h 2993922"/>
              <a:gd name="connsiteX8456" fmla="*/ 2817049 w 8938307"/>
              <a:gd name="connsiteY8456" fmla="*/ 1537741 h 2993922"/>
              <a:gd name="connsiteX8457" fmla="*/ 2832936 w 8938307"/>
              <a:gd name="connsiteY8457" fmla="*/ 1548331 h 2993922"/>
              <a:gd name="connsiteX8458" fmla="*/ 2848820 w 8938307"/>
              <a:gd name="connsiteY8458" fmla="*/ 1543036 h 2993922"/>
              <a:gd name="connsiteX8459" fmla="*/ 2870002 w 8938307"/>
              <a:gd name="connsiteY8459" fmla="*/ 1543036 h 2993922"/>
              <a:gd name="connsiteX8460" fmla="*/ 2859410 w 8938307"/>
              <a:gd name="connsiteY8460" fmla="*/ 1553626 h 2993922"/>
              <a:gd name="connsiteX8461" fmla="*/ 2867353 w 8938307"/>
              <a:gd name="connsiteY8461" fmla="*/ 1561569 h 2993922"/>
              <a:gd name="connsiteX8462" fmla="*/ 2868489 w 8938307"/>
              <a:gd name="connsiteY8462" fmla="*/ 1562705 h 2993922"/>
              <a:gd name="connsiteX8463" fmla="*/ 2795868 w 8938307"/>
              <a:gd name="connsiteY8463" fmla="*/ 1553626 h 2993922"/>
              <a:gd name="connsiteX8464" fmla="*/ 2753506 w 8938307"/>
              <a:gd name="connsiteY8464" fmla="*/ 1543036 h 2993922"/>
              <a:gd name="connsiteX8465" fmla="*/ 2721735 w 8938307"/>
              <a:gd name="connsiteY8465" fmla="*/ 1537741 h 2993922"/>
              <a:gd name="connsiteX8466" fmla="*/ 2689964 w 8938307"/>
              <a:gd name="connsiteY8466" fmla="*/ 1521855 h 2993922"/>
              <a:gd name="connsiteX8467" fmla="*/ 2637012 w 8938307"/>
              <a:gd name="connsiteY8467" fmla="*/ 1511264 h 2993922"/>
              <a:gd name="connsiteX8468" fmla="*/ 2626422 w 8938307"/>
              <a:gd name="connsiteY8468" fmla="*/ 1511264 h 2993922"/>
              <a:gd name="connsiteX8469" fmla="*/ 2605241 w 8938307"/>
              <a:gd name="connsiteY8469" fmla="*/ 1500674 h 2993922"/>
              <a:gd name="connsiteX8470" fmla="*/ 2531108 w 8938307"/>
              <a:gd name="connsiteY8470" fmla="*/ 1479493 h 2993922"/>
              <a:gd name="connsiteX8471" fmla="*/ 2478156 w 8938307"/>
              <a:gd name="connsiteY8471" fmla="*/ 1458312 h 2993922"/>
              <a:gd name="connsiteX8472" fmla="*/ 2462272 w 8938307"/>
              <a:gd name="connsiteY8472" fmla="*/ 1458312 h 2993922"/>
              <a:gd name="connsiteX8473" fmla="*/ 2446385 w 8938307"/>
              <a:gd name="connsiteY8473" fmla="*/ 1458312 h 2993922"/>
              <a:gd name="connsiteX8474" fmla="*/ 2351071 w 8938307"/>
              <a:gd name="connsiteY8474" fmla="*/ 1426541 h 2993922"/>
              <a:gd name="connsiteX8475" fmla="*/ 2335186 w 8938307"/>
              <a:gd name="connsiteY8475" fmla="*/ 1426541 h 2993922"/>
              <a:gd name="connsiteX8476" fmla="*/ 2319299 w 8938307"/>
              <a:gd name="connsiteY8476" fmla="*/ 1415951 h 2993922"/>
              <a:gd name="connsiteX8477" fmla="*/ 2308710 w 8938307"/>
              <a:gd name="connsiteY8477" fmla="*/ 1405360 h 2993922"/>
              <a:gd name="connsiteX8478" fmla="*/ 2298119 w 8938307"/>
              <a:gd name="connsiteY8478" fmla="*/ 1405360 h 2993922"/>
              <a:gd name="connsiteX8479" fmla="*/ 2261053 w 8938307"/>
              <a:gd name="connsiteY8479" fmla="*/ 1394770 h 2993922"/>
              <a:gd name="connsiteX8480" fmla="*/ 2223986 w 8938307"/>
              <a:gd name="connsiteY8480" fmla="*/ 1394770 h 2993922"/>
              <a:gd name="connsiteX8481" fmla="*/ 2171034 w 8938307"/>
              <a:gd name="connsiteY8481" fmla="*/ 1362999 h 2993922"/>
              <a:gd name="connsiteX8482" fmla="*/ 2133967 w 8938307"/>
              <a:gd name="connsiteY8482" fmla="*/ 1352408 h 2993922"/>
              <a:gd name="connsiteX8483" fmla="*/ 2075721 w 8938307"/>
              <a:gd name="connsiteY8483" fmla="*/ 1341818 h 2993922"/>
              <a:gd name="connsiteX8484" fmla="*/ 1789779 w 8938307"/>
              <a:gd name="connsiteY8484" fmla="*/ 1257095 h 2993922"/>
              <a:gd name="connsiteX8485" fmla="*/ 1747418 w 8938307"/>
              <a:gd name="connsiteY8485" fmla="*/ 1235914 h 2993922"/>
              <a:gd name="connsiteX8486" fmla="*/ 1705056 w 8938307"/>
              <a:gd name="connsiteY8486" fmla="*/ 1225324 h 2993922"/>
              <a:gd name="connsiteX8487" fmla="*/ 1699760 w 8938307"/>
              <a:gd name="connsiteY8487" fmla="*/ 1214733 h 2993922"/>
              <a:gd name="connsiteX8488" fmla="*/ 1683875 w 8938307"/>
              <a:gd name="connsiteY8488" fmla="*/ 1214733 h 2993922"/>
              <a:gd name="connsiteX8489" fmla="*/ 1509133 w 8938307"/>
              <a:gd name="connsiteY8489" fmla="*/ 1161781 h 2993922"/>
              <a:gd name="connsiteX8490" fmla="*/ 1323802 w 8938307"/>
              <a:gd name="connsiteY8490" fmla="*/ 1098239 h 2993922"/>
              <a:gd name="connsiteX8491" fmla="*/ 1307915 w 8938307"/>
              <a:gd name="connsiteY8491" fmla="*/ 1082354 h 2993922"/>
              <a:gd name="connsiteX8492" fmla="*/ 1281440 w 8938307"/>
              <a:gd name="connsiteY8492" fmla="*/ 1077058 h 2993922"/>
              <a:gd name="connsiteX8493" fmla="*/ 1143765 w 8938307"/>
              <a:gd name="connsiteY8493" fmla="*/ 1024106 h 2993922"/>
              <a:gd name="connsiteX8494" fmla="*/ 1122583 w 8938307"/>
              <a:gd name="connsiteY8494" fmla="*/ 1018810 h 2993922"/>
              <a:gd name="connsiteX8495" fmla="*/ 1111993 w 8938307"/>
              <a:gd name="connsiteY8495" fmla="*/ 1018810 h 2993922"/>
              <a:gd name="connsiteX8496" fmla="*/ 1101402 w 8938307"/>
              <a:gd name="connsiteY8496" fmla="*/ 1013515 h 2993922"/>
              <a:gd name="connsiteX8497" fmla="*/ 1021974 w 8938307"/>
              <a:gd name="connsiteY8497" fmla="*/ 981744 h 2993922"/>
              <a:gd name="connsiteX8498" fmla="*/ 900185 w 8938307"/>
              <a:gd name="connsiteY8498" fmla="*/ 934087 h 2993922"/>
              <a:gd name="connsiteX8499" fmla="*/ 804871 w 8938307"/>
              <a:gd name="connsiteY8499" fmla="*/ 897021 h 2993922"/>
              <a:gd name="connsiteX8500" fmla="*/ 751919 w 8938307"/>
              <a:gd name="connsiteY8500" fmla="*/ 875840 h 2993922"/>
              <a:gd name="connsiteX8501" fmla="*/ 741329 w 8938307"/>
              <a:gd name="connsiteY8501" fmla="*/ 870544 h 2993922"/>
              <a:gd name="connsiteX8502" fmla="*/ 709557 w 8938307"/>
              <a:gd name="connsiteY8502" fmla="*/ 865250 h 2993922"/>
              <a:gd name="connsiteX8503" fmla="*/ 667195 w 8938307"/>
              <a:gd name="connsiteY8503" fmla="*/ 844069 h 2993922"/>
              <a:gd name="connsiteX8504" fmla="*/ 656605 w 8938307"/>
              <a:gd name="connsiteY8504" fmla="*/ 833478 h 2993922"/>
              <a:gd name="connsiteX8505" fmla="*/ 651309 w 8938307"/>
              <a:gd name="connsiteY8505" fmla="*/ 833478 h 2993922"/>
              <a:gd name="connsiteX8506" fmla="*/ 635425 w 8938307"/>
              <a:gd name="connsiteY8506" fmla="*/ 822888 h 2993922"/>
              <a:gd name="connsiteX8507" fmla="*/ 571882 w 8938307"/>
              <a:gd name="connsiteY8507" fmla="*/ 801707 h 2993922"/>
              <a:gd name="connsiteX8508" fmla="*/ 476569 w 8938307"/>
              <a:gd name="connsiteY8508" fmla="*/ 748755 h 2993922"/>
              <a:gd name="connsiteX8509" fmla="*/ 391845 w 8938307"/>
              <a:gd name="connsiteY8509" fmla="*/ 701098 h 2993922"/>
              <a:gd name="connsiteX8510" fmla="*/ 338893 w 8938307"/>
              <a:gd name="connsiteY8510" fmla="*/ 685213 h 2993922"/>
              <a:gd name="connsiteX8511" fmla="*/ 338893 w 8938307"/>
              <a:gd name="connsiteY8511" fmla="*/ 674621 h 2993922"/>
              <a:gd name="connsiteX8512" fmla="*/ 328302 w 8938307"/>
              <a:gd name="connsiteY8512" fmla="*/ 664031 h 2993922"/>
              <a:gd name="connsiteX8513" fmla="*/ 285940 w 8938307"/>
              <a:gd name="connsiteY8513" fmla="*/ 642851 h 2993922"/>
              <a:gd name="connsiteX8514" fmla="*/ 328302 w 8938307"/>
              <a:gd name="connsiteY8514" fmla="*/ 653442 h 2993922"/>
              <a:gd name="connsiteX8515" fmla="*/ 402435 w 8938307"/>
              <a:gd name="connsiteY8515" fmla="*/ 674621 h 2993922"/>
              <a:gd name="connsiteX8516" fmla="*/ 455387 w 8938307"/>
              <a:gd name="connsiteY8516" fmla="*/ 674621 h 2993922"/>
              <a:gd name="connsiteX8517" fmla="*/ 465977 w 8938307"/>
              <a:gd name="connsiteY8517" fmla="*/ 674621 h 2993922"/>
              <a:gd name="connsiteX8518" fmla="*/ 487158 w 8938307"/>
              <a:gd name="connsiteY8518" fmla="*/ 674621 h 2993922"/>
              <a:gd name="connsiteX8519" fmla="*/ 603653 w 8938307"/>
              <a:gd name="connsiteY8519" fmla="*/ 685213 h 2993922"/>
              <a:gd name="connsiteX8520" fmla="*/ 571882 w 8938307"/>
              <a:gd name="connsiteY8520" fmla="*/ 679917 h 2993922"/>
              <a:gd name="connsiteX8521" fmla="*/ 518930 w 8938307"/>
              <a:gd name="connsiteY8521" fmla="*/ 653442 h 2993922"/>
              <a:gd name="connsiteX8522" fmla="*/ 497749 w 8938307"/>
              <a:gd name="connsiteY8522" fmla="*/ 637555 h 2993922"/>
              <a:gd name="connsiteX8523" fmla="*/ 476569 w 8938307"/>
              <a:gd name="connsiteY8523" fmla="*/ 621670 h 2993922"/>
              <a:gd name="connsiteX8524" fmla="*/ 450091 w 8938307"/>
              <a:gd name="connsiteY8524" fmla="*/ 611080 h 2993922"/>
              <a:gd name="connsiteX8525" fmla="*/ 434206 w 8938307"/>
              <a:gd name="connsiteY8525" fmla="*/ 600490 h 2993922"/>
              <a:gd name="connsiteX8526" fmla="*/ 402435 w 8938307"/>
              <a:gd name="connsiteY8526" fmla="*/ 579309 h 2993922"/>
              <a:gd name="connsiteX8527" fmla="*/ 381254 w 8938307"/>
              <a:gd name="connsiteY8527" fmla="*/ 563423 h 2993922"/>
              <a:gd name="connsiteX8528" fmla="*/ 375959 w 8938307"/>
              <a:gd name="connsiteY8528" fmla="*/ 563423 h 2993922"/>
              <a:gd name="connsiteX8529" fmla="*/ 360074 w 8938307"/>
              <a:gd name="connsiteY8529" fmla="*/ 547538 h 2993922"/>
              <a:gd name="connsiteX8530" fmla="*/ 402435 w 8938307"/>
              <a:gd name="connsiteY8530" fmla="*/ 558128 h 2993922"/>
              <a:gd name="connsiteX8531" fmla="*/ 423617 w 8938307"/>
              <a:gd name="connsiteY8531" fmla="*/ 568718 h 2993922"/>
              <a:gd name="connsiteX8532" fmla="*/ 434206 w 8938307"/>
              <a:gd name="connsiteY8532" fmla="*/ 558128 h 2993922"/>
              <a:gd name="connsiteX8533" fmla="*/ 444797 w 8938307"/>
              <a:gd name="connsiteY8533" fmla="*/ 558128 h 2993922"/>
              <a:gd name="connsiteX8534" fmla="*/ 455387 w 8938307"/>
              <a:gd name="connsiteY8534" fmla="*/ 568718 h 2993922"/>
              <a:gd name="connsiteX8535" fmla="*/ 487158 w 8938307"/>
              <a:gd name="connsiteY8535" fmla="*/ 568718 h 2993922"/>
              <a:gd name="connsiteX8536" fmla="*/ 434206 w 8938307"/>
              <a:gd name="connsiteY8536" fmla="*/ 547538 h 2993922"/>
              <a:gd name="connsiteX8537" fmla="*/ 434206 w 8938307"/>
              <a:gd name="connsiteY8537" fmla="*/ 536947 h 2993922"/>
              <a:gd name="connsiteX8538" fmla="*/ 418320 w 8938307"/>
              <a:gd name="connsiteY8538" fmla="*/ 531651 h 2993922"/>
              <a:gd name="connsiteX8539" fmla="*/ 413026 w 8938307"/>
              <a:gd name="connsiteY8539" fmla="*/ 526357 h 2993922"/>
              <a:gd name="connsiteX8540" fmla="*/ 391845 w 8938307"/>
              <a:gd name="connsiteY8540" fmla="*/ 526357 h 2993922"/>
              <a:gd name="connsiteX8541" fmla="*/ 397139 w 8938307"/>
              <a:gd name="connsiteY8541" fmla="*/ 515766 h 2993922"/>
              <a:gd name="connsiteX8542" fmla="*/ 423617 w 8938307"/>
              <a:gd name="connsiteY8542" fmla="*/ 515766 h 2993922"/>
              <a:gd name="connsiteX8543" fmla="*/ 455387 w 8938307"/>
              <a:gd name="connsiteY8543" fmla="*/ 526357 h 2993922"/>
              <a:gd name="connsiteX8544" fmla="*/ 444797 w 8938307"/>
              <a:gd name="connsiteY8544" fmla="*/ 536947 h 2993922"/>
              <a:gd name="connsiteX8545" fmla="*/ 508339 w 8938307"/>
              <a:gd name="connsiteY8545" fmla="*/ 568718 h 2993922"/>
              <a:gd name="connsiteX8546" fmla="*/ 503043 w 8938307"/>
              <a:gd name="connsiteY8546" fmla="*/ 568718 h 2993922"/>
              <a:gd name="connsiteX8547" fmla="*/ 497749 w 8938307"/>
              <a:gd name="connsiteY8547" fmla="*/ 579309 h 2993922"/>
              <a:gd name="connsiteX8548" fmla="*/ 508339 w 8938307"/>
              <a:gd name="connsiteY8548" fmla="*/ 579309 h 2993922"/>
              <a:gd name="connsiteX8549" fmla="*/ 508339 w 8938307"/>
              <a:gd name="connsiteY8549" fmla="*/ 589899 h 2993922"/>
              <a:gd name="connsiteX8550" fmla="*/ 518930 w 8938307"/>
              <a:gd name="connsiteY8550" fmla="*/ 579309 h 2993922"/>
              <a:gd name="connsiteX8551" fmla="*/ 550701 w 8938307"/>
              <a:gd name="connsiteY8551" fmla="*/ 579309 h 2993922"/>
              <a:gd name="connsiteX8552" fmla="*/ 566587 w 8938307"/>
              <a:gd name="connsiteY8552" fmla="*/ 589899 h 2993922"/>
              <a:gd name="connsiteX8553" fmla="*/ 582473 w 8938307"/>
              <a:gd name="connsiteY8553" fmla="*/ 589899 h 2993922"/>
              <a:gd name="connsiteX8554" fmla="*/ 582473 w 8938307"/>
              <a:gd name="connsiteY8554" fmla="*/ 600490 h 2993922"/>
              <a:gd name="connsiteX8555" fmla="*/ 640720 w 8938307"/>
              <a:gd name="connsiteY8555" fmla="*/ 616375 h 2993922"/>
              <a:gd name="connsiteX8556" fmla="*/ 709557 w 8938307"/>
              <a:gd name="connsiteY8556" fmla="*/ 632261 h 2993922"/>
              <a:gd name="connsiteX8557" fmla="*/ 614243 w 8938307"/>
              <a:gd name="connsiteY8557" fmla="*/ 589899 h 2993922"/>
              <a:gd name="connsiteX8558" fmla="*/ 571882 w 8938307"/>
              <a:gd name="connsiteY8558" fmla="*/ 568718 h 2993922"/>
              <a:gd name="connsiteX8559" fmla="*/ 540110 w 8938307"/>
              <a:gd name="connsiteY8559" fmla="*/ 558128 h 2993922"/>
              <a:gd name="connsiteX8560" fmla="*/ 534816 w 8938307"/>
              <a:gd name="connsiteY8560" fmla="*/ 552832 h 2993922"/>
              <a:gd name="connsiteX8561" fmla="*/ 508339 w 8938307"/>
              <a:gd name="connsiteY8561" fmla="*/ 536947 h 2993922"/>
              <a:gd name="connsiteX8562" fmla="*/ 487158 w 8938307"/>
              <a:gd name="connsiteY8562" fmla="*/ 526357 h 2993922"/>
              <a:gd name="connsiteX8563" fmla="*/ 540110 w 8938307"/>
              <a:gd name="connsiteY8563" fmla="*/ 526357 h 2993922"/>
              <a:gd name="connsiteX8564" fmla="*/ 656605 w 8938307"/>
              <a:gd name="connsiteY8564" fmla="*/ 547538 h 2993922"/>
              <a:gd name="connsiteX8565" fmla="*/ 656605 w 8938307"/>
              <a:gd name="connsiteY8565" fmla="*/ 542242 h 2993922"/>
              <a:gd name="connsiteX8566" fmla="*/ 646015 w 8938307"/>
              <a:gd name="connsiteY8566" fmla="*/ 536947 h 2993922"/>
              <a:gd name="connsiteX8567" fmla="*/ 656605 w 8938307"/>
              <a:gd name="connsiteY8567" fmla="*/ 526357 h 2993922"/>
              <a:gd name="connsiteX8568" fmla="*/ 693672 w 8938307"/>
              <a:gd name="connsiteY8568" fmla="*/ 542242 h 2993922"/>
              <a:gd name="connsiteX8569" fmla="*/ 720147 w 8938307"/>
              <a:gd name="connsiteY8569" fmla="*/ 547538 h 2993922"/>
              <a:gd name="connsiteX8570" fmla="*/ 730738 w 8938307"/>
              <a:gd name="connsiteY8570" fmla="*/ 547538 h 2993922"/>
              <a:gd name="connsiteX8571" fmla="*/ 720147 w 8938307"/>
              <a:gd name="connsiteY8571" fmla="*/ 536947 h 2993922"/>
              <a:gd name="connsiteX8572" fmla="*/ 741329 w 8938307"/>
              <a:gd name="connsiteY8572" fmla="*/ 536947 h 2993922"/>
              <a:gd name="connsiteX8573" fmla="*/ 730738 w 8938307"/>
              <a:gd name="connsiteY8573" fmla="*/ 526357 h 2993922"/>
              <a:gd name="connsiteX8574" fmla="*/ 741329 w 8938307"/>
              <a:gd name="connsiteY8574" fmla="*/ 526357 h 2993922"/>
              <a:gd name="connsiteX8575" fmla="*/ 778395 w 8938307"/>
              <a:gd name="connsiteY8575" fmla="*/ 536947 h 2993922"/>
              <a:gd name="connsiteX8576" fmla="*/ 783690 w 8938307"/>
              <a:gd name="connsiteY8576" fmla="*/ 526357 h 2993922"/>
              <a:gd name="connsiteX8577" fmla="*/ 783690 w 8938307"/>
              <a:gd name="connsiteY8577" fmla="*/ 515766 h 2993922"/>
              <a:gd name="connsiteX8578" fmla="*/ 794281 w 8938307"/>
              <a:gd name="connsiteY8578" fmla="*/ 515766 h 2993922"/>
              <a:gd name="connsiteX8579" fmla="*/ 836642 w 8938307"/>
              <a:gd name="connsiteY8579" fmla="*/ 515766 h 2993922"/>
              <a:gd name="connsiteX8580" fmla="*/ 847233 w 8938307"/>
              <a:gd name="connsiteY8580" fmla="*/ 536947 h 2993922"/>
              <a:gd name="connsiteX8581" fmla="*/ 879003 w 8938307"/>
              <a:gd name="connsiteY8581" fmla="*/ 536947 h 2993922"/>
              <a:gd name="connsiteX8582" fmla="*/ 863118 w 8938307"/>
              <a:gd name="connsiteY8582" fmla="*/ 531651 h 2993922"/>
              <a:gd name="connsiteX8583" fmla="*/ 847233 w 8938307"/>
              <a:gd name="connsiteY8583" fmla="*/ 515766 h 2993922"/>
              <a:gd name="connsiteX8584" fmla="*/ 868414 w 8938307"/>
              <a:gd name="connsiteY8584" fmla="*/ 515766 h 2993922"/>
              <a:gd name="connsiteX8585" fmla="*/ 879003 w 8938307"/>
              <a:gd name="connsiteY8585" fmla="*/ 505176 h 2993922"/>
              <a:gd name="connsiteX8586" fmla="*/ 868414 w 8938307"/>
              <a:gd name="connsiteY8586" fmla="*/ 494584 h 2993922"/>
              <a:gd name="connsiteX8587" fmla="*/ 794281 w 8938307"/>
              <a:gd name="connsiteY8587" fmla="*/ 483994 h 2993922"/>
              <a:gd name="connsiteX8588" fmla="*/ 782367 w 8938307"/>
              <a:gd name="connsiteY8588" fmla="*/ 482671 h 2993922"/>
              <a:gd name="connsiteX8589" fmla="*/ 773099 w 8938307"/>
              <a:gd name="connsiteY8589" fmla="*/ 473405 h 2993922"/>
              <a:gd name="connsiteX8590" fmla="*/ 773099 w 8938307"/>
              <a:gd name="connsiteY8590" fmla="*/ 481642 h 2993922"/>
              <a:gd name="connsiteX8591" fmla="*/ 770452 w 8938307"/>
              <a:gd name="connsiteY8591" fmla="*/ 481347 h 2993922"/>
              <a:gd name="connsiteX8592" fmla="*/ 762510 w 8938307"/>
              <a:gd name="connsiteY8592" fmla="*/ 473405 h 2993922"/>
              <a:gd name="connsiteX8593" fmla="*/ 698966 w 8938307"/>
              <a:gd name="connsiteY8593" fmla="*/ 441632 h 2993922"/>
              <a:gd name="connsiteX8594" fmla="*/ 677786 w 8938307"/>
              <a:gd name="connsiteY8594" fmla="*/ 431043 h 2993922"/>
              <a:gd name="connsiteX8595" fmla="*/ 677786 w 8938307"/>
              <a:gd name="connsiteY8595" fmla="*/ 420453 h 2993922"/>
              <a:gd name="connsiteX8596" fmla="*/ 688377 w 8938307"/>
              <a:gd name="connsiteY8596" fmla="*/ 409861 h 2993922"/>
              <a:gd name="connsiteX8597" fmla="*/ 677786 w 8938307"/>
              <a:gd name="connsiteY8597" fmla="*/ 409861 h 2993922"/>
              <a:gd name="connsiteX8598" fmla="*/ 688377 w 8938307"/>
              <a:gd name="connsiteY8598" fmla="*/ 452224 h 2993922"/>
              <a:gd name="connsiteX8599" fmla="*/ 704261 w 8938307"/>
              <a:gd name="connsiteY8599" fmla="*/ 457519 h 2993922"/>
              <a:gd name="connsiteX8600" fmla="*/ 709557 w 8938307"/>
              <a:gd name="connsiteY8600" fmla="*/ 462813 h 2993922"/>
              <a:gd name="connsiteX8601" fmla="*/ 720147 w 8938307"/>
              <a:gd name="connsiteY8601" fmla="*/ 462813 h 2993922"/>
              <a:gd name="connsiteX8602" fmla="*/ 730738 w 8938307"/>
              <a:gd name="connsiteY8602" fmla="*/ 462813 h 2993922"/>
              <a:gd name="connsiteX8603" fmla="*/ 730738 w 8938307"/>
              <a:gd name="connsiteY8603" fmla="*/ 473405 h 2993922"/>
              <a:gd name="connsiteX8604" fmla="*/ 736034 w 8938307"/>
              <a:gd name="connsiteY8604" fmla="*/ 478699 h 2993922"/>
              <a:gd name="connsiteX8605" fmla="*/ 751919 w 8938307"/>
              <a:gd name="connsiteY8605" fmla="*/ 478699 h 2993922"/>
              <a:gd name="connsiteX8606" fmla="*/ 762510 w 8938307"/>
              <a:gd name="connsiteY8606" fmla="*/ 494584 h 2993922"/>
              <a:gd name="connsiteX8607" fmla="*/ 762510 w 8938307"/>
              <a:gd name="connsiteY8607" fmla="*/ 515766 h 2993922"/>
              <a:gd name="connsiteX8608" fmla="*/ 741329 w 8938307"/>
              <a:gd name="connsiteY8608" fmla="*/ 505176 h 2993922"/>
              <a:gd name="connsiteX8609" fmla="*/ 720147 w 8938307"/>
              <a:gd name="connsiteY8609" fmla="*/ 499880 h 2993922"/>
              <a:gd name="connsiteX8610" fmla="*/ 709557 w 8938307"/>
              <a:gd name="connsiteY8610" fmla="*/ 505176 h 2993922"/>
              <a:gd name="connsiteX8611" fmla="*/ 667195 w 8938307"/>
              <a:gd name="connsiteY8611" fmla="*/ 494584 h 2993922"/>
              <a:gd name="connsiteX8612" fmla="*/ 656605 w 8938307"/>
              <a:gd name="connsiteY8612" fmla="*/ 483994 h 2993922"/>
              <a:gd name="connsiteX8613" fmla="*/ 646015 w 8938307"/>
              <a:gd name="connsiteY8613" fmla="*/ 483994 h 2993922"/>
              <a:gd name="connsiteX8614" fmla="*/ 635425 w 8938307"/>
              <a:gd name="connsiteY8614" fmla="*/ 473405 h 2993922"/>
              <a:gd name="connsiteX8615" fmla="*/ 646015 w 8938307"/>
              <a:gd name="connsiteY8615" fmla="*/ 462813 h 2993922"/>
              <a:gd name="connsiteX8616" fmla="*/ 656605 w 8938307"/>
              <a:gd name="connsiteY8616" fmla="*/ 462813 h 2993922"/>
              <a:gd name="connsiteX8617" fmla="*/ 635425 w 8938307"/>
              <a:gd name="connsiteY8617" fmla="*/ 452224 h 2993922"/>
              <a:gd name="connsiteX8618" fmla="*/ 624833 w 8938307"/>
              <a:gd name="connsiteY8618" fmla="*/ 452224 h 2993922"/>
              <a:gd name="connsiteX8619" fmla="*/ 529521 w 8938307"/>
              <a:gd name="connsiteY8619" fmla="*/ 420453 h 2993922"/>
              <a:gd name="connsiteX8620" fmla="*/ 508339 w 8938307"/>
              <a:gd name="connsiteY8620" fmla="*/ 409861 h 2993922"/>
              <a:gd name="connsiteX8621" fmla="*/ 508339 w 8938307"/>
              <a:gd name="connsiteY8621" fmla="*/ 393976 h 2993922"/>
              <a:gd name="connsiteX8622" fmla="*/ 434206 w 8938307"/>
              <a:gd name="connsiteY8622" fmla="*/ 378091 h 2993922"/>
              <a:gd name="connsiteX8623" fmla="*/ 423617 w 8938307"/>
              <a:gd name="connsiteY8623" fmla="*/ 356909 h 2993922"/>
              <a:gd name="connsiteX8624" fmla="*/ 381254 w 8938307"/>
              <a:gd name="connsiteY8624" fmla="*/ 346320 h 2993922"/>
              <a:gd name="connsiteX8625" fmla="*/ 370664 w 8938307"/>
              <a:gd name="connsiteY8625" fmla="*/ 335728 h 2993922"/>
              <a:gd name="connsiteX8626" fmla="*/ 360074 w 8938307"/>
              <a:gd name="connsiteY8626" fmla="*/ 335728 h 2993922"/>
              <a:gd name="connsiteX8627" fmla="*/ 349483 w 8938307"/>
              <a:gd name="connsiteY8627" fmla="*/ 335728 h 2993922"/>
              <a:gd name="connsiteX8628" fmla="*/ 338893 w 8938307"/>
              <a:gd name="connsiteY8628" fmla="*/ 325139 h 2993922"/>
              <a:gd name="connsiteX8629" fmla="*/ 338893 w 8938307"/>
              <a:gd name="connsiteY8629" fmla="*/ 314549 h 2993922"/>
              <a:gd name="connsiteX8630" fmla="*/ 381254 w 8938307"/>
              <a:gd name="connsiteY8630" fmla="*/ 314549 h 2993922"/>
              <a:gd name="connsiteX8631" fmla="*/ 418320 w 8938307"/>
              <a:gd name="connsiteY8631" fmla="*/ 319843 h 2993922"/>
              <a:gd name="connsiteX8632" fmla="*/ 465977 w 8938307"/>
              <a:gd name="connsiteY8632" fmla="*/ 319843 h 2993922"/>
              <a:gd name="connsiteX8633" fmla="*/ 487158 w 8938307"/>
              <a:gd name="connsiteY8633" fmla="*/ 314549 h 2993922"/>
              <a:gd name="connsiteX8634" fmla="*/ 455387 w 8938307"/>
              <a:gd name="connsiteY8634" fmla="*/ 293368 h 2993922"/>
              <a:gd name="connsiteX8635" fmla="*/ 444797 w 8938307"/>
              <a:gd name="connsiteY8635" fmla="*/ 288072 h 2993922"/>
              <a:gd name="connsiteX8636" fmla="*/ 413026 w 8938307"/>
              <a:gd name="connsiteY8636" fmla="*/ 272186 h 2993922"/>
              <a:gd name="connsiteX8637" fmla="*/ 370664 w 8938307"/>
              <a:gd name="connsiteY8637" fmla="*/ 272186 h 2993922"/>
              <a:gd name="connsiteX8638" fmla="*/ 360074 w 8938307"/>
              <a:gd name="connsiteY8638" fmla="*/ 272186 h 2993922"/>
              <a:gd name="connsiteX8639" fmla="*/ 360074 w 8938307"/>
              <a:gd name="connsiteY8639" fmla="*/ 261597 h 2993922"/>
              <a:gd name="connsiteX8640" fmla="*/ 338893 w 8938307"/>
              <a:gd name="connsiteY8640" fmla="*/ 251005 h 2993922"/>
              <a:gd name="connsiteX8641" fmla="*/ 312416 w 8938307"/>
              <a:gd name="connsiteY8641" fmla="*/ 224530 h 2993922"/>
              <a:gd name="connsiteX8642" fmla="*/ 296531 w 8938307"/>
              <a:gd name="connsiteY8642" fmla="*/ 208645 h 2993922"/>
              <a:gd name="connsiteX8643" fmla="*/ 275350 w 8938307"/>
              <a:gd name="connsiteY8643" fmla="*/ 198053 h 2993922"/>
              <a:gd name="connsiteX8644" fmla="*/ 275350 w 8938307"/>
              <a:gd name="connsiteY8644" fmla="*/ 187463 h 2993922"/>
              <a:gd name="connsiteX8645" fmla="*/ 264760 w 8938307"/>
              <a:gd name="connsiteY8645" fmla="*/ 176872 h 2993922"/>
              <a:gd name="connsiteX8646" fmla="*/ 232989 w 8938307"/>
              <a:gd name="connsiteY8646" fmla="*/ 166282 h 2993922"/>
              <a:gd name="connsiteX8647" fmla="*/ 227693 w 8938307"/>
              <a:gd name="connsiteY8647" fmla="*/ 155691 h 2993922"/>
              <a:gd name="connsiteX8648" fmla="*/ 222398 w 8938307"/>
              <a:gd name="connsiteY8648" fmla="*/ 155691 h 2993922"/>
              <a:gd name="connsiteX8649" fmla="*/ 190627 w 8938307"/>
              <a:gd name="connsiteY8649" fmla="*/ 155691 h 2993922"/>
              <a:gd name="connsiteX8650" fmla="*/ 201217 w 8938307"/>
              <a:gd name="connsiteY8650" fmla="*/ 145101 h 2993922"/>
              <a:gd name="connsiteX8651" fmla="*/ 222398 w 8938307"/>
              <a:gd name="connsiteY8651" fmla="*/ 145101 h 2993922"/>
              <a:gd name="connsiteX8652" fmla="*/ 243579 w 8938307"/>
              <a:gd name="connsiteY8652" fmla="*/ 145101 h 2993922"/>
              <a:gd name="connsiteX8653" fmla="*/ 296531 w 8938307"/>
              <a:gd name="connsiteY8653" fmla="*/ 155691 h 2993922"/>
              <a:gd name="connsiteX8654" fmla="*/ 338893 w 8938307"/>
              <a:gd name="connsiteY8654" fmla="*/ 166282 h 2993922"/>
              <a:gd name="connsiteX8655" fmla="*/ 349483 w 8938307"/>
              <a:gd name="connsiteY8655" fmla="*/ 176872 h 2993922"/>
              <a:gd name="connsiteX8656" fmla="*/ 370664 w 8938307"/>
              <a:gd name="connsiteY8656" fmla="*/ 187463 h 2993922"/>
              <a:gd name="connsiteX8657" fmla="*/ 391845 w 8938307"/>
              <a:gd name="connsiteY8657" fmla="*/ 208645 h 2993922"/>
              <a:gd name="connsiteX8658" fmla="*/ 402435 w 8938307"/>
              <a:gd name="connsiteY8658" fmla="*/ 198053 h 2993922"/>
              <a:gd name="connsiteX8659" fmla="*/ 402435 w 8938307"/>
              <a:gd name="connsiteY8659" fmla="*/ 176872 h 2993922"/>
              <a:gd name="connsiteX8660" fmla="*/ 413026 w 8938307"/>
              <a:gd name="connsiteY8660" fmla="*/ 166282 h 2993922"/>
              <a:gd name="connsiteX8661" fmla="*/ 423617 w 8938307"/>
              <a:gd name="connsiteY8661" fmla="*/ 166282 h 2993922"/>
              <a:gd name="connsiteX8662" fmla="*/ 428912 w 8938307"/>
              <a:gd name="connsiteY8662" fmla="*/ 171578 h 2993922"/>
              <a:gd name="connsiteX8663" fmla="*/ 444797 w 8938307"/>
              <a:gd name="connsiteY8663" fmla="*/ 176872 h 2993922"/>
              <a:gd name="connsiteX8664" fmla="*/ 455387 w 8938307"/>
              <a:gd name="connsiteY8664" fmla="*/ 176872 h 2993922"/>
              <a:gd name="connsiteX8665" fmla="*/ 444797 w 8938307"/>
              <a:gd name="connsiteY8665" fmla="*/ 166282 h 2993922"/>
              <a:gd name="connsiteX8666" fmla="*/ 423617 w 8938307"/>
              <a:gd name="connsiteY8666" fmla="*/ 145101 h 2993922"/>
              <a:gd name="connsiteX8667" fmla="*/ 370664 w 8938307"/>
              <a:gd name="connsiteY8667" fmla="*/ 113330 h 2993922"/>
              <a:gd name="connsiteX8668" fmla="*/ 360074 w 8938307"/>
              <a:gd name="connsiteY8668" fmla="*/ 102739 h 2993922"/>
              <a:gd name="connsiteX8669" fmla="*/ 338893 w 8938307"/>
              <a:gd name="connsiteY8669" fmla="*/ 102739 h 2993922"/>
              <a:gd name="connsiteX8670" fmla="*/ 317712 w 8938307"/>
              <a:gd name="connsiteY8670" fmla="*/ 102739 h 2993922"/>
              <a:gd name="connsiteX8671" fmla="*/ 296531 w 8938307"/>
              <a:gd name="connsiteY8671" fmla="*/ 102739 h 2993922"/>
              <a:gd name="connsiteX8672" fmla="*/ 285940 w 8938307"/>
              <a:gd name="connsiteY8672" fmla="*/ 102739 h 2993922"/>
              <a:gd name="connsiteX8673" fmla="*/ 264760 w 8938307"/>
              <a:gd name="connsiteY8673" fmla="*/ 92149 h 2993922"/>
              <a:gd name="connsiteX8674" fmla="*/ 254169 w 8938307"/>
              <a:gd name="connsiteY8674" fmla="*/ 81559 h 2993922"/>
              <a:gd name="connsiteX8675" fmla="*/ 264760 w 8938307"/>
              <a:gd name="connsiteY8675" fmla="*/ 81559 h 2993922"/>
              <a:gd name="connsiteX8676" fmla="*/ 307121 w 8938307"/>
              <a:gd name="connsiteY8676" fmla="*/ 70968 h 2993922"/>
              <a:gd name="connsiteX8677" fmla="*/ 307121 w 8938307"/>
              <a:gd name="connsiteY8677" fmla="*/ 60378 h 2993922"/>
              <a:gd name="connsiteX8678" fmla="*/ 275350 w 8938307"/>
              <a:gd name="connsiteY8678" fmla="*/ 49787 h 2993922"/>
              <a:gd name="connsiteX8679" fmla="*/ 264760 w 8938307"/>
              <a:gd name="connsiteY8679" fmla="*/ 28607 h 2993922"/>
              <a:gd name="connsiteX8680" fmla="*/ 275350 w 8938307"/>
              <a:gd name="connsiteY8680" fmla="*/ 28607 h 2993922"/>
              <a:gd name="connsiteX8681" fmla="*/ 264760 w 8938307"/>
              <a:gd name="connsiteY8681" fmla="*/ 18016 h 2993922"/>
              <a:gd name="connsiteX8682" fmla="*/ 270055 w 8938307"/>
              <a:gd name="connsiteY8682" fmla="*/ 7426 h 2993922"/>
              <a:gd name="connsiteX8683" fmla="*/ 285940 w 8938307"/>
              <a:gd name="connsiteY8683" fmla="*/ 18016 h 2993922"/>
              <a:gd name="connsiteX8684" fmla="*/ 291235 w 8938307"/>
              <a:gd name="connsiteY8684" fmla="*/ 33902 h 2993922"/>
              <a:gd name="connsiteX8685" fmla="*/ 296531 w 8938307"/>
              <a:gd name="connsiteY8685" fmla="*/ 44493 h 2993922"/>
              <a:gd name="connsiteX8686" fmla="*/ 307121 w 8938307"/>
              <a:gd name="connsiteY8686" fmla="*/ 39197 h 2993922"/>
              <a:gd name="connsiteX8687" fmla="*/ 307121 w 8938307"/>
              <a:gd name="connsiteY8687" fmla="*/ 18016 h 2993922"/>
              <a:gd name="connsiteX8688" fmla="*/ 317712 w 8938307"/>
              <a:gd name="connsiteY8688" fmla="*/ 39197 h 2993922"/>
              <a:gd name="connsiteX8689" fmla="*/ 370664 w 8938307"/>
              <a:gd name="connsiteY8689" fmla="*/ 49787 h 2993922"/>
              <a:gd name="connsiteX8690" fmla="*/ 375959 w 8938307"/>
              <a:gd name="connsiteY8690" fmla="*/ 55083 h 2993922"/>
              <a:gd name="connsiteX8691" fmla="*/ 402435 w 8938307"/>
              <a:gd name="connsiteY8691" fmla="*/ 60378 h 2993922"/>
              <a:gd name="connsiteX8692" fmla="*/ 413026 w 8938307"/>
              <a:gd name="connsiteY8692" fmla="*/ 60378 h 2993922"/>
              <a:gd name="connsiteX8693" fmla="*/ 402435 w 8938307"/>
              <a:gd name="connsiteY8693" fmla="*/ 44493 h 2993922"/>
              <a:gd name="connsiteX8694" fmla="*/ 381254 w 8938307"/>
              <a:gd name="connsiteY8694" fmla="*/ 49787 h 2993922"/>
              <a:gd name="connsiteX8695" fmla="*/ 370664 w 8938307"/>
              <a:gd name="connsiteY8695" fmla="*/ 49787 h 2993922"/>
              <a:gd name="connsiteX8696" fmla="*/ 370664 w 8938307"/>
              <a:gd name="connsiteY8696" fmla="*/ 39197 h 2993922"/>
              <a:gd name="connsiteX8697" fmla="*/ 338893 w 8938307"/>
              <a:gd name="connsiteY8697" fmla="*/ 18016 h 2993922"/>
              <a:gd name="connsiteX8698" fmla="*/ 328302 w 8938307"/>
              <a:gd name="connsiteY8698" fmla="*/ 12721 h 2993922"/>
              <a:gd name="connsiteX8699" fmla="*/ 317712 w 8938307"/>
              <a:gd name="connsiteY8699" fmla="*/ 7426 h 2993922"/>
              <a:gd name="connsiteX8700" fmla="*/ 312416 w 8938307"/>
              <a:gd name="connsiteY8700" fmla="*/ 7426 h 2993922"/>
              <a:gd name="connsiteX8701" fmla="*/ 285940 w 8938307"/>
              <a:gd name="connsiteY8701" fmla="*/ 0 h 2993922"/>
              <a:gd name="connsiteX8702" fmla="*/ 296531 w 8938307"/>
              <a:gd name="connsiteY8702" fmla="*/ 0 h 2993922"/>
              <a:gd name="connsiteX8703" fmla="*/ 296531 w 8938307"/>
              <a:gd name="connsiteY8703" fmla="*/ 7426 h 2993922"/>
              <a:gd name="connsiteX8704" fmla="*/ 285940 w 8938307"/>
              <a:gd name="connsiteY8704" fmla="*/ 7426 h 299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</a:cxnLst>
            <a:rect l="l" t="t" r="r" b="b"/>
            <a:pathLst>
              <a:path w="8938307" h="2993922">
                <a:moveTo>
                  <a:pt x="6841406" y="2962151"/>
                </a:moveTo>
                <a:cubicBezTo>
                  <a:pt x="6883766" y="2969212"/>
                  <a:pt x="6912008" y="2979803"/>
                  <a:pt x="6926129" y="2993922"/>
                </a:cubicBezTo>
                <a:lnTo>
                  <a:pt x="6862587" y="2983332"/>
                </a:lnTo>
                <a:cubicBezTo>
                  <a:pt x="6855525" y="2976272"/>
                  <a:pt x="6848466" y="2969212"/>
                  <a:pt x="6841406" y="2962151"/>
                </a:cubicBezTo>
                <a:close/>
                <a:moveTo>
                  <a:pt x="7961341" y="2893314"/>
                </a:moveTo>
                <a:cubicBezTo>
                  <a:pt x="7963107" y="2893314"/>
                  <a:pt x="7963990" y="2895079"/>
                  <a:pt x="7963990" y="2898609"/>
                </a:cubicBezTo>
                <a:lnTo>
                  <a:pt x="7953398" y="2898609"/>
                </a:lnTo>
                <a:cubicBezTo>
                  <a:pt x="7956929" y="2895079"/>
                  <a:pt x="7959576" y="2893314"/>
                  <a:pt x="7961341" y="2893314"/>
                </a:cubicBezTo>
                <a:close/>
                <a:moveTo>
                  <a:pt x="7625096" y="2845657"/>
                </a:moveTo>
                <a:lnTo>
                  <a:pt x="7667457" y="2845657"/>
                </a:lnTo>
                <a:lnTo>
                  <a:pt x="7667457" y="2856247"/>
                </a:lnTo>
                <a:cubicBezTo>
                  <a:pt x="7660396" y="2856247"/>
                  <a:pt x="7653338" y="2856247"/>
                  <a:pt x="7646278" y="2856247"/>
                </a:cubicBezTo>
                <a:cubicBezTo>
                  <a:pt x="7639216" y="2849187"/>
                  <a:pt x="7632156" y="2845657"/>
                  <a:pt x="7625096" y="2845657"/>
                </a:cubicBezTo>
                <a:close/>
                <a:moveTo>
                  <a:pt x="7572144" y="2835066"/>
                </a:moveTo>
                <a:lnTo>
                  <a:pt x="7593326" y="2835066"/>
                </a:lnTo>
                <a:lnTo>
                  <a:pt x="7593326" y="2845657"/>
                </a:lnTo>
                <a:close/>
                <a:moveTo>
                  <a:pt x="7752182" y="2750343"/>
                </a:moveTo>
                <a:lnTo>
                  <a:pt x="7773361" y="2760933"/>
                </a:lnTo>
                <a:lnTo>
                  <a:pt x="7815724" y="2771524"/>
                </a:lnTo>
                <a:cubicBezTo>
                  <a:pt x="7829844" y="2778585"/>
                  <a:pt x="7845729" y="2787410"/>
                  <a:pt x="7863380" y="2798000"/>
                </a:cubicBezTo>
                <a:cubicBezTo>
                  <a:pt x="7881031" y="2808591"/>
                  <a:pt x="7907508" y="2820947"/>
                  <a:pt x="7942808" y="2835066"/>
                </a:cubicBezTo>
                <a:cubicBezTo>
                  <a:pt x="7985171" y="2856247"/>
                  <a:pt x="8020471" y="2873899"/>
                  <a:pt x="8048712" y="2888018"/>
                </a:cubicBezTo>
                <a:cubicBezTo>
                  <a:pt x="8062833" y="2888018"/>
                  <a:pt x="8078719" y="2895080"/>
                  <a:pt x="8096369" y="2909199"/>
                </a:cubicBezTo>
                <a:cubicBezTo>
                  <a:pt x="8114020" y="2923320"/>
                  <a:pt x="8124610" y="2930380"/>
                  <a:pt x="8128141" y="2930380"/>
                </a:cubicBezTo>
                <a:cubicBezTo>
                  <a:pt x="8131671" y="2930380"/>
                  <a:pt x="8133435" y="2933911"/>
                  <a:pt x="8133435" y="2940970"/>
                </a:cubicBezTo>
                <a:cubicBezTo>
                  <a:pt x="8133435" y="2948032"/>
                  <a:pt x="8133435" y="2955091"/>
                  <a:pt x="8133435" y="2962151"/>
                </a:cubicBezTo>
                <a:lnTo>
                  <a:pt x="8122846" y="2951561"/>
                </a:lnTo>
                <a:cubicBezTo>
                  <a:pt x="8115785" y="2951561"/>
                  <a:pt x="8110490" y="2949797"/>
                  <a:pt x="8106960" y="2946266"/>
                </a:cubicBezTo>
                <a:cubicBezTo>
                  <a:pt x="8103431" y="2942736"/>
                  <a:pt x="8101664" y="2940970"/>
                  <a:pt x="8101664" y="2940970"/>
                </a:cubicBezTo>
                <a:lnTo>
                  <a:pt x="8080483" y="2940970"/>
                </a:lnTo>
                <a:cubicBezTo>
                  <a:pt x="8080483" y="2933911"/>
                  <a:pt x="8073423" y="2926851"/>
                  <a:pt x="8059302" y="2919791"/>
                </a:cubicBezTo>
                <a:cubicBezTo>
                  <a:pt x="8045183" y="2912730"/>
                  <a:pt x="8036356" y="2909199"/>
                  <a:pt x="8032827" y="2909199"/>
                </a:cubicBezTo>
                <a:cubicBezTo>
                  <a:pt x="8029298" y="2909199"/>
                  <a:pt x="8029298" y="2910965"/>
                  <a:pt x="8032827" y="2914495"/>
                </a:cubicBezTo>
                <a:cubicBezTo>
                  <a:pt x="8036356" y="2918024"/>
                  <a:pt x="8038123" y="2921555"/>
                  <a:pt x="8038123" y="2925085"/>
                </a:cubicBezTo>
                <a:cubicBezTo>
                  <a:pt x="8038123" y="2928616"/>
                  <a:pt x="8029298" y="2923320"/>
                  <a:pt x="8011646" y="2909199"/>
                </a:cubicBezTo>
                <a:cubicBezTo>
                  <a:pt x="7993994" y="2895080"/>
                  <a:pt x="7985171" y="2884489"/>
                  <a:pt x="7985171" y="2877428"/>
                </a:cubicBezTo>
                <a:cubicBezTo>
                  <a:pt x="7985171" y="2870368"/>
                  <a:pt x="7963990" y="2859778"/>
                  <a:pt x="7921627" y="2845657"/>
                </a:cubicBezTo>
                <a:lnTo>
                  <a:pt x="7889856" y="2824476"/>
                </a:lnTo>
                <a:cubicBezTo>
                  <a:pt x="7889856" y="2824476"/>
                  <a:pt x="7886327" y="2824476"/>
                  <a:pt x="7879267" y="2824476"/>
                </a:cubicBezTo>
                <a:cubicBezTo>
                  <a:pt x="7872205" y="2824476"/>
                  <a:pt x="7868675" y="2824476"/>
                  <a:pt x="7868675" y="2824476"/>
                </a:cubicBezTo>
                <a:lnTo>
                  <a:pt x="7847494" y="2813885"/>
                </a:lnTo>
                <a:lnTo>
                  <a:pt x="7836904" y="2813885"/>
                </a:lnTo>
                <a:lnTo>
                  <a:pt x="7826313" y="2803295"/>
                </a:lnTo>
                <a:cubicBezTo>
                  <a:pt x="7826313" y="2803295"/>
                  <a:pt x="7822784" y="2803295"/>
                  <a:pt x="7815724" y="2803295"/>
                </a:cubicBezTo>
                <a:lnTo>
                  <a:pt x="7783952" y="2782114"/>
                </a:lnTo>
                <a:close/>
                <a:moveTo>
                  <a:pt x="6068305" y="2739753"/>
                </a:moveTo>
                <a:lnTo>
                  <a:pt x="6089486" y="2750343"/>
                </a:lnTo>
                <a:cubicBezTo>
                  <a:pt x="6082426" y="2750343"/>
                  <a:pt x="6077130" y="2748578"/>
                  <a:pt x="6073601" y="2745048"/>
                </a:cubicBezTo>
                <a:cubicBezTo>
                  <a:pt x="6070072" y="2741518"/>
                  <a:pt x="6068305" y="2739753"/>
                  <a:pt x="6068305" y="2739753"/>
                </a:cubicBezTo>
                <a:close/>
                <a:moveTo>
                  <a:pt x="7709820" y="2729162"/>
                </a:moveTo>
                <a:lnTo>
                  <a:pt x="7731000" y="2739753"/>
                </a:lnTo>
                <a:cubicBezTo>
                  <a:pt x="7738060" y="2746814"/>
                  <a:pt x="7738060" y="2750343"/>
                  <a:pt x="7731000" y="2750343"/>
                </a:cubicBezTo>
                <a:lnTo>
                  <a:pt x="7720409" y="2739753"/>
                </a:lnTo>
                <a:cubicBezTo>
                  <a:pt x="7720409" y="2739753"/>
                  <a:pt x="7718644" y="2737989"/>
                  <a:pt x="7715115" y="2734458"/>
                </a:cubicBezTo>
                <a:cubicBezTo>
                  <a:pt x="7711586" y="2730928"/>
                  <a:pt x="7709820" y="2729162"/>
                  <a:pt x="7709820" y="2729162"/>
                </a:cubicBezTo>
                <a:close/>
                <a:moveTo>
                  <a:pt x="7699230" y="2707981"/>
                </a:moveTo>
                <a:lnTo>
                  <a:pt x="7709820" y="2718572"/>
                </a:lnTo>
                <a:lnTo>
                  <a:pt x="7699230" y="2718572"/>
                </a:lnTo>
                <a:close/>
                <a:moveTo>
                  <a:pt x="5983582" y="2707981"/>
                </a:moveTo>
                <a:lnTo>
                  <a:pt x="5994172" y="2707981"/>
                </a:lnTo>
                <a:lnTo>
                  <a:pt x="6068305" y="2739753"/>
                </a:lnTo>
                <a:cubicBezTo>
                  <a:pt x="6061245" y="2746814"/>
                  <a:pt x="6033005" y="2736224"/>
                  <a:pt x="5983582" y="2707981"/>
                </a:cubicBezTo>
                <a:close/>
                <a:moveTo>
                  <a:pt x="7656867" y="2697391"/>
                </a:moveTo>
                <a:cubicBezTo>
                  <a:pt x="7663928" y="2697391"/>
                  <a:pt x="7667457" y="2699157"/>
                  <a:pt x="7667457" y="2702687"/>
                </a:cubicBezTo>
                <a:cubicBezTo>
                  <a:pt x="7667457" y="2706216"/>
                  <a:pt x="7669223" y="2707981"/>
                  <a:pt x="7672752" y="2707981"/>
                </a:cubicBezTo>
                <a:cubicBezTo>
                  <a:pt x="7676282" y="2707981"/>
                  <a:pt x="7681578" y="2711512"/>
                  <a:pt x="7688638" y="2718572"/>
                </a:cubicBezTo>
                <a:lnTo>
                  <a:pt x="7688638" y="2729162"/>
                </a:lnTo>
                <a:cubicBezTo>
                  <a:pt x="7688638" y="2729162"/>
                  <a:pt x="7686874" y="2729162"/>
                  <a:pt x="7683344" y="2729162"/>
                </a:cubicBezTo>
                <a:cubicBezTo>
                  <a:pt x="7679813" y="2729162"/>
                  <a:pt x="7678048" y="2725633"/>
                  <a:pt x="7678048" y="2718572"/>
                </a:cubicBezTo>
                <a:cubicBezTo>
                  <a:pt x="7670986" y="2718572"/>
                  <a:pt x="7663928" y="2715043"/>
                  <a:pt x="7656867" y="2707981"/>
                </a:cubicBezTo>
                <a:close/>
                <a:moveTo>
                  <a:pt x="6290704" y="2665620"/>
                </a:moveTo>
                <a:lnTo>
                  <a:pt x="6301294" y="2665620"/>
                </a:lnTo>
                <a:cubicBezTo>
                  <a:pt x="6315414" y="2672681"/>
                  <a:pt x="6322476" y="2676210"/>
                  <a:pt x="6322476" y="2676210"/>
                </a:cubicBezTo>
                <a:lnTo>
                  <a:pt x="6311884" y="2676210"/>
                </a:lnTo>
                <a:lnTo>
                  <a:pt x="6290704" y="2676210"/>
                </a:lnTo>
                <a:close/>
                <a:moveTo>
                  <a:pt x="6555464" y="2602077"/>
                </a:moveTo>
                <a:lnTo>
                  <a:pt x="6555464" y="2612668"/>
                </a:lnTo>
                <a:cubicBezTo>
                  <a:pt x="6548403" y="2612668"/>
                  <a:pt x="6544874" y="2612668"/>
                  <a:pt x="6544874" y="2612668"/>
                </a:cubicBezTo>
                <a:cubicBezTo>
                  <a:pt x="6544874" y="2605608"/>
                  <a:pt x="6548403" y="2602077"/>
                  <a:pt x="6555464" y="2602077"/>
                </a:cubicBezTo>
                <a:close/>
                <a:moveTo>
                  <a:pt x="7434468" y="2591487"/>
                </a:moveTo>
                <a:lnTo>
                  <a:pt x="7445059" y="2591487"/>
                </a:lnTo>
                <a:cubicBezTo>
                  <a:pt x="7452120" y="2598548"/>
                  <a:pt x="7453884" y="2602077"/>
                  <a:pt x="7450355" y="2602077"/>
                </a:cubicBezTo>
                <a:cubicBezTo>
                  <a:pt x="7446824" y="2602077"/>
                  <a:pt x="7441530" y="2598548"/>
                  <a:pt x="7434468" y="2591487"/>
                </a:cubicBezTo>
                <a:close/>
                <a:moveTo>
                  <a:pt x="6904948" y="2591487"/>
                </a:moveTo>
                <a:cubicBezTo>
                  <a:pt x="6912008" y="2591487"/>
                  <a:pt x="6922600" y="2595018"/>
                  <a:pt x="6936718" y="2602077"/>
                </a:cubicBezTo>
                <a:cubicBezTo>
                  <a:pt x="6943780" y="2602077"/>
                  <a:pt x="6949074" y="2602077"/>
                  <a:pt x="6952604" y="2602077"/>
                </a:cubicBezTo>
                <a:cubicBezTo>
                  <a:pt x="6956135" y="2602077"/>
                  <a:pt x="6957900" y="2602077"/>
                  <a:pt x="6957900" y="2602077"/>
                </a:cubicBezTo>
                <a:lnTo>
                  <a:pt x="6957900" y="2612668"/>
                </a:lnTo>
                <a:lnTo>
                  <a:pt x="6968491" y="2612668"/>
                </a:lnTo>
                <a:cubicBezTo>
                  <a:pt x="6968491" y="2612668"/>
                  <a:pt x="6973785" y="2612668"/>
                  <a:pt x="6984376" y="2612668"/>
                </a:cubicBezTo>
                <a:cubicBezTo>
                  <a:pt x="6994966" y="2612668"/>
                  <a:pt x="7003792" y="2612668"/>
                  <a:pt x="7010852" y="2612668"/>
                </a:cubicBezTo>
                <a:lnTo>
                  <a:pt x="7053214" y="2633849"/>
                </a:lnTo>
                <a:lnTo>
                  <a:pt x="7084985" y="2633849"/>
                </a:lnTo>
                <a:cubicBezTo>
                  <a:pt x="7092045" y="2633849"/>
                  <a:pt x="7095574" y="2637379"/>
                  <a:pt x="7095574" y="2644439"/>
                </a:cubicBezTo>
                <a:lnTo>
                  <a:pt x="7116756" y="2644439"/>
                </a:lnTo>
                <a:cubicBezTo>
                  <a:pt x="7123818" y="2644439"/>
                  <a:pt x="7127347" y="2647970"/>
                  <a:pt x="7127347" y="2655029"/>
                </a:cubicBezTo>
                <a:lnTo>
                  <a:pt x="7116756" y="2655029"/>
                </a:lnTo>
                <a:lnTo>
                  <a:pt x="7053214" y="2644439"/>
                </a:lnTo>
                <a:lnTo>
                  <a:pt x="7063804" y="2655029"/>
                </a:lnTo>
                <a:lnTo>
                  <a:pt x="7053214" y="2655029"/>
                </a:lnTo>
                <a:lnTo>
                  <a:pt x="7063804" y="2665620"/>
                </a:lnTo>
                <a:cubicBezTo>
                  <a:pt x="7084985" y="2665620"/>
                  <a:pt x="7095574" y="2663856"/>
                  <a:pt x="7095574" y="2660325"/>
                </a:cubicBezTo>
                <a:cubicBezTo>
                  <a:pt x="7095574" y="2656795"/>
                  <a:pt x="7097341" y="2655029"/>
                  <a:pt x="7100870" y="2655029"/>
                </a:cubicBezTo>
                <a:cubicBezTo>
                  <a:pt x="7104400" y="2655029"/>
                  <a:pt x="7102636" y="2658560"/>
                  <a:pt x="7095574" y="2665620"/>
                </a:cubicBezTo>
                <a:lnTo>
                  <a:pt x="7106166" y="2676210"/>
                </a:lnTo>
                <a:lnTo>
                  <a:pt x="7063804" y="2676210"/>
                </a:lnTo>
                <a:cubicBezTo>
                  <a:pt x="7035562" y="2676210"/>
                  <a:pt x="7017914" y="2672681"/>
                  <a:pt x="7010852" y="2665620"/>
                </a:cubicBezTo>
                <a:cubicBezTo>
                  <a:pt x="7010852" y="2665620"/>
                  <a:pt x="7010852" y="2662091"/>
                  <a:pt x="7010852" y="2655029"/>
                </a:cubicBezTo>
                <a:lnTo>
                  <a:pt x="7021443" y="2644439"/>
                </a:lnTo>
                <a:cubicBezTo>
                  <a:pt x="7021443" y="2644439"/>
                  <a:pt x="7019677" y="2644439"/>
                  <a:pt x="7016148" y="2644439"/>
                </a:cubicBezTo>
                <a:cubicBezTo>
                  <a:pt x="7012618" y="2644439"/>
                  <a:pt x="7007322" y="2644439"/>
                  <a:pt x="7000262" y="2644439"/>
                </a:cubicBezTo>
                <a:lnTo>
                  <a:pt x="6989670" y="2644439"/>
                </a:lnTo>
                <a:lnTo>
                  <a:pt x="6989670" y="2655029"/>
                </a:lnTo>
                <a:lnTo>
                  <a:pt x="6979081" y="2644439"/>
                </a:lnTo>
                <a:cubicBezTo>
                  <a:pt x="6979081" y="2630318"/>
                  <a:pt x="6975552" y="2626789"/>
                  <a:pt x="6968491" y="2633849"/>
                </a:cubicBezTo>
                <a:lnTo>
                  <a:pt x="6947310" y="2644439"/>
                </a:lnTo>
                <a:lnTo>
                  <a:pt x="6936718" y="2633849"/>
                </a:lnTo>
                <a:lnTo>
                  <a:pt x="6904948" y="2633849"/>
                </a:lnTo>
                <a:cubicBezTo>
                  <a:pt x="6904948" y="2633849"/>
                  <a:pt x="6903183" y="2633849"/>
                  <a:pt x="6899652" y="2633849"/>
                </a:cubicBezTo>
                <a:cubicBezTo>
                  <a:pt x="6896122" y="2633849"/>
                  <a:pt x="6890828" y="2633849"/>
                  <a:pt x="6883766" y="2633849"/>
                </a:cubicBezTo>
                <a:cubicBezTo>
                  <a:pt x="6869648" y="2633849"/>
                  <a:pt x="6862587" y="2637379"/>
                  <a:pt x="6862587" y="2644439"/>
                </a:cubicBezTo>
                <a:lnTo>
                  <a:pt x="6873177" y="2644439"/>
                </a:lnTo>
                <a:cubicBezTo>
                  <a:pt x="6880237" y="2644439"/>
                  <a:pt x="6880237" y="2646205"/>
                  <a:pt x="6873177" y="2649735"/>
                </a:cubicBezTo>
                <a:cubicBezTo>
                  <a:pt x="6866116" y="2653264"/>
                  <a:pt x="6857292" y="2653264"/>
                  <a:pt x="6846700" y="2649735"/>
                </a:cubicBezTo>
                <a:cubicBezTo>
                  <a:pt x="6836110" y="2646205"/>
                  <a:pt x="6820224" y="2640910"/>
                  <a:pt x="6799044" y="2633849"/>
                </a:cubicBezTo>
                <a:cubicBezTo>
                  <a:pt x="6777862" y="2626789"/>
                  <a:pt x="6767272" y="2619727"/>
                  <a:pt x="6767272" y="2612668"/>
                </a:cubicBezTo>
                <a:lnTo>
                  <a:pt x="6799044" y="2623258"/>
                </a:lnTo>
                <a:cubicBezTo>
                  <a:pt x="6806104" y="2630318"/>
                  <a:pt x="6811400" y="2632083"/>
                  <a:pt x="6814929" y="2628554"/>
                </a:cubicBezTo>
                <a:cubicBezTo>
                  <a:pt x="6818458" y="2625024"/>
                  <a:pt x="6823754" y="2626789"/>
                  <a:pt x="6830814" y="2633849"/>
                </a:cubicBezTo>
                <a:cubicBezTo>
                  <a:pt x="6837876" y="2626789"/>
                  <a:pt x="6841406" y="2623258"/>
                  <a:pt x="6841406" y="2623258"/>
                </a:cubicBezTo>
                <a:cubicBezTo>
                  <a:pt x="6841406" y="2623258"/>
                  <a:pt x="6844936" y="2623258"/>
                  <a:pt x="6851996" y="2623258"/>
                </a:cubicBezTo>
                <a:cubicBezTo>
                  <a:pt x="6859056" y="2623258"/>
                  <a:pt x="6862587" y="2623258"/>
                  <a:pt x="6862587" y="2623258"/>
                </a:cubicBezTo>
                <a:cubicBezTo>
                  <a:pt x="6876706" y="2623258"/>
                  <a:pt x="6883766" y="2621493"/>
                  <a:pt x="6883766" y="2617962"/>
                </a:cubicBezTo>
                <a:cubicBezTo>
                  <a:pt x="6883766" y="2614433"/>
                  <a:pt x="6885532" y="2609137"/>
                  <a:pt x="6889062" y="2602077"/>
                </a:cubicBezTo>
                <a:cubicBezTo>
                  <a:pt x="6892592" y="2595018"/>
                  <a:pt x="6897888" y="2591487"/>
                  <a:pt x="6904948" y="2591487"/>
                </a:cubicBezTo>
                <a:close/>
                <a:moveTo>
                  <a:pt x="6230187" y="2586949"/>
                </a:moveTo>
                <a:lnTo>
                  <a:pt x="6237752" y="2602077"/>
                </a:lnTo>
                <a:cubicBezTo>
                  <a:pt x="6237752" y="2602077"/>
                  <a:pt x="6234222" y="2598548"/>
                  <a:pt x="6227161" y="2591487"/>
                </a:cubicBezTo>
                <a:close/>
                <a:moveTo>
                  <a:pt x="7265022" y="2580897"/>
                </a:moveTo>
                <a:lnTo>
                  <a:pt x="7275612" y="2580897"/>
                </a:lnTo>
                <a:lnTo>
                  <a:pt x="7286203" y="2591487"/>
                </a:lnTo>
                <a:lnTo>
                  <a:pt x="7307384" y="2591487"/>
                </a:lnTo>
                <a:cubicBezTo>
                  <a:pt x="7314444" y="2591487"/>
                  <a:pt x="7317974" y="2595018"/>
                  <a:pt x="7317974" y="2602077"/>
                </a:cubicBezTo>
                <a:cubicBezTo>
                  <a:pt x="7317974" y="2602077"/>
                  <a:pt x="7314444" y="2602077"/>
                  <a:pt x="7307384" y="2602077"/>
                </a:cubicBezTo>
                <a:lnTo>
                  <a:pt x="7275612" y="2591487"/>
                </a:lnTo>
                <a:close/>
                <a:moveTo>
                  <a:pt x="6227161" y="2580897"/>
                </a:moveTo>
                <a:cubicBezTo>
                  <a:pt x="6230692" y="2580897"/>
                  <a:pt x="6232457" y="2581780"/>
                  <a:pt x="6232457" y="2583544"/>
                </a:cubicBezTo>
                <a:lnTo>
                  <a:pt x="6230187" y="2586949"/>
                </a:lnTo>
                <a:close/>
                <a:moveTo>
                  <a:pt x="7529782" y="2570306"/>
                </a:moveTo>
                <a:cubicBezTo>
                  <a:pt x="7529782" y="2577366"/>
                  <a:pt x="7533312" y="2580897"/>
                  <a:pt x="7540374" y="2580897"/>
                </a:cubicBezTo>
                <a:cubicBezTo>
                  <a:pt x="7547434" y="2580897"/>
                  <a:pt x="7550963" y="2580897"/>
                  <a:pt x="7550963" y="2580897"/>
                </a:cubicBezTo>
                <a:lnTo>
                  <a:pt x="7540374" y="2591487"/>
                </a:lnTo>
                <a:lnTo>
                  <a:pt x="7540374" y="2602077"/>
                </a:lnTo>
                <a:lnTo>
                  <a:pt x="7529782" y="2602077"/>
                </a:lnTo>
                <a:lnTo>
                  <a:pt x="7519192" y="2591487"/>
                </a:lnTo>
                <a:lnTo>
                  <a:pt x="7508601" y="2591487"/>
                </a:lnTo>
                <a:cubicBezTo>
                  <a:pt x="7515663" y="2591487"/>
                  <a:pt x="7519192" y="2587956"/>
                  <a:pt x="7519192" y="2580897"/>
                </a:cubicBezTo>
                <a:close/>
                <a:moveTo>
                  <a:pt x="7455649" y="2570306"/>
                </a:moveTo>
                <a:cubicBezTo>
                  <a:pt x="7455649" y="2570306"/>
                  <a:pt x="7459178" y="2573837"/>
                  <a:pt x="7466240" y="2580897"/>
                </a:cubicBezTo>
                <a:lnTo>
                  <a:pt x="7455649" y="2580897"/>
                </a:lnTo>
                <a:close/>
                <a:moveTo>
                  <a:pt x="6979081" y="2570306"/>
                </a:moveTo>
                <a:cubicBezTo>
                  <a:pt x="6986141" y="2577366"/>
                  <a:pt x="7000262" y="2582662"/>
                  <a:pt x="7021443" y="2586192"/>
                </a:cubicBezTo>
                <a:cubicBezTo>
                  <a:pt x="7042622" y="2589722"/>
                  <a:pt x="7053214" y="2591487"/>
                  <a:pt x="7053214" y="2591487"/>
                </a:cubicBezTo>
                <a:lnTo>
                  <a:pt x="6989670" y="2591487"/>
                </a:lnTo>
                <a:close/>
                <a:moveTo>
                  <a:pt x="5994172" y="2570306"/>
                </a:moveTo>
                <a:cubicBezTo>
                  <a:pt x="6001234" y="2570306"/>
                  <a:pt x="6008293" y="2572071"/>
                  <a:pt x="6015353" y="2575602"/>
                </a:cubicBezTo>
                <a:cubicBezTo>
                  <a:pt x="6022414" y="2579131"/>
                  <a:pt x="6027709" y="2579131"/>
                  <a:pt x="6031238" y="2575602"/>
                </a:cubicBezTo>
                <a:cubicBezTo>
                  <a:pt x="6034768" y="2572071"/>
                  <a:pt x="6052420" y="2575602"/>
                  <a:pt x="6084190" y="2586192"/>
                </a:cubicBezTo>
                <a:cubicBezTo>
                  <a:pt x="6115962" y="2596783"/>
                  <a:pt x="6135378" y="2605608"/>
                  <a:pt x="6142438" y="2612668"/>
                </a:cubicBezTo>
                <a:cubicBezTo>
                  <a:pt x="6149498" y="2619727"/>
                  <a:pt x="6156558" y="2623258"/>
                  <a:pt x="6163620" y="2623258"/>
                </a:cubicBezTo>
                <a:cubicBezTo>
                  <a:pt x="6163620" y="2623258"/>
                  <a:pt x="6167149" y="2623258"/>
                  <a:pt x="6174209" y="2623258"/>
                </a:cubicBezTo>
                <a:cubicBezTo>
                  <a:pt x="6181270" y="2623258"/>
                  <a:pt x="6184800" y="2626789"/>
                  <a:pt x="6184800" y="2633849"/>
                </a:cubicBezTo>
                <a:cubicBezTo>
                  <a:pt x="6198920" y="2633849"/>
                  <a:pt x="6211276" y="2637379"/>
                  <a:pt x="6221866" y="2644439"/>
                </a:cubicBezTo>
                <a:cubicBezTo>
                  <a:pt x="6232457" y="2651500"/>
                  <a:pt x="6237752" y="2655029"/>
                  <a:pt x="6237752" y="2655029"/>
                </a:cubicBezTo>
                <a:cubicBezTo>
                  <a:pt x="6230690" y="2655029"/>
                  <a:pt x="6216572" y="2651500"/>
                  <a:pt x="6195390" y="2644439"/>
                </a:cubicBezTo>
                <a:cubicBezTo>
                  <a:pt x="6174209" y="2637379"/>
                  <a:pt x="6158324" y="2632083"/>
                  <a:pt x="6147734" y="2628554"/>
                </a:cubicBezTo>
                <a:cubicBezTo>
                  <a:pt x="6137142" y="2625024"/>
                  <a:pt x="6128318" y="2623258"/>
                  <a:pt x="6121257" y="2623258"/>
                </a:cubicBezTo>
                <a:cubicBezTo>
                  <a:pt x="6114197" y="2623258"/>
                  <a:pt x="6110668" y="2623258"/>
                  <a:pt x="6110668" y="2623258"/>
                </a:cubicBezTo>
                <a:lnTo>
                  <a:pt x="6100076" y="2612668"/>
                </a:lnTo>
                <a:lnTo>
                  <a:pt x="6078895" y="2602077"/>
                </a:lnTo>
                <a:cubicBezTo>
                  <a:pt x="6078895" y="2595018"/>
                  <a:pt x="6061245" y="2591487"/>
                  <a:pt x="6025943" y="2591487"/>
                </a:cubicBezTo>
                <a:close/>
                <a:moveTo>
                  <a:pt x="5983582" y="2570306"/>
                </a:moveTo>
                <a:lnTo>
                  <a:pt x="5994172" y="2580897"/>
                </a:lnTo>
                <a:cubicBezTo>
                  <a:pt x="5987112" y="2580897"/>
                  <a:pt x="5983582" y="2579131"/>
                  <a:pt x="5983582" y="2575602"/>
                </a:cubicBezTo>
                <a:cubicBezTo>
                  <a:pt x="5983582" y="2572071"/>
                  <a:pt x="5983582" y="2570306"/>
                  <a:pt x="5983582" y="2570306"/>
                </a:cubicBezTo>
                <a:close/>
                <a:moveTo>
                  <a:pt x="7159118" y="2559716"/>
                </a:moveTo>
                <a:lnTo>
                  <a:pt x="7176327" y="2561040"/>
                </a:lnTo>
                <a:cubicBezTo>
                  <a:pt x="7194861" y="2563687"/>
                  <a:pt x="7217366" y="2570306"/>
                  <a:pt x="7243841" y="2580897"/>
                </a:cubicBezTo>
                <a:lnTo>
                  <a:pt x="7222660" y="2580897"/>
                </a:lnTo>
                <a:cubicBezTo>
                  <a:pt x="7205010" y="2577366"/>
                  <a:pt x="7189124" y="2572953"/>
                  <a:pt x="7175004" y="2567659"/>
                </a:cubicBezTo>
                <a:close/>
                <a:moveTo>
                  <a:pt x="7688638" y="2538535"/>
                </a:moveTo>
                <a:lnTo>
                  <a:pt x="7699230" y="2538535"/>
                </a:lnTo>
                <a:lnTo>
                  <a:pt x="7688638" y="2549125"/>
                </a:lnTo>
                <a:close/>
                <a:moveTo>
                  <a:pt x="7275612" y="2538535"/>
                </a:moveTo>
                <a:cubicBezTo>
                  <a:pt x="7282674" y="2538535"/>
                  <a:pt x="7289732" y="2538535"/>
                  <a:pt x="7296793" y="2538535"/>
                </a:cubicBezTo>
                <a:lnTo>
                  <a:pt x="7360336" y="2549125"/>
                </a:lnTo>
                <a:cubicBezTo>
                  <a:pt x="7360336" y="2549125"/>
                  <a:pt x="7363866" y="2545596"/>
                  <a:pt x="7370926" y="2538535"/>
                </a:cubicBezTo>
                <a:lnTo>
                  <a:pt x="7381516" y="2549125"/>
                </a:lnTo>
                <a:lnTo>
                  <a:pt x="7402697" y="2559716"/>
                </a:lnTo>
                <a:cubicBezTo>
                  <a:pt x="7416818" y="2566775"/>
                  <a:pt x="7423878" y="2568541"/>
                  <a:pt x="7423878" y="2565010"/>
                </a:cubicBezTo>
                <a:cubicBezTo>
                  <a:pt x="7423878" y="2561481"/>
                  <a:pt x="7427408" y="2559716"/>
                  <a:pt x="7434468" y="2559716"/>
                </a:cubicBezTo>
                <a:cubicBezTo>
                  <a:pt x="7434468" y="2566775"/>
                  <a:pt x="7434468" y="2570306"/>
                  <a:pt x="7434468" y="2570306"/>
                </a:cubicBezTo>
                <a:cubicBezTo>
                  <a:pt x="7434468" y="2577366"/>
                  <a:pt x="7430938" y="2580897"/>
                  <a:pt x="7423878" y="2580897"/>
                </a:cubicBezTo>
                <a:cubicBezTo>
                  <a:pt x="7416818" y="2580897"/>
                  <a:pt x="7406226" y="2577366"/>
                  <a:pt x="7392107" y="2570306"/>
                </a:cubicBezTo>
                <a:cubicBezTo>
                  <a:pt x="7370926" y="2570306"/>
                  <a:pt x="7360336" y="2570306"/>
                  <a:pt x="7360336" y="2570306"/>
                </a:cubicBezTo>
                <a:close/>
                <a:moveTo>
                  <a:pt x="7116756" y="2538535"/>
                </a:moveTo>
                <a:cubicBezTo>
                  <a:pt x="7123818" y="2538535"/>
                  <a:pt x="7129112" y="2540300"/>
                  <a:pt x="7132641" y="2543831"/>
                </a:cubicBezTo>
                <a:cubicBezTo>
                  <a:pt x="7134406" y="2545596"/>
                  <a:pt x="7137496" y="2547801"/>
                  <a:pt x="7141909" y="2550449"/>
                </a:cubicBezTo>
                <a:lnTo>
                  <a:pt x="7159116" y="2559715"/>
                </a:lnTo>
                <a:lnTo>
                  <a:pt x="7137937" y="2549125"/>
                </a:lnTo>
                <a:lnTo>
                  <a:pt x="7116756" y="2549125"/>
                </a:lnTo>
                <a:close/>
                <a:moveTo>
                  <a:pt x="6629598" y="2538535"/>
                </a:moveTo>
                <a:lnTo>
                  <a:pt x="6650778" y="2549125"/>
                </a:lnTo>
                <a:lnTo>
                  <a:pt x="6682550" y="2549125"/>
                </a:lnTo>
                <a:cubicBezTo>
                  <a:pt x="6668429" y="2542066"/>
                  <a:pt x="6671958" y="2538535"/>
                  <a:pt x="6693140" y="2538535"/>
                </a:cubicBezTo>
                <a:lnTo>
                  <a:pt x="6703730" y="2538535"/>
                </a:lnTo>
                <a:cubicBezTo>
                  <a:pt x="6696669" y="2538535"/>
                  <a:pt x="6696669" y="2542066"/>
                  <a:pt x="6703730" y="2549125"/>
                </a:cubicBezTo>
                <a:lnTo>
                  <a:pt x="6777862" y="2570306"/>
                </a:lnTo>
                <a:cubicBezTo>
                  <a:pt x="6806104" y="2577366"/>
                  <a:pt x="6816696" y="2584427"/>
                  <a:pt x="6809634" y="2591487"/>
                </a:cubicBezTo>
                <a:lnTo>
                  <a:pt x="6820224" y="2591487"/>
                </a:lnTo>
                <a:cubicBezTo>
                  <a:pt x="6820224" y="2584427"/>
                  <a:pt x="6829050" y="2584427"/>
                  <a:pt x="6846700" y="2591487"/>
                </a:cubicBezTo>
                <a:cubicBezTo>
                  <a:pt x="6864352" y="2598548"/>
                  <a:pt x="6873177" y="2602077"/>
                  <a:pt x="6873177" y="2602077"/>
                </a:cubicBezTo>
                <a:lnTo>
                  <a:pt x="6809634" y="2602077"/>
                </a:lnTo>
                <a:cubicBezTo>
                  <a:pt x="6802573" y="2595018"/>
                  <a:pt x="6793748" y="2591487"/>
                  <a:pt x="6783158" y="2591487"/>
                </a:cubicBezTo>
                <a:cubicBezTo>
                  <a:pt x="6772568" y="2591487"/>
                  <a:pt x="6763743" y="2595018"/>
                  <a:pt x="6756682" y="2602077"/>
                </a:cubicBezTo>
                <a:cubicBezTo>
                  <a:pt x="6749621" y="2602077"/>
                  <a:pt x="6742562" y="2602077"/>
                  <a:pt x="6735502" y="2602077"/>
                </a:cubicBezTo>
                <a:cubicBezTo>
                  <a:pt x="6721381" y="2602077"/>
                  <a:pt x="6714320" y="2603842"/>
                  <a:pt x="6714320" y="2607373"/>
                </a:cubicBezTo>
                <a:cubicBezTo>
                  <a:pt x="6714320" y="2610904"/>
                  <a:pt x="6710791" y="2612668"/>
                  <a:pt x="6703730" y="2612668"/>
                </a:cubicBezTo>
                <a:lnTo>
                  <a:pt x="6693140" y="2602077"/>
                </a:lnTo>
                <a:cubicBezTo>
                  <a:pt x="6693140" y="2595018"/>
                  <a:pt x="6689610" y="2591487"/>
                  <a:pt x="6682550" y="2591487"/>
                </a:cubicBezTo>
                <a:lnTo>
                  <a:pt x="6682550" y="2580897"/>
                </a:lnTo>
                <a:cubicBezTo>
                  <a:pt x="6675488" y="2580897"/>
                  <a:pt x="6671958" y="2577366"/>
                  <a:pt x="6671958" y="2570306"/>
                </a:cubicBezTo>
                <a:cubicBezTo>
                  <a:pt x="6671958" y="2570306"/>
                  <a:pt x="6668429" y="2570306"/>
                  <a:pt x="6661368" y="2570306"/>
                </a:cubicBezTo>
                <a:lnTo>
                  <a:pt x="6640188" y="2549125"/>
                </a:lnTo>
                <a:close/>
                <a:moveTo>
                  <a:pt x="6078895" y="2538535"/>
                </a:moveTo>
                <a:lnTo>
                  <a:pt x="6110668" y="2559716"/>
                </a:lnTo>
                <a:cubicBezTo>
                  <a:pt x="6124786" y="2573837"/>
                  <a:pt x="6131847" y="2573837"/>
                  <a:pt x="6131847" y="2559716"/>
                </a:cubicBezTo>
                <a:cubicBezTo>
                  <a:pt x="6131847" y="2559716"/>
                  <a:pt x="6137142" y="2559716"/>
                  <a:pt x="6147734" y="2559716"/>
                </a:cubicBezTo>
                <a:cubicBezTo>
                  <a:pt x="6158324" y="2559716"/>
                  <a:pt x="6167149" y="2559716"/>
                  <a:pt x="6174209" y="2559716"/>
                </a:cubicBezTo>
                <a:lnTo>
                  <a:pt x="6163620" y="2570306"/>
                </a:lnTo>
                <a:cubicBezTo>
                  <a:pt x="6156558" y="2570306"/>
                  <a:pt x="6151264" y="2572071"/>
                  <a:pt x="6147734" y="2575602"/>
                </a:cubicBezTo>
                <a:cubicBezTo>
                  <a:pt x="6144204" y="2579131"/>
                  <a:pt x="6142438" y="2580897"/>
                  <a:pt x="6142438" y="2580897"/>
                </a:cubicBezTo>
                <a:cubicBezTo>
                  <a:pt x="6135378" y="2573837"/>
                  <a:pt x="6131847" y="2573837"/>
                  <a:pt x="6131847" y="2580897"/>
                </a:cubicBezTo>
                <a:lnTo>
                  <a:pt x="6110668" y="2570306"/>
                </a:lnTo>
                <a:cubicBezTo>
                  <a:pt x="6103606" y="2563246"/>
                  <a:pt x="6100076" y="2559716"/>
                  <a:pt x="6100076" y="2559716"/>
                </a:cubicBezTo>
                <a:close/>
                <a:moveTo>
                  <a:pt x="5326977" y="2538535"/>
                </a:moveTo>
                <a:lnTo>
                  <a:pt x="5337566" y="2538535"/>
                </a:lnTo>
                <a:lnTo>
                  <a:pt x="5358748" y="2549125"/>
                </a:lnTo>
                <a:cubicBezTo>
                  <a:pt x="5344627" y="2549125"/>
                  <a:pt x="5334037" y="2545596"/>
                  <a:pt x="5326977" y="2538535"/>
                </a:cubicBezTo>
                <a:close/>
                <a:moveTo>
                  <a:pt x="6280114" y="2527944"/>
                </a:moveTo>
                <a:lnTo>
                  <a:pt x="6311884" y="2538535"/>
                </a:lnTo>
                <a:cubicBezTo>
                  <a:pt x="6304824" y="2545596"/>
                  <a:pt x="6297765" y="2545596"/>
                  <a:pt x="6290704" y="2538535"/>
                </a:cubicBezTo>
                <a:close/>
                <a:moveTo>
                  <a:pt x="7434468" y="2517354"/>
                </a:moveTo>
                <a:cubicBezTo>
                  <a:pt x="7448588" y="2517354"/>
                  <a:pt x="7448588" y="2524414"/>
                  <a:pt x="7434468" y="2538535"/>
                </a:cubicBezTo>
                <a:cubicBezTo>
                  <a:pt x="7427408" y="2538535"/>
                  <a:pt x="7423878" y="2535004"/>
                  <a:pt x="7423878" y="2527944"/>
                </a:cubicBezTo>
                <a:cubicBezTo>
                  <a:pt x="7423878" y="2520885"/>
                  <a:pt x="7427408" y="2517354"/>
                  <a:pt x="7434468" y="2517354"/>
                </a:cubicBezTo>
                <a:close/>
                <a:moveTo>
                  <a:pt x="6343656" y="2517354"/>
                </a:moveTo>
                <a:lnTo>
                  <a:pt x="6354246" y="2527944"/>
                </a:lnTo>
                <a:cubicBezTo>
                  <a:pt x="6354246" y="2527944"/>
                  <a:pt x="6350717" y="2527944"/>
                  <a:pt x="6343656" y="2527944"/>
                </a:cubicBezTo>
                <a:cubicBezTo>
                  <a:pt x="6343656" y="2520885"/>
                  <a:pt x="6343656" y="2517354"/>
                  <a:pt x="6343656" y="2517354"/>
                </a:cubicBezTo>
                <a:close/>
                <a:moveTo>
                  <a:pt x="7159118" y="2506764"/>
                </a:moveTo>
                <a:cubicBezTo>
                  <a:pt x="7166178" y="2506764"/>
                  <a:pt x="7169708" y="2506764"/>
                  <a:pt x="7169708" y="2506764"/>
                </a:cubicBezTo>
                <a:cubicBezTo>
                  <a:pt x="7169708" y="2506764"/>
                  <a:pt x="7173238" y="2506764"/>
                  <a:pt x="7180299" y="2506764"/>
                </a:cubicBezTo>
                <a:lnTo>
                  <a:pt x="7169708" y="2517354"/>
                </a:lnTo>
                <a:close/>
                <a:moveTo>
                  <a:pt x="7053214" y="2506764"/>
                </a:moveTo>
                <a:lnTo>
                  <a:pt x="7074395" y="2517354"/>
                </a:lnTo>
                <a:cubicBezTo>
                  <a:pt x="7074395" y="2517354"/>
                  <a:pt x="7077924" y="2520885"/>
                  <a:pt x="7084985" y="2527944"/>
                </a:cubicBezTo>
                <a:lnTo>
                  <a:pt x="7074395" y="2527944"/>
                </a:lnTo>
                <a:lnTo>
                  <a:pt x="7063804" y="2527944"/>
                </a:lnTo>
                <a:cubicBezTo>
                  <a:pt x="7056744" y="2527944"/>
                  <a:pt x="7049684" y="2527944"/>
                  <a:pt x="7042622" y="2527944"/>
                </a:cubicBezTo>
                <a:cubicBezTo>
                  <a:pt x="7035562" y="2527944"/>
                  <a:pt x="7032033" y="2527944"/>
                  <a:pt x="7032033" y="2527944"/>
                </a:cubicBezTo>
                <a:lnTo>
                  <a:pt x="7021443" y="2538535"/>
                </a:lnTo>
                <a:lnTo>
                  <a:pt x="7010852" y="2527944"/>
                </a:lnTo>
                <a:cubicBezTo>
                  <a:pt x="7010852" y="2527944"/>
                  <a:pt x="7014381" y="2527944"/>
                  <a:pt x="7021443" y="2527944"/>
                </a:cubicBezTo>
                <a:cubicBezTo>
                  <a:pt x="7028504" y="2527944"/>
                  <a:pt x="7035562" y="2524414"/>
                  <a:pt x="7042622" y="2517354"/>
                </a:cubicBezTo>
                <a:cubicBezTo>
                  <a:pt x="7049684" y="2510294"/>
                  <a:pt x="7053214" y="2506764"/>
                  <a:pt x="7053214" y="2506764"/>
                </a:cubicBezTo>
                <a:close/>
                <a:moveTo>
                  <a:pt x="6830814" y="2506764"/>
                </a:moveTo>
                <a:cubicBezTo>
                  <a:pt x="6837876" y="2506764"/>
                  <a:pt x="6844936" y="2506764"/>
                  <a:pt x="6851996" y="2506764"/>
                </a:cubicBezTo>
                <a:lnTo>
                  <a:pt x="6851996" y="2517354"/>
                </a:lnTo>
                <a:cubicBezTo>
                  <a:pt x="6844936" y="2517354"/>
                  <a:pt x="6837876" y="2513823"/>
                  <a:pt x="6830814" y="2506764"/>
                </a:cubicBezTo>
                <a:close/>
                <a:moveTo>
                  <a:pt x="6205980" y="2506764"/>
                </a:moveTo>
                <a:lnTo>
                  <a:pt x="6216572" y="2506764"/>
                </a:lnTo>
                <a:cubicBezTo>
                  <a:pt x="6230690" y="2506764"/>
                  <a:pt x="6237752" y="2510294"/>
                  <a:pt x="6237752" y="2517354"/>
                </a:cubicBezTo>
                <a:cubicBezTo>
                  <a:pt x="6223632" y="2517354"/>
                  <a:pt x="6213042" y="2513823"/>
                  <a:pt x="6205980" y="2506764"/>
                </a:cubicBezTo>
                <a:close/>
                <a:moveTo>
                  <a:pt x="8080483" y="2496173"/>
                </a:moveTo>
                <a:lnTo>
                  <a:pt x="8091075" y="2506764"/>
                </a:lnTo>
                <a:lnTo>
                  <a:pt x="8080483" y="2506764"/>
                </a:lnTo>
                <a:close/>
                <a:moveTo>
                  <a:pt x="7095574" y="2496173"/>
                </a:moveTo>
                <a:lnTo>
                  <a:pt x="7148526" y="2506764"/>
                </a:lnTo>
                <a:lnTo>
                  <a:pt x="7116756" y="2506764"/>
                </a:lnTo>
                <a:close/>
                <a:moveTo>
                  <a:pt x="6703730" y="2496173"/>
                </a:moveTo>
                <a:cubicBezTo>
                  <a:pt x="6710791" y="2496173"/>
                  <a:pt x="6714320" y="2497938"/>
                  <a:pt x="6714320" y="2501469"/>
                </a:cubicBezTo>
                <a:cubicBezTo>
                  <a:pt x="6714320" y="2504999"/>
                  <a:pt x="6712554" y="2506764"/>
                  <a:pt x="6709025" y="2506764"/>
                </a:cubicBezTo>
                <a:cubicBezTo>
                  <a:pt x="6705496" y="2506764"/>
                  <a:pt x="6703730" y="2503233"/>
                  <a:pt x="6703730" y="2496173"/>
                </a:cubicBezTo>
                <a:close/>
                <a:moveTo>
                  <a:pt x="5263434" y="2496173"/>
                </a:moveTo>
                <a:cubicBezTo>
                  <a:pt x="5270494" y="2503233"/>
                  <a:pt x="5274025" y="2510294"/>
                  <a:pt x="5274025" y="2517354"/>
                </a:cubicBezTo>
                <a:lnTo>
                  <a:pt x="5252844" y="2517354"/>
                </a:lnTo>
                <a:cubicBezTo>
                  <a:pt x="5245784" y="2517354"/>
                  <a:pt x="5242254" y="2513823"/>
                  <a:pt x="5242254" y="2506764"/>
                </a:cubicBezTo>
                <a:close/>
                <a:moveTo>
                  <a:pt x="7137937" y="2485583"/>
                </a:moveTo>
                <a:cubicBezTo>
                  <a:pt x="7144997" y="2485583"/>
                  <a:pt x="7152058" y="2487348"/>
                  <a:pt x="7159118" y="2490879"/>
                </a:cubicBezTo>
                <a:cubicBezTo>
                  <a:pt x="7166178" y="2494408"/>
                  <a:pt x="7169708" y="2496173"/>
                  <a:pt x="7169708" y="2496173"/>
                </a:cubicBezTo>
                <a:cubicBezTo>
                  <a:pt x="7162648" y="2503233"/>
                  <a:pt x="7159118" y="2506764"/>
                  <a:pt x="7159118" y="2506764"/>
                </a:cubicBezTo>
                <a:cubicBezTo>
                  <a:pt x="7159118" y="2506764"/>
                  <a:pt x="7159118" y="2503233"/>
                  <a:pt x="7159118" y="2496173"/>
                </a:cubicBezTo>
                <a:close/>
                <a:moveTo>
                  <a:pt x="6947310" y="2485583"/>
                </a:moveTo>
                <a:cubicBezTo>
                  <a:pt x="6954370" y="2485583"/>
                  <a:pt x="6959666" y="2485583"/>
                  <a:pt x="6963196" y="2485583"/>
                </a:cubicBezTo>
                <a:cubicBezTo>
                  <a:pt x="6966725" y="2485583"/>
                  <a:pt x="6968491" y="2485583"/>
                  <a:pt x="6968491" y="2485583"/>
                </a:cubicBezTo>
                <a:cubicBezTo>
                  <a:pt x="6968491" y="2492643"/>
                  <a:pt x="6961429" y="2496173"/>
                  <a:pt x="6947310" y="2496173"/>
                </a:cubicBezTo>
                <a:lnTo>
                  <a:pt x="6936718" y="2496173"/>
                </a:lnTo>
                <a:cubicBezTo>
                  <a:pt x="6936718" y="2489114"/>
                  <a:pt x="6940248" y="2485583"/>
                  <a:pt x="6947310" y="2485583"/>
                </a:cubicBezTo>
                <a:close/>
                <a:moveTo>
                  <a:pt x="5721469" y="2482273"/>
                </a:moveTo>
                <a:cubicBezTo>
                  <a:pt x="5742650" y="2480949"/>
                  <a:pt x="5755888" y="2485583"/>
                  <a:pt x="5761183" y="2496173"/>
                </a:cubicBezTo>
                <a:cubicBezTo>
                  <a:pt x="5747064" y="2496173"/>
                  <a:pt x="5736472" y="2496173"/>
                  <a:pt x="5729412" y="2496173"/>
                </a:cubicBezTo>
                <a:cubicBezTo>
                  <a:pt x="5715292" y="2489114"/>
                  <a:pt x="5704702" y="2485583"/>
                  <a:pt x="5697641" y="2485583"/>
                </a:cubicBezTo>
                <a:cubicBezTo>
                  <a:pt x="5706466" y="2483818"/>
                  <a:pt x="5714409" y="2482714"/>
                  <a:pt x="5721469" y="2482273"/>
                </a:cubicBezTo>
                <a:close/>
                <a:moveTo>
                  <a:pt x="5665870" y="2474992"/>
                </a:moveTo>
                <a:lnTo>
                  <a:pt x="5676460" y="2474992"/>
                </a:lnTo>
                <a:cubicBezTo>
                  <a:pt x="5676460" y="2482052"/>
                  <a:pt x="5674695" y="2485583"/>
                  <a:pt x="5671166" y="2485583"/>
                </a:cubicBezTo>
                <a:cubicBezTo>
                  <a:pt x="5667635" y="2485583"/>
                  <a:pt x="5665870" y="2482052"/>
                  <a:pt x="5665870" y="2474992"/>
                </a:cubicBezTo>
                <a:close/>
                <a:moveTo>
                  <a:pt x="7443736" y="2469698"/>
                </a:moveTo>
                <a:cubicBezTo>
                  <a:pt x="7444616" y="2469698"/>
                  <a:pt x="7445059" y="2471462"/>
                  <a:pt x="7445059" y="2474992"/>
                </a:cubicBezTo>
                <a:cubicBezTo>
                  <a:pt x="7452120" y="2474992"/>
                  <a:pt x="7452120" y="2478523"/>
                  <a:pt x="7445059" y="2485583"/>
                </a:cubicBezTo>
                <a:cubicBezTo>
                  <a:pt x="7437999" y="2485583"/>
                  <a:pt x="7436234" y="2482052"/>
                  <a:pt x="7439764" y="2474992"/>
                </a:cubicBezTo>
                <a:cubicBezTo>
                  <a:pt x="7441528" y="2471462"/>
                  <a:pt x="7442852" y="2469698"/>
                  <a:pt x="7443736" y="2469698"/>
                </a:cubicBezTo>
                <a:close/>
                <a:moveTo>
                  <a:pt x="7111462" y="2469698"/>
                </a:moveTo>
                <a:lnTo>
                  <a:pt x="7120728" y="2476317"/>
                </a:lnTo>
                <a:cubicBezTo>
                  <a:pt x="7125140" y="2478964"/>
                  <a:pt x="7130876" y="2482052"/>
                  <a:pt x="7137937" y="2485583"/>
                </a:cubicBezTo>
                <a:cubicBezTo>
                  <a:pt x="7130876" y="2485583"/>
                  <a:pt x="7125581" y="2485583"/>
                  <a:pt x="7122052" y="2485583"/>
                </a:cubicBezTo>
                <a:cubicBezTo>
                  <a:pt x="7118522" y="2485583"/>
                  <a:pt x="7116756" y="2482052"/>
                  <a:pt x="7116756" y="2474992"/>
                </a:cubicBezTo>
                <a:close/>
                <a:moveTo>
                  <a:pt x="6947310" y="2464402"/>
                </a:moveTo>
                <a:lnTo>
                  <a:pt x="6957900" y="2464402"/>
                </a:lnTo>
                <a:cubicBezTo>
                  <a:pt x="6957900" y="2471462"/>
                  <a:pt x="6956135" y="2474992"/>
                  <a:pt x="6952604" y="2474992"/>
                </a:cubicBezTo>
                <a:cubicBezTo>
                  <a:pt x="6949074" y="2474992"/>
                  <a:pt x="6947310" y="2471462"/>
                  <a:pt x="6947310" y="2464402"/>
                </a:cubicBezTo>
                <a:close/>
                <a:moveTo>
                  <a:pt x="6364836" y="2464402"/>
                </a:moveTo>
                <a:lnTo>
                  <a:pt x="6343656" y="2474992"/>
                </a:lnTo>
                <a:cubicBezTo>
                  <a:pt x="6357776" y="2474992"/>
                  <a:pt x="6364836" y="2474992"/>
                  <a:pt x="6364836" y="2474992"/>
                </a:cubicBezTo>
                <a:lnTo>
                  <a:pt x="6386018" y="2485583"/>
                </a:lnTo>
                <a:cubicBezTo>
                  <a:pt x="6386018" y="2492643"/>
                  <a:pt x="6384252" y="2496173"/>
                  <a:pt x="6380723" y="2496173"/>
                </a:cubicBezTo>
                <a:lnTo>
                  <a:pt x="6396608" y="2496173"/>
                </a:lnTo>
                <a:lnTo>
                  <a:pt x="6396608" y="2474992"/>
                </a:lnTo>
                <a:lnTo>
                  <a:pt x="6386018" y="2474992"/>
                </a:lnTo>
                <a:close/>
                <a:moveTo>
                  <a:pt x="6248342" y="2464402"/>
                </a:moveTo>
                <a:lnTo>
                  <a:pt x="6248342" y="2474992"/>
                </a:lnTo>
                <a:cubicBezTo>
                  <a:pt x="6248342" y="2474992"/>
                  <a:pt x="6244813" y="2474992"/>
                  <a:pt x="6237752" y="2474992"/>
                </a:cubicBezTo>
                <a:close/>
                <a:moveTo>
                  <a:pt x="6785806" y="2459106"/>
                </a:moveTo>
                <a:cubicBezTo>
                  <a:pt x="6787570" y="2459106"/>
                  <a:pt x="6788454" y="2460873"/>
                  <a:pt x="6788454" y="2464402"/>
                </a:cubicBezTo>
                <a:lnTo>
                  <a:pt x="6777862" y="2464402"/>
                </a:lnTo>
                <a:cubicBezTo>
                  <a:pt x="6781394" y="2460873"/>
                  <a:pt x="6784040" y="2459106"/>
                  <a:pt x="6785806" y="2459106"/>
                </a:cubicBezTo>
                <a:close/>
                <a:moveTo>
                  <a:pt x="6513102" y="2453812"/>
                </a:moveTo>
                <a:lnTo>
                  <a:pt x="6555464" y="2464402"/>
                </a:lnTo>
                <a:cubicBezTo>
                  <a:pt x="6548403" y="2464402"/>
                  <a:pt x="6541344" y="2464402"/>
                  <a:pt x="6534284" y="2464402"/>
                </a:cubicBezTo>
                <a:cubicBezTo>
                  <a:pt x="6527223" y="2464402"/>
                  <a:pt x="6520163" y="2460871"/>
                  <a:pt x="6513102" y="2453812"/>
                </a:cubicBezTo>
                <a:close/>
                <a:moveTo>
                  <a:pt x="6025943" y="2453812"/>
                </a:moveTo>
                <a:lnTo>
                  <a:pt x="6036534" y="2453812"/>
                </a:lnTo>
                <a:cubicBezTo>
                  <a:pt x="6050654" y="2453812"/>
                  <a:pt x="6061245" y="2457342"/>
                  <a:pt x="6068305" y="2464402"/>
                </a:cubicBezTo>
                <a:cubicBezTo>
                  <a:pt x="6054186" y="2464402"/>
                  <a:pt x="6043594" y="2464402"/>
                  <a:pt x="6036534" y="2464402"/>
                </a:cubicBezTo>
                <a:close/>
                <a:moveTo>
                  <a:pt x="7701876" y="2436602"/>
                </a:moveTo>
                <a:cubicBezTo>
                  <a:pt x="7703642" y="2435719"/>
                  <a:pt x="7706288" y="2436161"/>
                  <a:pt x="7709820" y="2437927"/>
                </a:cubicBezTo>
                <a:cubicBezTo>
                  <a:pt x="7716880" y="2441456"/>
                  <a:pt x="7731000" y="2443221"/>
                  <a:pt x="7752182" y="2443221"/>
                </a:cubicBezTo>
                <a:lnTo>
                  <a:pt x="7794542" y="2453812"/>
                </a:lnTo>
                <a:cubicBezTo>
                  <a:pt x="7794542" y="2460871"/>
                  <a:pt x="7791012" y="2464402"/>
                  <a:pt x="7783952" y="2464402"/>
                </a:cubicBezTo>
                <a:lnTo>
                  <a:pt x="7741590" y="2453812"/>
                </a:lnTo>
                <a:lnTo>
                  <a:pt x="7699230" y="2443221"/>
                </a:lnTo>
                <a:cubicBezTo>
                  <a:pt x="7699230" y="2439691"/>
                  <a:pt x="7700110" y="2437486"/>
                  <a:pt x="7701876" y="2436602"/>
                </a:cubicBezTo>
                <a:close/>
                <a:moveTo>
                  <a:pt x="7286203" y="2432631"/>
                </a:moveTo>
                <a:lnTo>
                  <a:pt x="7307384" y="2432631"/>
                </a:lnTo>
                <a:lnTo>
                  <a:pt x="7307384" y="2443221"/>
                </a:lnTo>
                <a:cubicBezTo>
                  <a:pt x="7300322" y="2443221"/>
                  <a:pt x="7295028" y="2443221"/>
                  <a:pt x="7291498" y="2443221"/>
                </a:cubicBezTo>
                <a:cubicBezTo>
                  <a:pt x="7287968" y="2443221"/>
                  <a:pt x="7286203" y="2439691"/>
                  <a:pt x="7286203" y="2432631"/>
                </a:cubicBezTo>
                <a:close/>
                <a:moveTo>
                  <a:pt x="7116756" y="2432631"/>
                </a:moveTo>
                <a:cubicBezTo>
                  <a:pt x="7116756" y="2432631"/>
                  <a:pt x="7120285" y="2436161"/>
                  <a:pt x="7127347" y="2443221"/>
                </a:cubicBezTo>
                <a:lnTo>
                  <a:pt x="7116756" y="2443221"/>
                </a:lnTo>
                <a:lnTo>
                  <a:pt x="7106166" y="2443221"/>
                </a:lnTo>
                <a:cubicBezTo>
                  <a:pt x="7113226" y="2436161"/>
                  <a:pt x="7116756" y="2432631"/>
                  <a:pt x="7116756" y="2432631"/>
                </a:cubicBezTo>
                <a:close/>
                <a:moveTo>
                  <a:pt x="5920039" y="2432631"/>
                </a:moveTo>
                <a:lnTo>
                  <a:pt x="5930630" y="2432631"/>
                </a:lnTo>
                <a:lnTo>
                  <a:pt x="6015353" y="2453812"/>
                </a:lnTo>
                <a:cubicBezTo>
                  <a:pt x="6001234" y="2453812"/>
                  <a:pt x="5994172" y="2453812"/>
                  <a:pt x="5994172" y="2453812"/>
                </a:cubicBezTo>
                <a:cubicBezTo>
                  <a:pt x="5980053" y="2446752"/>
                  <a:pt x="5965930" y="2443221"/>
                  <a:pt x="5951812" y="2443221"/>
                </a:cubicBezTo>
                <a:cubicBezTo>
                  <a:pt x="5944750" y="2443221"/>
                  <a:pt x="5937690" y="2441456"/>
                  <a:pt x="5930630" y="2437927"/>
                </a:cubicBezTo>
                <a:cubicBezTo>
                  <a:pt x="5923568" y="2434396"/>
                  <a:pt x="5920039" y="2432631"/>
                  <a:pt x="5920039" y="2432631"/>
                </a:cubicBezTo>
                <a:close/>
                <a:moveTo>
                  <a:pt x="6354246" y="2422040"/>
                </a:moveTo>
                <a:cubicBezTo>
                  <a:pt x="6361306" y="2429100"/>
                  <a:pt x="6364836" y="2432631"/>
                  <a:pt x="6364836" y="2432631"/>
                </a:cubicBezTo>
                <a:cubicBezTo>
                  <a:pt x="6364836" y="2432631"/>
                  <a:pt x="6364836" y="2434396"/>
                  <a:pt x="6364836" y="2437927"/>
                </a:cubicBezTo>
                <a:cubicBezTo>
                  <a:pt x="6364836" y="2441456"/>
                  <a:pt x="6368367" y="2443221"/>
                  <a:pt x="6375428" y="2443221"/>
                </a:cubicBezTo>
                <a:cubicBezTo>
                  <a:pt x="6382488" y="2443221"/>
                  <a:pt x="6386018" y="2446752"/>
                  <a:pt x="6386018" y="2453812"/>
                </a:cubicBezTo>
                <a:cubicBezTo>
                  <a:pt x="6393079" y="2460871"/>
                  <a:pt x="6414259" y="2467933"/>
                  <a:pt x="6449560" y="2474992"/>
                </a:cubicBezTo>
                <a:lnTo>
                  <a:pt x="6460150" y="2485583"/>
                </a:lnTo>
                <a:lnTo>
                  <a:pt x="6481332" y="2485583"/>
                </a:lnTo>
                <a:cubicBezTo>
                  <a:pt x="6495451" y="2485583"/>
                  <a:pt x="6513102" y="2489114"/>
                  <a:pt x="6534284" y="2496173"/>
                </a:cubicBezTo>
                <a:cubicBezTo>
                  <a:pt x="6555464" y="2503233"/>
                  <a:pt x="6573115" y="2506764"/>
                  <a:pt x="6587236" y="2506764"/>
                </a:cubicBezTo>
                <a:cubicBezTo>
                  <a:pt x="6594296" y="2513823"/>
                  <a:pt x="6601355" y="2517354"/>
                  <a:pt x="6608416" y="2517354"/>
                </a:cubicBezTo>
                <a:cubicBezTo>
                  <a:pt x="6608416" y="2517354"/>
                  <a:pt x="6611946" y="2517354"/>
                  <a:pt x="6619006" y="2517354"/>
                </a:cubicBezTo>
                <a:cubicBezTo>
                  <a:pt x="6626067" y="2517354"/>
                  <a:pt x="6633127" y="2520885"/>
                  <a:pt x="6640188" y="2527944"/>
                </a:cubicBezTo>
                <a:lnTo>
                  <a:pt x="6650778" y="2538535"/>
                </a:lnTo>
                <a:lnTo>
                  <a:pt x="6640188" y="2538535"/>
                </a:lnTo>
                <a:lnTo>
                  <a:pt x="6629598" y="2538535"/>
                </a:lnTo>
                <a:lnTo>
                  <a:pt x="6619006" y="2538535"/>
                </a:lnTo>
                <a:cubicBezTo>
                  <a:pt x="6626067" y="2545596"/>
                  <a:pt x="6627832" y="2550890"/>
                  <a:pt x="6624302" y="2554421"/>
                </a:cubicBezTo>
                <a:cubicBezTo>
                  <a:pt x="6620772" y="2557952"/>
                  <a:pt x="6617242" y="2559716"/>
                  <a:pt x="6613711" y="2559716"/>
                </a:cubicBezTo>
                <a:cubicBezTo>
                  <a:pt x="6610182" y="2559716"/>
                  <a:pt x="6608416" y="2556185"/>
                  <a:pt x="6608416" y="2549125"/>
                </a:cubicBezTo>
                <a:lnTo>
                  <a:pt x="6576646" y="2538535"/>
                </a:lnTo>
                <a:lnTo>
                  <a:pt x="6513102" y="2517354"/>
                </a:lnTo>
                <a:lnTo>
                  <a:pt x="6460150" y="2506764"/>
                </a:lnTo>
                <a:cubicBezTo>
                  <a:pt x="6460150" y="2506764"/>
                  <a:pt x="6458384" y="2503233"/>
                  <a:pt x="6454855" y="2496173"/>
                </a:cubicBezTo>
                <a:cubicBezTo>
                  <a:pt x="6451326" y="2489114"/>
                  <a:pt x="6449560" y="2483818"/>
                  <a:pt x="6449560" y="2480287"/>
                </a:cubicBezTo>
                <a:cubicBezTo>
                  <a:pt x="6449560" y="2476757"/>
                  <a:pt x="6446031" y="2474992"/>
                  <a:pt x="6438970" y="2474992"/>
                </a:cubicBezTo>
                <a:cubicBezTo>
                  <a:pt x="6431909" y="2474992"/>
                  <a:pt x="6430144" y="2478523"/>
                  <a:pt x="6433675" y="2485583"/>
                </a:cubicBezTo>
                <a:cubicBezTo>
                  <a:pt x="6437204" y="2492643"/>
                  <a:pt x="6433675" y="2497938"/>
                  <a:pt x="6423084" y="2501469"/>
                </a:cubicBezTo>
                <a:cubicBezTo>
                  <a:pt x="6412494" y="2504999"/>
                  <a:pt x="6407198" y="2506764"/>
                  <a:pt x="6407198" y="2506764"/>
                </a:cubicBezTo>
                <a:cubicBezTo>
                  <a:pt x="6400138" y="2506764"/>
                  <a:pt x="6396608" y="2510294"/>
                  <a:pt x="6396608" y="2517354"/>
                </a:cubicBezTo>
                <a:cubicBezTo>
                  <a:pt x="6389547" y="2524414"/>
                  <a:pt x="6382488" y="2524414"/>
                  <a:pt x="6375428" y="2517354"/>
                </a:cubicBezTo>
                <a:cubicBezTo>
                  <a:pt x="6368367" y="2517354"/>
                  <a:pt x="6364836" y="2517354"/>
                  <a:pt x="6364836" y="2517354"/>
                </a:cubicBezTo>
                <a:cubicBezTo>
                  <a:pt x="6364836" y="2517354"/>
                  <a:pt x="6363072" y="2515589"/>
                  <a:pt x="6359542" y="2512058"/>
                </a:cubicBezTo>
                <a:cubicBezTo>
                  <a:pt x="6356012" y="2508529"/>
                  <a:pt x="6354246" y="2506764"/>
                  <a:pt x="6354246" y="2506764"/>
                </a:cubicBezTo>
                <a:cubicBezTo>
                  <a:pt x="6354246" y="2499704"/>
                  <a:pt x="6352480" y="2496173"/>
                  <a:pt x="6348950" y="2496173"/>
                </a:cubicBezTo>
                <a:cubicBezTo>
                  <a:pt x="6345422" y="2496173"/>
                  <a:pt x="6343656" y="2496173"/>
                  <a:pt x="6343656" y="2496173"/>
                </a:cubicBezTo>
                <a:lnTo>
                  <a:pt x="6333066" y="2485583"/>
                </a:lnTo>
                <a:cubicBezTo>
                  <a:pt x="6333066" y="2478523"/>
                  <a:pt x="6333066" y="2471462"/>
                  <a:pt x="6333066" y="2464402"/>
                </a:cubicBezTo>
                <a:cubicBezTo>
                  <a:pt x="6333066" y="2450281"/>
                  <a:pt x="6322476" y="2443221"/>
                  <a:pt x="6301294" y="2443221"/>
                </a:cubicBezTo>
                <a:cubicBezTo>
                  <a:pt x="6294234" y="2443221"/>
                  <a:pt x="6287174" y="2439691"/>
                  <a:pt x="6280114" y="2432631"/>
                </a:cubicBezTo>
                <a:lnTo>
                  <a:pt x="6285409" y="2432631"/>
                </a:lnTo>
                <a:cubicBezTo>
                  <a:pt x="6288938" y="2432631"/>
                  <a:pt x="6290704" y="2432631"/>
                  <a:pt x="6290704" y="2432631"/>
                </a:cubicBezTo>
                <a:cubicBezTo>
                  <a:pt x="6297765" y="2432631"/>
                  <a:pt x="6311884" y="2432631"/>
                  <a:pt x="6333066" y="2432631"/>
                </a:cubicBezTo>
                <a:close/>
                <a:moveTo>
                  <a:pt x="6333066" y="2416746"/>
                </a:moveTo>
                <a:cubicBezTo>
                  <a:pt x="6336595" y="2416746"/>
                  <a:pt x="6340126" y="2418510"/>
                  <a:pt x="6343656" y="2422040"/>
                </a:cubicBezTo>
                <a:lnTo>
                  <a:pt x="6333066" y="2422040"/>
                </a:lnTo>
                <a:lnTo>
                  <a:pt x="6322476" y="2422040"/>
                </a:lnTo>
                <a:cubicBezTo>
                  <a:pt x="6326005" y="2418510"/>
                  <a:pt x="6329536" y="2416746"/>
                  <a:pt x="6333066" y="2416746"/>
                </a:cubicBezTo>
                <a:close/>
                <a:moveTo>
                  <a:pt x="6926129" y="2411450"/>
                </a:moveTo>
                <a:cubicBezTo>
                  <a:pt x="6933189" y="2411450"/>
                  <a:pt x="6943780" y="2413215"/>
                  <a:pt x="6957900" y="2416746"/>
                </a:cubicBezTo>
                <a:cubicBezTo>
                  <a:pt x="6972020" y="2420275"/>
                  <a:pt x="6982610" y="2422040"/>
                  <a:pt x="6989670" y="2422040"/>
                </a:cubicBezTo>
                <a:lnTo>
                  <a:pt x="6957900" y="2422040"/>
                </a:lnTo>
                <a:lnTo>
                  <a:pt x="6936718" y="2422040"/>
                </a:lnTo>
                <a:close/>
                <a:moveTo>
                  <a:pt x="6724910" y="2411450"/>
                </a:moveTo>
                <a:cubicBezTo>
                  <a:pt x="6724910" y="2418510"/>
                  <a:pt x="6726676" y="2422040"/>
                  <a:pt x="6730206" y="2422040"/>
                </a:cubicBezTo>
                <a:cubicBezTo>
                  <a:pt x="6733736" y="2422040"/>
                  <a:pt x="6735502" y="2422040"/>
                  <a:pt x="6735502" y="2422040"/>
                </a:cubicBezTo>
                <a:cubicBezTo>
                  <a:pt x="6735502" y="2429100"/>
                  <a:pt x="6733736" y="2432631"/>
                  <a:pt x="6730206" y="2432631"/>
                </a:cubicBezTo>
                <a:cubicBezTo>
                  <a:pt x="6726676" y="2432631"/>
                  <a:pt x="6724910" y="2432631"/>
                  <a:pt x="6724910" y="2432631"/>
                </a:cubicBezTo>
                <a:lnTo>
                  <a:pt x="6724910" y="2422040"/>
                </a:lnTo>
                <a:close/>
                <a:moveTo>
                  <a:pt x="6068305" y="2411450"/>
                </a:moveTo>
                <a:cubicBezTo>
                  <a:pt x="6068305" y="2411450"/>
                  <a:pt x="6073601" y="2411450"/>
                  <a:pt x="6084190" y="2411450"/>
                </a:cubicBezTo>
                <a:cubicBezTo>
                  <a:pt x="6094782" y="2411450"/>
                  <a:pt x="6103606" y="2411450"/>
                  <a:pt x="6110668" y="2411450"/>
                </a:cubicBezTo>
                <a:cubicBezTo>
                  <a:pt x="6124786" y="2418510"/>
                  <a:pt x="6135378" y="2422040"/>
                  <a:pt x="6142438" y="2422040"/>
                </a:cubicBezTo>
                <a:lnTo>
                  <a:pt x="6078895" y="2422040"/>
                </a:lnTo>
                <a:close/>
                <a:moveTo>
                  <a:pt x="5644689" y="2411450"/>
                </a:moveTo>
                <a:cubicBezTo>
                  <a:pt x="5651750" y="2411450"/>
                  <a:pt x="5655279" y="2414981"/>
                  <a:pt x="5655279" y="2422040"/>
                </a:cubicBezTo>
                <a:cubicBezTo>
                  <a:pt x="5655279" y="2422040"/>
                  <a:pt x="5653514" y="2423805"/>
                  <a:pt x="5649984" y="2427335"/>
                </a:cubicBezTo>
                <a:cubicBezTo>
                  <a:pt x="5646454" y="2430866"/>
                  <a:pt x="5641160" y="2429100"/>
                  <a:pt x="5634099" y="2422040"/>
                </a:cubicBezTo>
                <a:close/>
                <a:moveTo>
                  <a:pt x="7193536" y="2406154"/>
                </a:moveTo>
                <a:cubicBezTo>
                  <a:pt x="7195302" y="2406154"/>
                  <a:pt x="7197949" y="2407919"/>
                  <a:pt x="7201480" y="2411450"/>
                </a:cubicBezTo>
                <a:lnTo>
                  <a:pt x="7190889" y="2411450"/>
                </a:lnTo>
                <a:cubicBezTo>
                  <a:pt x="7190889" y="2407919"/>
                  <a:pt x="7191771" y="2406154"/>
                  <a:pt x="7193536" y="2406154"/>
                </a:cubicBezTo>
                <a:close/>
                <a:moveTo>
                  <a:pt x="6796396" y="2406154"/>
                </a:moveTo>
                <a:cubicBezTo>
                  <a:pt x="6798162" y="2406154"/>
                  <a:pt x="6799044" y="2407919"/>
                  <a:pt x="6799044" y="2411450"/>
                </a:cubicBezTo>
                <a:cubicBezTo>
                  <a:pt x="6799044" y="2411450"/>
                  <a:pt x="6795514" y="2411450"/>
                  <a:pt x="6788454" y="2411450"/>
                </a:cubicBezTo>
                <a:cubicBezTo>
                  <a:pt x="6791984" y="2407919"/>
                  <a:pt x="6794632" y="2406154"/>
                  <a:pt x="6796396" y="2406154"/>
                </a:cubicBezTo>
                <a:close/>
                <a:moveTo>
                  <a:pt x="6904948" y="2400860"/>
                </a:moveTo>
                <a:lnTo>
                  <a:pt x="6904948" y="2411450"/>
                </a:lnTo>
                <a:lnTo>
                  <a:pt x="6883766" y="2411450"/>
                </a:lnTo>
                <a:cubicBezTo>
                  <a:pt x="6890828" y="2404390"/>
                  <a:pt x="6897888" y="2400860"/>
                  <a:pt x="6904948" y="2400860"/>
                </a:cubicBezTo>
                <a:close/>
                <a:moveTo>
                  <a:pt x="6269524" y="2400860"/>
                </a:moveTo>
                <a:cubicBezTo>
                  <a:pt x="6276584" y="2400860"/>
                  <a:pt x="6280114" y="2402625"/>
                  <a:pt x="6280114" y="2406154"/>
                </a:cubicBezTo>
                <a:cubicBezTo>
                  <a:pt x="6280114" y="2409685"/>
                  <a:pt x="6276584" y="2411450"/>
                  <a:pt x="6269524" y="2411450"/>
                </a:cubicBezTo>
                <a:cubicBezTo>
                  <a:pt x="6269524" y="2404390"/>
                  <a:pt x="6269524" y="2400860"/>
                  <a:pt x="6269524" y="2400860"/>
                </a:cubicBezTo>
                <a:close/>
                <a:moveTo>
                  <a:pt x="6243046" y="2400860"/>
                </a:moveTo>
                <a:cubicBezTo>
                  <a:pt x="6246576" y="2400860"/>
                  <a:pt x="6250108" y="2400860"/>
                  <a:pt x="6253638" y="2400860"/>
                </a:cubicBezTo>
                <a:cubicBezTo>
                  <a:pt x="6257168" y="2400860"/>
                  <a:pt x="6255402" y="2404390"/>
                  <a:pt x="6248342" y="2411450"/>
                </a:cubicBezTo>
                <a:cubicBezTo>
                  <a:pt x="6241282" y="2418510"/>
                  <a:pt x="6237752" y="2418510"/>
                  <a:pt x="6237752" y="2411450"/>
                </a:cubicBezTo>
                <a:cubicBezTo>
                  <a:pt x="6237752" y="2404390"/>
                  <a:pt x="6239517" y="2400860"/>
                  <a:pt x="6243046" y="2400860"/>
                </a:cubicBezTo>
                <a:close/>
                <a:moveTo>
                  <a:pt x="6098752" y="2394241"/>
                </a:moveTo>
                <a:cubicBezTo>
                  <a:pt x="6099635" y="2395123"/>
                  <a:pt x="6100076" y="2397329"/>
                  <a:pt x="6100076" y="2400860"/>
                </a:cubicBezTo>
                <a:cubicBezTo>
                  <a:pt x="6093016" y="2400860"/>
                  <a:pt x="6089486" y="2400860"/>
                  <a:pt x="6089486" y="2400860"/>
                </a:cubicBezTo>
                <a:cubicBezTo>
                  <a:pt x="6089486" y="2400860"/>
                  <a:pt x="6091251" y="2399095"/>
                  <a:pt x="6094782" y="2395565"/>
                </a:cubicBezTo>
                <a:cubicBezTo>
                  <a:pt x="6096546" y="2393800"/>
                  <a:pt x="6097870" y="2393357"/>
                  <a:pt x="6098752" y="2394241"/>
                </a:cubicBezTo>
                <a:close/>
                <a:moveTo>
                  <a:pt x="6597826" y="2379679"/>
                </a:moveTo>
                <a:lnTo>
                  <a:pt x="6619006" y="2379679"/>
                </a:lnTo>
                <a:lnTo>
                  <a:pt x="6629598" y="2400860"/>
                </a:lnTo>
                <a:cubicBezTo>
                  <a:pt x="6629598" y="2400860"/>
                  <a:pt x="6631362" y="2400860"/>
                  <a:pt x="6634892" y="2400860"/>
                </a:cubicBezTo>
                <a:cubicBezTo>
                  <a:pt x="6638422" y="2400860"/>
                  <a:pt x="6643717" y="2400860"/>
                  <a:pt x="6650778" y="2400860"/>
                </a:cubicBezTo>
                <a:cubicBezTo>
                  <a:pt x="6657839" y="2400860"/>
                  <a:pt x="6661368" y="2400860"/>
                  <a:pt x="6661368" y="2400860"/>
                </a:cubicBezTo>
                <a:cubicBezTo>
                  <a:pt x="6661368" y="2400860"/>
                  <a:pt x="6661368" y="2397329"/>
                  <a:pt x="6661368" y="2390269"/>
                </a:cubicBezTo>
                <a:cubicBezTo>
                  <a:pt x="6661368" y="2390269"/>
                  <a:pt x="6664898" y="2390269"/>
                  <a:pt x="6671958" y="2390269"/>
                </a:cubicBezTo>
                <a:cubicBezTo>
                  <a:pt x="6679020" y="2390269"/>
                  <a:pt x="6679020" y="2393800"/>
                  <a:pt x="6671958" y="2400860"/>
                </a:cubicBezTo>
                <a:cubicBezTo>
                  <a:pt x="6671958" y="2400860"/>
                  <a:pt x="6675488" y="2400860"/>
                  <a:pt x="6682550" y="2400860"/>
                </a:cubicBezTo>
                <a:cubicBezTo>
                  <a:pt x="6689610" y="2400860"/>
                  <a:pt x="6693140" y="2404390"/>
                  <a:pt x="6693140" y="2411450"/>
                </a:cubicBezTo>
                <a:lnTo>
                  <a:pt x="6671958" y="2411450"/>
                </a:lnTo>
                <a:lnTo>
                  <a:pt x="6650778" y="2422040"/>
                </a:lnTo>
                <a:lnTo>
                  <a:pt x="6640188" y="2422040"/>
                </a:lnTo>
                <a:lnTo>
                  <a:pt x="6619006" y="2400860"/>
                </a:lnTo>
                <a:cubicBezTo>
                  <a:pt x="6619006" y="2393800"/>
                  <a:pt x="6615477" y="2388504"/>
                  <a:pt x="6608416" y="2384973"/>
                </a:cubicBezTo>
                <a:cubicBezTo>
                  <a:pt x="6601355" y="2381444"/>
                  <a:pt x="6597826" y="2379679"/>
                  <a:pt x="6597826" y="2379679"/>
                </a:cubicBezTo>
                <a:close/>
                <a:moveTo>
                  <a:pt x="6153028" y="2379679"/>
                </a:moveTo>
                <a:cubicBezTo>
                  <a:pt x="6153028" y="2379679"/>
                  <a:pt x="6167149" y="2383209"/>
                  <a:pt x="6195390" y="2390269"/>
                </a:cubicBezTo>
                <a:lnTo>
                  <a:pt x="6237752" y="2400860"/>
                </a:lnTo>
                <a:lnTo>
                  <a:pt x="6205980" y="2400860"/>
                </a:lnTo>
                <a:cubicBezTo>
                  <a:pt x="6198920" y="2400860"/>
                  <a:pt x="6191861" y="2400860"/>
                  <a:pt x="6184800" y="2400860"/>
                </a:cubicBezTo>
                <a:cubicBezTo>
                  <a:pt x="6177738" y="2400860"/>
                  <a:pt x="6170680" y="2400860"/>
                  <a:pt x="6163620" y="2400860"/>
                </a:cubicBezTo>
                <a:cubicBezTo>
                  <a:pt x="6163620" y="2400860"/>
                  <a:pt x="6163620" y="2399095"/>
                  <a:pt x="6163620" y="2395565"/>
                </a:cubicBezTo>
                <a:cubicBezTo>
                  <a:pt x="6163620" y="2392034"/>
                  <a:pt x="6160090" y="2390269"/>
                  <a:pt x="6153028" y="2390269"/>
                </a:cubicBezTo>
                <a:close/>
                <a:moveTo>
                  <a:pt x="6791101" y="2374383"/>
                </a:moveTo>
                <a:cubicBezTo>
                  <a:pt x="6789334" y="2374383"/>
                  <a:pt x="6788454" y="2376149"/>
                  <a:pt x="6788454" y="2379679"/>
                </a:cubicBezTo>
                <a:lnTo>
                  <a:pt x="6799044" y="2379679"/>
                </a:lnTo>
                <a:cubicBezTo>
                  <a:pt x="6795512" y="2376149"/>
                  <a:pt x="6792866" y="2374383"/>
                  <a:pt x="6791101" y="2374383"/>
                </a:cubicBezTo>
                <a:close/>
                <a:moveTo>
                  <a:pt x="7635686" y="2369088"/>
                </a:moveTo>
                <a:lnTo>
                  <a:pt x="7646278" y="2379679"/>
                </a:lnTo>
                <a:lnTo>
                  <a:pt x="7638334" y="2379679"/>
                </a:lnTo>
                <a:cubicBezTo>
                  <a:pt x="7633039" y="2379679"/>
                  <a:pt x="7628626" y="2379679"/>
                  <a:pt x="7625096" y="2379679"/>
                </a:cubicBezTo>
                <a:cubicBezTo>
                  <a:pt x="7632156" y="2379679"/>
                  <a:pt x="7633922" y="2377914"/>
                  <a:pt x="7630390" y="2374383"/>
                </a:cubicBezTo>
                <a:cubicBezTo>
                  <a:pt x="7626861" y="2370852"/>
                  <a:pt x="7628626" y="2369088"/>
                  <a:pt x="7635686" y="2369088"/>
                </a:cubicBezTo>
                <a:close/>
                <a:moveTo>
                  <a:pt x="7540374" y="2369088"/>
                </a:moveTo>
                <a:lnTo>
                  <a:pt x="7540374" y="2379679"/>
                </a:lnTo>
                <a:lnTo>
                  <a:pt x="7529782" y="2379679"/>
                </a:lnTo>
                <a:cubicBezTo>
                  <a:pt x="7529782" y="2372619"/>
                  <a:pt x="7533312" y="2369088"/>
                  <a:pt x="7540374" y="2369088"/>
                </a:cubicBezTo>
                <a:close/>
                <a:moveTo>
                  <a:pt x="7487420" y="2369088"/>
                </a:moveTo>
                <a:cubicBezTo>
                  <a:pt x="7487420" y="2369088"/>
                  <a:pt x="7490951" y="2369088"/>
                  <a:pt x="7498011" y="2369088"/>
                </a:cubicBezTo>
                <a:cubicBezTo>
                  <a:pt x="7505072" y="2369088"/>
                  <a:pt x="7508601" y="2369088"/>
                  <a:pt x="7508601" y="2369088"/>
                </a:cubicBezTo>
                <a:cubicBezTo>
                  <a:pt x="7508601" y="2369088"/>
                  <a:pt x="7505072" y="2372619"/>
                  <a:pt x="7498011" y="2379679"/>
                </a:cubicBezTo>
                <a:cubicBezTo>
                  <a:pt x="7490951" y="2379679"/>
                  <a:pt x="7487420" y="2379679"/>
                  <a:pt x="7487420" y="2379679"/>
                </a:cubicBezTo>
                <a:cubicBezTo>
                  <a:pt x="7487420" y="2379679"/>
                  <a:pt x="7487420" y="2376148"/>
                  <a:pt x="7487420" y="2369088"/>
                </a:cubicBezTo>
                <a:close/>
                <a:moveTo>
                  <a:pt x="5930630" y="2369088"/>
                </a:moveTo>
                <a:lnTo>
                  <a:pt x="5951812" y="2369088"/>
                </a:lnTo>
                <a:lnTo>
                  <a:pt x="5951812" y="2379679"/>
                </a:lnTo>
                <a:cubicBezTo>
                  <a:pt x="5944750" y="2379679"/>
                  <a:pt x="5937690" y="2376148"/>
                  <a:pt x="5930630" y="2369088"/>
                </a:cubicBezTo>
                <a:close/>
                <a:moveTo>
                  <a:pt x="5761183" y="2369088"/>
                </a:moveTo>
                <a:lnTo>
                  <a:pt x="5782364" y="2369088"/>
                </a:lnTo>
                <a:lnTo>
                  <a:pt x="5803545" y="2379679"/>
                </a:lnTo>
                <a:cubicBezTo>
                  <a:pt x="5803545" y="2379679"/>
                  <a:pt x="5801780" y="2381444"/>
                  <a:pt x="5798250" y="2384973"/>
                </a:cubicBezTo>
                <a:cubicBezTo>
                  <a:pt x="5794720" y="2388504"/>
                  <a:pt x="5791189" y="2388504"/>
                  <a:pt x="5787660" y="2384973"/>
                </a:cubicBezTo>
                <a:cubicBezTo>
                  <a:pt x="5784130" y="2381444"/>
                  <a:pt x="5778834" y="2379679"/>
                  <a:pt x="5771774" y="2379679"/>
                </a:cubicBezTo>
                <a:close/>
                <a:moveTo>
                  <a:pt x="5655279" y="2369088"/>
                </a:moveTo>
                <a:lnTo>
                  <a:pt x="5676460" y="2379679"/>
                </a:lnTo>
                <a:lnTo>
                  <a:pt x="5676460" y="2390269"/>
                </a:lnTo>
                <a:lnTo>
                  <a:pt x="5655279" y="2390269"/>
                </a:lnTo>
                <a:lnTo>
                  <a:pt x="5644689" y="2390269"/>
                </a:lnTo>
                <a:cubicBezTo>
                  <a:pt x="5644689" y="2390269"/>
                  <a:pt x="5648218" y="2386739"/>
                  <a:pt x="5655279" y="2379679"/>
                </a:cubicBezTo>
                <a:cubicBezTo>
                  <a:pt x="5655279" y="2372619"/>
                  <a:pt x="5655279" y="2369088"/>
                  <a:pt x="5655279" y="2369088"/>
                </a:cubicBezTo>
                <a:close/>
                <a:moveTo>
                  <a:pt x="5591737" y="2369088"/>
                </a:moveTo>
                <a:lnTo>
                  <a:pt x="5612918" y="2369088"/>
                </a:lnTo>
                <a:lnTo>
                  <a:pt x="5602327" y="2379679"/>
                </a:lnTo>
                <a:close/>
                <a:moveTo>
                  <a:pt x="7400050" y="2363793"/>
                </a:moveTo>
                <a:cubicBezTo>
                  <a:pt x="7401816" y="2363793"/>
                  <a:pt x="7402697" y="2365558"/>
                  <a:pt x="7402697" y="2369088"/>
                </a:cubicBezTo>
                <a:lnTo>
                  <a:pt x="7392107" y="2369088"/>
                </a:lnTo>
                <a:cubicBezTo>
                  <a:pt x="7395636" y="2365558"/>
                  <a:pt x="7398285" y="2363793"/>
                  <a:pt x="7400050" y="2363793"/>
                </a:cubicBezTo>
                <a:close/>
                <a:moveTo>
                  <a:pt x="7095574" y="2358498"/>
                </a:moveTo>
                <a:cubicBezTo>
                  <a:pt x="7095574" y="2358498"/>
                  <a:pt x="7099106" y="2358498"/>
                  <a:pt x="7106166" y="2358498"/>
                </a:cubicBezTo>
                <a:cubicBezTo>
                  <a:pt x="7113226" y="2358498"/>
                  <a:pt x="7116756" y="2358498"/>
                  <a:pt x="7116756" y="2358498"/>
                </a:cubicBezTo>
                <a:lnTo>
                  <a:pt x="7106166" y="2369088"/>
                </a:lnTo>
                <a:close/>
                <a:moveTo>
                  <a:pt x="6184800" y="2358498"/>
                </a:moveTo>
                <a:cubicBezTo>
                  <a:pt x="6184800" y="2358498"/>
                  <a:pt x="6188330" y="2358498"/>
                  <a:pt x="6195390" y="2358498"/>
                </a:cubicBezTo>
                <a:cubicBezTo>
                  <a:pt x="6195390" y="2358498"/>
                  <a:pt x="6195390" y="2360263"/>
                  <a:pt x="6195390" y="2363793"/>
                </a:cubicBezTo>
                <a:cubicBezTo>
                  <a:pt x="6195390" y="2367323"/>
                  <a:pt x="6195390" y="2369088"/>
                  <a:pt x="6195390" y="2369088"/>
                </a:cubicBezTo>
                <a:close/>
                <a:moveTo>
                  <a:pt x="6126553" y="2358498"/>
                </a:moveTo>
                <a:cubicBezTo>
                  <a:pt x="6130082" y="2358498"/>
                  <a:pt x="6133613" y="2362029"/>
                  <a:pt x="6137142" y="2369088"/>
                </a:cubicBezTo>
                <a:cubicBezTo>
                  <a:pt x="6140672" y="2376148"/>
                  <a:pt x="6135378" y="2379679"/>
                  <a:pt x="6121257" y="2379679"/>
                </a:cubicBezTo>
                <a:lnTo>
                  <a:pt x="6100076" y="2369088"/>
                </a:lnTo>
                <a:lnTo>
                  <a:pt x="6110668" y="2369088"/>
                </a:lnTo>
                <a:lnTo>
                  <a:pt x="6121257" y="2369088"/>
                </a:lnTo>
                <a:cubicBezTo>
                  <a:pt x="6121257" y="2362029"/>
                  <a:pt x="6123024" y="2358498"/>
                  <a:pt x="6126553" y="2358498"/>
                </a:cubicBezTo>
                <a:close/>
                <a:moveTo>
                  <a:pt x="5475243" y="2358498"/>
                </a:moveTo>
                <a:lnTo>
                  <a:pt x="5485833" y="2358498"/>
                </a:lnTo>
                <a:cubicBezTo>
                  <a:pt x="5499954" y="2365558"/>
                  <a:pt x="5507014" y="2369088"/>
                  <a:pt x="5507014" y="2369088"/>
                </a:cubicBezTo>
                <a:lnTo>
                  <a:pt x="5538785" y="2379679"/>
                </a:lnTo>
                <a:cubicBezTo>
                  <a:pt x="5545846" y="2379679"/>
                  <a:pt x="5552906" y="2379679"/>
                  <a:pt x="5559966" y="2379679"/>
                </a:cubicBezTo>
                <a:cubicBezTo>
                  <a:pt x="5567026" y="2379679"/>
                  <a:pt x="5574087" y="2379679"/>
                  <a:pt x="5581147" y="2379679"/>
                </a:cubicBezTo>
                <a:lnTo>
                  <a:pt x="5517604" y="2390269"/>
                </a:lnTo>
                <a:cubicBezTo>
                  <a:pt x="5510544" y="2383209"/>
                  <a:pt x="5503483" y="2379679"/>
                  <a:pt x="5496423" y="2379679"/>
                </a:cubicBezTo>
                <a:close/>
                <a:moveTo>
                  <a:pt x="7892505" y="2353202"/>
                </a:moveTo>
                <a:cubicBezTo>
                  <a:pt x="7897801" y="2353202"/>
                  <a:pt x="7903977" y="2354967"/>
                  <a:pt x="7911038" y="2358498"/>
                </a:cubicBezTo>
                <a:cubicBezTo>
                  <a:pt x="7925157" y="2365558"/>
                  <a:pt x="7932219" y="2369088"/>
                  <a:pt x="7932219" y="2369088"/>
                </a:cubicBezTo>
                <a:lnTo>
                  <a:pt x="7953398" y="2379679"/>
                </a:lnTo>
                <a:lnTo>
                  <a:pt x="7963990" y="2379679"/>
                </a:lnTo>
                <a:cubicBezTo>
                  <a:pt x="7956928" y="2379679"/>
                  <a:pt x="7953398" y="2383209"/>
                  <a:pt x="7953398" y="2390269"/>
                </a:cubicBezTo>
                <a:cubicBezTo>
                  <a:pt x="7953398" y="2390269"/>
                  <a:pt x="7956928" y="2392034"/>
                  <a:pt x="7963990" y="2395565"/>
                </a:cubicBezTo>
                <a:cubicBezTo>
                  <a:pt x="7971050" y="2399095"/>
                  <a:pt x="7978109" y="2400860"/>
                  <a:pt x="7985171" y="2400860"/>
                </a:cubicBezTo>
                <a:lnTo>
                  <a:pt x="8069894" y="2443221"/>
                </a:lnTo>
                <a:cubicBezTo>
                  <a:pt x="8112254" y="2464402"/>
                  <a:pt x="8147556" y="2478523"/>
                  <a:pt x="8175798" y="2485583"/>
                </a:cubicBezTo>
                <a:cubicBezTo>
                  <a:pt x="8189917" y="2492643"/>
                  <a:pt x="8205802" y="2503233"/>
                  <a:pt x="8223454" y="2517354"/>
                </a:cubicBezTo>
                <a:cubicBezTo>
                  <a:pt x="8241106" y="2531475"/>
                  <a:pt x="8249931" y="2538535"/>
                  <a:pt x="8249931" y="2538535"/>
                </a:cubicBezTo>
                <a:cubicBezTo>
                  <a:pt x="8249931" y="2538535"/>
                  <a:pt x="8251695" y="2542066"/>
                  <a:pt x="8255225" y="2549125"/>
                </a:cubicBezTo>
                <a:cubicBezTo>
                  <a:pt x="8258756" y="2556185"/>
                  <a:pt x="8260521" y="2559716"/>
                  <a:pt x="8260521" y="2559716"/>
                </a:cubicBezTo>
                <a:lnTo>
                  <a:pt x="8249931" y="2559716"/>
                </a:lnTo>
                <a:lnTo>
                  <a:pt x="8228750" y="2549125"/>
                </a:lnTo>
                <a:cubicBezTo>
                  <a:pt x="8221689" y="2556185"/>
                  <a:pt x="8216394" y="2557952"/>
                  <a:pt x="8212864" y="2554421"/>
                </a:cubicBezTo>
                <a:cubicBezTo>
                  <a:pt x="8209335" y="2550890"/>
                  <a:pt x="8207569" y="2547360"/>
                  <a:pt x="8207569" y="2543831"/>
                </a:cubicBezTo>
                <a:cubicBezTo>
                  <a:pt x="8207569" y="2540300"/>
                  <a:pt x="8200508" y="2533240"/>
                  <a:pt x="8186387" y="2522650"/>
                </a:cubicBezTo>
                <a:cubicBezTo>
                  <a:pt x="8172268" y="2512058"/>
                  <a:pt x="8161677" y="2510294"/>
                  <a:pt x="8154617" y="2517354"/>
                </a:cubicBezTo>
                <a:cubicBezTo>
                  <a:pt x="8161677" y="2524414"/>
                  <a:pt x="8165206" y="2527944"/>
                  <a:pt x="8165206" y="2527944"/>
                </a:cubicBezTo>
                <a:lnTo>
                  <a:pt x="8112254" y="2485583"/>
                </a:lnTo>
                <a:cubicBezTo>
                  <a:pt x="8112254" y="2478523"/>
                  <a:pt x="8091075" y="2467933"/>
                  <a:pt x="8048712" y="2453812"/>
                </a:cubicBezTo>
                <a:lnTo>
                  <a:pt x="8016942" y="2432631"/>
                </a:lnTo>
                <a:cubicBezTo>
                  <a:pt x="8009880" y="2432631"/>
                  <a:pt x="8004586" y="2430866"/>
                  <a:pt x="8001056" y="2427335"/>
                </a:cubicBezTo>
                <a:cubicBezTo>
                  <a:pt x="7997527" y="2423805"/>
                  <a:pt x="7993994" y="2422040"/>
                  <a:pt x="7990465" y="2422040"/>
                </a:cubicBezTo>
                <a:cubicBezTo>
                  <a:pt x="7986935" y="2422040"/>
                  <a:pt x="7981640" y="2422040"/>
                  <a:pt x="7974579" y="2422040"/>
                </a:cubicBezTo>
                <a:cubicBezTo>
                  <a:pt x="7974579" y="2414981"/>
                  <a:pt x="7971050" y="2411450"/>
                  <a:pt x="7963990" y="2411450"/>
                </a:cubicBezTo>
                <a:cubicBezTo>
                  <a:pt x="7956928" y="2411450"/>
                  <a:pt x="7953398" y="2411450"/>
                  <a:pt x="7953398" y="2411450"/>
                </a:cubicBezTo>
                <a:cubicBezTo>
                  <a:pt x="7946338" y="2404390"/>
                  <a:pt x="7942808" y="2400860"/>
                  <a:pt x="7942808" y="2400860"/>
                </a:cubicBezTo>
                <a:cubicBezTo>
                  <a:pt x="7935748" y="2400860"/>
                  <a:pt x="7928688" y="2397329"/>
                  <a:pt x="7921627" y="2390269"/>
                </a:cubicBezTo>
                <a:lnTo>
                  <a:pt x="7911038" y="2379679"/>
                </a:lnTo>
                <a:lnTo>
                  <a:pt x="7879267" y="2358498"/>
                </a:lnTo>
                <a:cubicBezTo>
                  <a:pt x="7882796" y="2354967"/>
                  <a:pt x="7887209" y="2353202"/>
                  <a:pt x="7892505" y="2353202"/>
                </a:cubicBezTo>
                <a:close/>
                <a:moveTo>
                  <a:pt x="7180299" y="2347908"/>
                </a:moveTo>
                <a:lnTo>
                  <a:pt x="7212070" y="2358498"/>
                </a:lnTo>
                <a:cubicBezTo>
                  <a:pt x="7219130" y="2365558"/>
                  <a:pt x="7224426" y="2369088"/>
                  <a:pt x="7227956" y="2369088"/>
                </a:cubicBezTo>
                <a:cubicBezTo>
                  <a:pt x="7231485" y="2369088"/>
                  <a:pt x="7233251" y="2372619"/>
                  <a:pt x="7233251" y="2379679"/>
                </a:cubicBezTo>
                <a:lnTo>
                  <a:pt x="7190889" y="2379679"/>
                </a:lnTo>
                <a:cubicBezTo>
                  <a:pt x="7190889" y="2372619"/>
                  <a:pt x="7187360" y="2369088"/>
                  <a:pt x="7180299" y="2369088"/>
                </a:cubicBezTo>
                <a:cubicBezTo>
                  <a:pt x="7180299" y="2362029"/>
                  <a:pt x="7183828" y="2358498"/>
                  <a:pt x="7190889" y="2358498"/>
                </a:cubicBezTo>
                <a:lnTo>
                  <a:pt x="7180299" y="2358498"/>
                </a:lnTo>
                <a:close/>
                <a:moveTo>
                  <a:pt x="5835316" y="2337317"/>
                </a:moveTo>
                <a:lnTo>
                  <a:pt x="5856497" y="2347908"/>
                </a:lnTo>
                <a:cubicBezTo>
                  <a:pt x="5849436" y="2347908"/>
                  <a:pt x="5838847" y="2347908"/>
                  <a:pt x="5824726" y="2347908"/>
                </a:cubicBezTo>
                <a:close/>
                <a:moveTo>
                  <a:pt x="5533490" y="2337317"/>
                </a:moveTo>
                <a:cubicBezTo>
                  <a:pt x="5537020" y="2337317"/>
                  <a:pt x="5538785" y="2337317"/>
                  <a:pt x="5538785" y="2337317"/>
                </a:cubicBezTo>
                <a:lnTo>
                  <a:pt x="5517604" y="2358498"/>
                </a:lnTo>
                <a:lnTo>
                  <a:pt x="5517604" y="2347908"/>
                </a:lnTo>
                <a:cubicBezTo>
                  <a:pt x="5524664" y="2340848"/>
                  <a:pt x="5529960" y="2337317"/>
                  <a:pt x="5533490" y="2337317"/>
                </a:cubicBezTo>
                <a:close/>
                <a:moveTo>
                  <a:pt x="7450355" y="2332021"/>
                </a:moveTo>
                <a:cubicBezTo>
                  <a:pt x="7453884" y="2332021"/>
                  <a:pt x="7455649" y="2333787"/>
                  <a:pt x="7455649" y="2337317"/>
                </a:cubicBezTo>
                <a:lnTo>
                  <a:pt x="7445059" y="2347908"/>
                </a:lnTo>
                <a:lnTo>
                  <a:pt x="7434468" y="2337317"/>
                </a:lnTo>
                <a:cubicBezTo>
                  <a:pt x="7441528" y="2333787"/>
                  <a:pt x="7446824" y="2332021"/>
                  <a:pt x="7450355" y="2332021"/>
                </a:cubicBezTo>
                <a:close/>
                <a:moveTo>
                  <a:pt x="7274290" y="2330698"/>
                </a:moveTo>
                <a:cubicBezTo>
                  <a:pt x="7276937" y="2329815"/>
                  <a:pt x="7279142" y="2330256"/>
                  <a:pt x="7280908" y="2332021"/>
                </a:cubicBezTo>
                <a:cubicBezTo>
                  <a:pt x="7284437" y="2335552"/>
                  <a:pt x="7284437" y="2339082"/>
                  <a:pt x="7280908" y="2342612"/>
                </a:cubicBezTo>
                <a:cubicBezTo>
                  <a:pt x="7277378" y="2346143"/>
                  <a:pt x="7272082" y="2347908"/>
                  <a:pt x="7265022" y="2347908"/>
                </a:cubicBezTo>
                <a:lnTo>
                  <a:pt x="7265022" y="2337317"/>
                </a:lnTo>
                <a:cubicBezTo>
                  <a:pt x="7268553" y="2333787"/>
                  <a:pt x="7271641" y="2331581"/>
                  <a:pt x="7274290" y="2330698"/>
                </a:cubicBezTo>
                <a:close/>
                <a:moveTo>
                  <a:pt x="7805134" y="2326727"/>
                </a:moveTo>
                <a:cubicBezTo>
                  <a:pt x="7805134" y="2326727"/>
                  <a:pt x="7808663" y="2326727"/>
                  <a:pt x="7815724" y="2326727"/>
                </a:cubicBezTo>
                <a:cubicBezTo>
                  <a:pt x="7815724" y="2326727"/>
                  <a:pt x="7815724" y="2330256"/>
                  <a:pt x="7815724" y="2337317"/>
                </a:cubicBezTo>
                <a:cubicBezTo>
                  <a:pt x="7815724" y="2337317"/>
                  <a:pt x="7813957" y="2337317"/>
                  <a:pt x="7810428" y="2337317"/>
                </a:cubicBezTo>
                <a:cubicBezTo>
                  <a:pt x="7806898" y="2337317"/>
                  <a:pt x="7805134" y="2337317"/>
                  <a:pt x="7805134" y="2337317"/>
                </a:cubicBezTo>
                <a:cubicBezTo>
                  <a:pt x="7805134" y="2330256"/>
                  <a:pt x="7805134" y="2326727"/>
                  <a:pt x="7805134" y="2326727"/>
                </a:cubicBezTo>
                <a:close/>
                <a:moveTo>
                  <a:pt x="7582734" y="2326727"/>
                </a:moveTo>
                <a:lnTo>
                  <a:pt x="7593326" y="2326727"/>
                </a:lnTo>
                <a:lnTo>
                  <a:pt x="7582734" y="2337317"/>
                </a:lnTo>
                <a:close/>
                <a:moveTo>
                  <a:pt x="7492716" y="2326727"/>
                </a:moveTo>
                <a:cubicBezTo>
                  <a:pt x="7503307" y="2326727"/>
                  <a:pt x="7512130" y="2326727"/>
                  <a:pt x="7519192" y="2326727"/>
                </a:cubicBezTo>
                <a:lnTo>
                  <a:pt x="7519192" y="2337317"/>
                </a:lnTo>
                <a:cubicBezTo>
                  <a:pt x="7490951" y="2344377"/>
                  <a:pt x="7476830" y="2344377"/>
                  <a:pt x="7476830" y="2337317"/>
                </a:cubicBezTo>
                <a:cubicBezTo>
                  <a:pt x="7476830" y="2330256"/>
                  <a:pt x="7482126" y="2326727"/>
                  <a:pt x="7492716" y="2326727"/>
                </a:cubicBezTo>
                <a:close/>
                <a:moveTo>
                  <a:pt x="7053214" y="2326727"/>
                </a:moveTo>
                <a:cubicBezTo>
                  <a:pt x="7060274" y="2326727"/>
                  <a:pt x="7063804" y="2330256"/>
                  <a:pt x="7063804" y="2337317"/>
                </a:cubicBezTo>
                <a:lnTo>
                  <a:pt x="7053214" y="2337317"/>
                </a:lnTo>
                <a:cubicBezTo>
                  <a:pt x="7046154" y="2330256"/>
                  <a:pt x="7046154" y="2326727"/>
                  <a:pt x="7053214" y="2326727"/>
                </a:cubicBezTo>
                <a:close/>
                <a:moveTo>
                  <a:pt x="5782364" y="2326727"/>
                </a:moveTo>
                <a:lnTo>
                  <a:pt x="5792954" y="2326727"/>
                </a:lnTo>
                <a:cubicBezTo>
                  <a:pt x="5800016" y="2326727"/>
                  <a:pt x="5805311" y="2328492"/>
                  <a:pt x="5808840" y="2332021"/>
                </a:cubicBezTo>
                <a:cubicBezTo>
                  <a:pt x="5812370" y="2335552"/>
                  <a:pt x="5814135" y="2337317"/>
                  <a:pt x="5814135" y="2337317"/>
                </a:cubicBezTo>
                <a:lnTo>
                  <a:pt x="5792954" y="2337317"/>
                </a:lnTo>
                <a:close/>
                <a:moveTo>
                  <a:pt x="5718822" y="2326727"/>
                </a:moveTo>
                <a:cubicBezTo>
                  <a:pt x="5725882" y="2326727"/>
                  <a:pt x="5725882" y="2330256"/>
                  <a:pt x="5718822" y="2337317"/>
                </a:cubicBezTo>
                <a:cubicBezTo>
                  <a:pt x="5718822" y="2337317"/>
                  <a:pt x="5718822" y="2339082"/>
                  <a:pt x="5718822" y="2342612"/>
                </a:cubicBezTo>
                <a:cubicBezTo>
                  <a:pt x="5718822" y="2346143"/>
                  <a:pt x="5722352" y="2347908"/>
                  <a:pt x="5729412" y="2347908"/>
                </a:cubicBezTo>
                <a:lnTo>
                  <a:pt x="5729412" y="2358498"/>
                </a:lnTo>
                <a:lnTo>
                  <a:pt x="5655279" y="2358498"/>
                </a:lnTo>
                <a:lnTo>
                  <a:pt x="5644689" y="2358498"/>
                </a:lnTo>
                <a:cubicBezTo>
                  <a:pt x="5644689" y="2358498"/>
                  <a:pt x="5644689" y="2356733"/>
                  <a:pt x="5644689" y="2353202"/>
                </a:cubicBezTo>
                <a:cubicBezTo>
                  <a:pt x="5644689" y="2349673"/>
                  <a:pt x="5641160" y="2347908"/>
                  <a:pt x="5634099" y="2347908"/>
                </a:cubicBezTo>
                <a:cubicBezTo>
                  <a:pt x="5627039" y="2347908"/>
                  <a:pt x="5623508" y="2347908"/>
                  <a:pt x="5623508" y="2347908"/>
                </a:cubicBezTo>
                <a:cubicBezTo>
                  <a:pt x="5623508" y="2347908"/>
                  <a:pt x="5621743" y="2347908"/>
                  <a:pt x="5618214" y="2347908"/>
                </a:cubicBezTo>
                <a:cubicBezTo>
                  <a:pt x="5614683" y="2347908"/>
                  <a:pt x="5609387" y="2344377"/>
                  <a:pt x="5602327" y="2337317"/>
                </a:cubicBezTo>
                <a:cubicBezTo>
                  <a:pt x="5616448" y="2337317"/>
                  <a:pt x="5634099" y="2340848"/>
                  <a:pt x="5655279" y="2347908"/>
                </a:cubicBezTo>
                <a:cubicBezTo>
                  <a:pt x="5690580" y="2347908"/>
                  <a:pt x="5708232" y="2344377"/>
                  <a:pt x="5708232" y="2337317"/>
                </a:cubicBezTo>
                <a:cubicBezTo>
                  <a:pt x="5708232" y="2330256"/>
                  <a:pt x="5711762" y="2326727"/>
                  <a:pt x="5718822" y="2326727"/>
                </a:cubicBezTo>
                <a:close/>
                <a:moveTo>
                  <a:pt x="5665870" y="2326727"/>
                </a:moveTo>
                <a:cubicBezTo>
                  <a:pt x="5665870" y="2326727"/>
                  <a:pt x="5665870" y="2330256"/>
                  <a:pt x="5665870" y="2337317"/>
                </a:cubicBezTo>
                <a:lnTo>
                  <a:pt x="5644689" y="2337317"/>
                </a:lnTo>
                <a:close/>
                <a:moveTo>
                  <a:pt x="6047124" y="2321431"/>
                </a:moveTo>
                <a:lnTo>
                  <a:pt x="6057716" y="2326727"/>
                </a:lnTo>
                <a:cubicBezTo>
                  <a:pt x="6054184" y="2326727"/>
                  <a:pt x="6051538" y="2326286"/>
                  <a:pt x="6049772" y="2325403"/>
                </a:cubicBezTo>
                <a:close/>
                <a:moveTo>
                  <a:pt x="7836904" y="2316136"/>
                </a:moveTo>
                <a:cubicBezTo>
                  <a:pt x="7836904" y="2323196"/>
                  <a:pt x="7843965" y="2330256"/>
                  <a:pt x="7858085" y="2337317"/>
                </a:cubicBezTo>
                <a:cubicBezTo>
                  <a:pt x="7865146" y="2344377"/>
                  <a:pt x="7868675" y="2349673"/>
                  <a:pt x="7868675" y="2353202"/>
                </a:cubicBezTo>
                <a:cubicBezTo>
                  <a:pt x="7868675" y="2356733"/>
                  <a:pt x="7865146" y="2358498"/>
                  <a:pt x="7858085" y="2358498"/>
                </a:cubicBezTo>
                <a:lnTo>
                  <a:pt x="7847494" y="2347908"/>
                </a:lnTo>
                <a:cubicBezTo>
                  <a:pt x="7840434" y="2340848"/>
                  <a:pt x="7836904" y="2335552"/>
                  <a:pt x="7836904" y="2332021"/>
                </a:cubicBezTo>
                <a:cubicBezTo>
                  <a:pt x="7836904" y="2328492"/>
                  <a:pt x="7833375" y="2326727"/>
                  <a:pt x="7826313" y="2326727"/>
                </a:cubicBezTo>
                <a:close/>
                <a:moveTo>
                  <a:pt x="7312678" y="2316136"/>
                </a:moveTo>
                <a:cubicBezTo>
                  <a:pt x="7316208" y="2316136"/>
                  <a:pt x="7317974" y="2316136"/>
                  <a:pt x="7317974" y="2316136"/>
                </a:cubicBezTo>
                <a:lnTo>
                  <a:pt x="7307384" y="2326727"/>
                </a:lnTo>
                <a:cubicBezTo>
                  <a:pt x="7300322" y="2326727"/>
                  <a:pt x="7298559" y="2324962"/>
                  <a:pt x="7302088" y="2321431"/>
                </a:cubicBezTo>
                <a:cubicBezTo>
                  <a:pt x="7305618" y="2317900"/>
                  <a:pt x="7309149" y="2316136"/>
                  <a:pt x="7312678" y="2316136"/>
                </a:cubicBezTo>
                <a:close/>
                <a:moveTo>
                  <a:pt x="7010852" y="2316136"/>
                </a:moveTo>
                <a:lnTo>
                  <a:pt x="7021443" y="2326727"/>
                </a:lnTo>
                <a:cubicBezTo>
                  <a:pt x="7021443" y="2333787"/>
                  <a:pt x="7017914" y="2337317"/>
                  <a:pt x="7010852" y="2337317"/>
                </a:cubicBezTo>
                <a:cubicBezTo>
                  <a:pt x="7003792" y="2330256"/>
                  <a:pt x="7000262" y="2326727"/>
                  <a:pt x="7000262" y="2326727"/>
                </a:cubicBezTo>
                <a:cubicBezTo>
                  <a:pt x="7000262" y="2319667"/>
                  <a:pt x="7003792" y="2316136"/>
                  <a:pt x="7010852" y="2316136"/>
                </a:cubicBezTo>
                <a:close/>
                <a:moveTo>
                  <a:pt x="6036534" y="2316136"/>
                </a:moveTo>
                <a:lnTo>
                  <a:pt x="6044477" y="2317461"/>
                </a:lnTo>
                <a:cubicBezTo>
                  <a:pt x="6046242" y="2318343"/>
                  <a:pt x="6047124" y="2319667"/>
                  <a:pt x="6047124" y="2321431"/>
                </a:cubicBezTo>
                <a:close/>
                <a:moveTo>
                  <a:pt x="6004764" y="2316136"/>
                </a:moveTo>
                <a:cubicBezTo>
                  <a:pt x="6004764" y="2323196"/>
                  <a:pt x="6004764" y="2326727"/>
                  <a:pt x="6004764" y="2326727"/>
                </a:cubicBezTo>
                <a:cubicBezTo>
                  <a:pt x="6011824" y="2326727"/>
                  <a:pt x="6015353" y="2324962"/>
                  <a:pt x="6015353" y="2321431"/>
                </a:cubicBezTo>
                <a:cubicBezTo>
                  <a:pt x="6015353" y="2317900"/>
                  <a:pt x="6011824" y="2316136"/>
                  <a:pt x="6004764" y="2316136"/>
                </a:cubicBezTo>
                <a:close/>
                <a:moveTo>
                  <a:pt x="5401110" y="2316136"/>
                </a:moveTo>
                <a:lnTo>
                  <a:pt x="5485833" y="2326727"/>
                </a:lnTo>
                <a:lnTo>
                  <a:pt x="5496423" y="2347908"/>
                </a:lnTo>
                <a:cubicBezTo>
                  <a:pt x="5496423" y="2347908"/>
                  <a:pt x="5491128" y="2346143"/>
                  <a:pt x="5480538" y="2342612"/>
                </a:cubicBezTo>
                <a:cubicBezTo>
                  <a:pt x="5469948" y="2339082"/>
                  <a:pt x="5459356" y="2335552"/>
                  <a:pt x="5448766" y="2332021"/>
                </a:cubicBezTo>
                <a:cubicBezTo>
                  <a:pt x="5438176" y="2328492"/>
                  <a:pt x="5427586" y="2324962"/>
                  <a:pt x="5416996" y="2321431"/>
                </a:cubicBezTo>
                <a:cubicBezTo>
                  <a:pt x="5406404" y="2317900"/>
                  <a:pt x="5401110" y="2316136"/>
                  <a:pt x="5401110" y="2316136"/>
                </a:cubicBezTo>
                <a:close/>
                <a:moveTo>
                  <a:pt x="7773361" y="2305546"/>
                </a:moveTo>
                <a:cubicBezTo>
                  <a:pt x="7780423" y="2305546"/>
                  <a:pt x="7783952" y="2305546"/>
                  <a:pt x="7783952" y="2305546"/>
                </a:cubicBezTo>
                <a:lnTo>
                  <a:pt x="7794542" y="2316136"/>
                </a:lnTo>
                <a:lnTo>
                  <a:pt x="7789248" y="2316136"/>
                </a:lnTo>
                <a:cubicBezTo>
                  <a:pt x="7785717" y="2316136"/>
                  <a:pt x="7783952" y="2316136"/>
                  <a:pt x="7783952" y="2316136"/>
                </a:cubicBezTo>
                <a:close/>
                <a:moveTo>
                  <a:pt x="7667457" y="2305546"/>
                </a:moveTo>
                <a:cubicBezTo>
                  <a:pt x="7674519" y="2305546"/>
                  <a:pt x="7678048" y="2305546"/>
                  <a:pt x="7678048" y="2305546"/>
                </a:cubicBezTo>
                <a:cubicBezTo>
                  <a:pt x="7678048" y="2305546"/>
                  <a:pt x="7679813" y="2307311"/>
                  <a:pt x="7683344" y="2310841"/>
                </a:cubicBezTo>
                <a:cubicBezTo>
                  <a:pt x="7686874" y="2314371"/>
                  <a:pt x="7692168" y="2316136"/>
                  <a:pt x="7699230" y="2316136"/>
                </a:cubicBezTo>
                <a:lnTo>
                  <a:pt x="7678048" y="2316136"/>
                </a:lnTo>
                <a:close/>
                <a:moveTo>
                  <a:pt x="7550963" y="2305546"/>
                </a:moveTo>
                <a:cubicBezTo>
                  <a:pt x="7550963" y="2305546"/>
                  <a:pt x="7554492" y="2305546"/>
                  <a:pt x="7561553" y="2305546"/>
                </a:cubicBezTo>
                <a:cubicBezTo>
                  <a:pt x="7561553" y="2312606"/>
                  <a:pt x="7558024" y="2316136"/>
                  <a:pt x="7550963" y="2316136"/>
                </a:cubicBezTo>
                <a:cubicBezTo>
                  <a:pt x="7550963" y="2309077"/>
                  <a:pt x="7550963" y="2305546"/>
                  <a:pt x="7550963" y="2305546"/>
                </a:cubicBezTo>
                <a:close/>
                <a:moveTo>
                  <a:pt x="5655279" y="2305546"/>
                </a:moveTo>
                <a:cubicBezTo>
                  <a:pt x="5662340" y="2305546"/>
                  <a:pt x="5669400" y="2309077"/>
                  <a:pt x="5676460" y="2316136"/>
                </a:cubicBezTo>
                <a:lnTo>
                  <a:pt x="5665870" y="2316136"/>
                </a:lnTo>
                <a:lnTo>
                  <a:pt x="5644689" y="2316136"/>
                </a:lnTo>
                <a:cubicBezTo>
                  <a:pt x="5644689" y="2309077"/>
                  <a:pt x="5648218" y="2305546"/>
                  <a:pt x="5655279" y="2305546"/>
                </a:cubicBezTo>
                <a:close/>
                <a:moveTo>
                  <a:pt x="4871588" y="2305546"/>
                </a:moveTo>
                <a:cubicBezTo>
                  <a:pt x="4878648" y="2305546"/>
                  <a:pt x="4882180" y="2309077"/>
                  <a:pt x="4882180" y="2316136"/>
                </a:cubicBezTo>
                <a:lnTo>
                  <a:pt x="4871588" y="2316136"/>
                </a:lnTo>
                <a:close/>
                <a:moveTo>
                  <a:pt x="4765684" y="2305546"/>
                </a:moveTo>
                <a:cubicBezTo>
                  <a:pt x="4772744" y="2305546"/>
                  <a:pt x="4776276" y="2305546"/>
                  <a:pt x="4776276" y="2305546"/>
                </a:cubicBezTo>
                <a:cubicBezTo>
                  <a:pt x="4776276" y="2305546"/>
                  <a:pt x="4776276" y="2309077"/>
                  <a:pt x="4776276" y="2316136"/>
                </a:cubicBezTo>
                <a:lnTo>
                  <a:pt x="4765684" y="2316136"/>
                </a:lnTo>
                <a:close/>
                <a:moveTo>
                  <a:pt x="6092134" y="2302237"/>
                </a:moveTo>
                <a:cubicBezTo>
                  <a:pt x="6097429" y="2300912"/>
                  <a:pt x="6110668" y="2305546"/>
                  <a:pt x="6131847" y="2316136"/>
                </a:cubicBezTo>
                <a:cubicBezTo>
                  <a:pt x="6167149" y="2330256"/>
                  <a:pt x="6188330" y="2337317"/>
                  <a:pt x="6195390" y="2337317"/>
                </a:cubicBezTo>
                <a:cubicBezTo>
                  <a:pt x="6202450" y="2337317"/>
                  <a:pt x="6205980" y="2340848"/>
                  <a:pt x="6205980" y="2347908"/>
                </a:cubicBezTo>
                <a:cubicBezTo>
                  <a:pt x="6198920" y="2347908"/>
                  <a:pt x="6191861" y="2347908"/>
                  <a:pt x="6184800" y="2347908"/>
                </a:cubicBezTo>
                <a:cubicBezTo>
                  <a:pt x="6177738" y="2347908"/>
                  <a:pt x="6168914" y="2346143"/>
                  <a:pt x="6158324" y="2342612"/>
                </a:cubicBezTo>
                <a:cubicBezTo>
                  <a:pt x="6147734" y="2339082"/>
                  <a:pt x="6135378" y="2333787"/>
                  <a:pt x="6121257" y="2326727"/>
                </a:cubicBezTo>
                <a:cubicBezTo>
                  <a:pt x="6100076" y="2312606"/>
                  <a:pt x="6089486" y="2305546"/>
                  <a:pt x="6089486" y="2305546"/>
                </a:cubicBezTo>
                <a:cubicBezTo>
                  <a:pt x="6089486" y="2303781"/>
                  <a:pt x="6090368" y="2302677"/>
                  <a:pt x="6092134" y="2302237"/>
                </a:cubicBezTo>
                <a:close/>
                <a:moveTo>
                  <a:pt x="6407198" y="2294956"/>
                </a:moveTo>
                <a:lnTo>
                  <a:pt x="6417788" y="2294956"/>
                </a:lnTo>
                <a:cubicBezTo>
                  <a:pt x="6424850" y="2302015"/>
                  <a:pt x="6426614" y="2305546"/>
                  <a:pt x="6423084" y="2305546"/>
                </a:cubicBezTo>
                <a:cubicBezTo>
                  <a:pt x="6419554" y="2305546"/>
                  <a:pt x="6417788" y="2305546"/>
                  <a:pt x="6417788" y="2305546"/>
                </a:cubicBezTo>
                <a:close/>
                <a:moveTo>
                  <a:pt x="5708232" y="2294956"/>
                </a:moveTo>
                <a:cubicBezTo>
                  <a:pt x="5708232" y="2294956"/>
                  <a:pt x="5711762" y="2294956"/>
                  <a:pt x="5718822" y="2294956"/>
                </a:cubicBezTo>
                <a:cubicBezTo>
                  <a:pt x="5725882" y="2294956"/>
                  <a:pt x="5729412" y="2296721"/>
                  <a:pt x="5729412" y="2300250"/>
                </a:cubicBezTo>
                <a:cubicBezTo>
                  <a:pt x="5729412" y="2303781"/>
                  <a:pt x="5725882" y="2305546"/>
                  <a:pt x="5718822" y="2305546"/>
                </a:cubicBezTo>
                <a:cubicBezTo>
                  <a:pt x="5718822" y="2305546"/>
                  <a:pt x="5717058" y="2303781"/>
                  <a:pt x="5713526" y="2300250"/>
                </a:cubicBezTo>
                <a:cubicBezTo>
                  <a:pt x="5709997" y="2296721"/>
                  <a:pt x="5708232" y="2294956"/>
                  <a:pt x="5708232" y="2294956"/>
                </a:cubicBezTo>
                <a:close/>
                <a:moveTo>
                  <a:pt x="7302088" y="2284365"/>
                </a:moveTo>
                <a:cubicBezTo>
                  <a:pt x="7305618" y="2284365"/>
                  <a:pt x="7307384" y="2284365"/>
                  <a:pt x="7307384" y="2284365"/>
                </a:cubicBezTo>
                <a:lnTo>
                  <a:pt x="7296793" y="2294956"/>
                </a:lnTo>
                <a:cubicBezTo>
                  <a:pt x="7296793" y="2287896"/>
                  <a:pt x="7298559" y="2284365"/>
                  <a:pt x="7302088" y="2284365"/>
                </a:cubicBezTo>
                <a:close/>
                <a:moveTo>
                  <a:pt x="5972991" y="2284365"/>
                </a:moveTo>
                <a:lnTo>
                  <a:pt x="5983582" y="2294956"/>
                </a:lnTo>
                <a:cubicBezTo>
                  <a:pt x="5997702" y="2302015"/>
                  <a:pt x="6008293" y="2305546"/>
                  <a:pt x="6015353" y="2305546"/>
                </a:cubicBezTo>
                <a:lnTo>
                  <a:pt x="6036534" y="2316136"/>
                </a:lnTo>
                <a:cubicBezTo>
                  <a:pt x="6036534" y="2316136"/>
                  <a:pt x="6036534" y="2319667"/>
                  <a:pt x="6036534" y="2326727"/>
                </a:cubicBezTo>
                <a:cubicBezTo>
                  <a:pt x="6036534" y="2333787"/>
                  <a:pt x="6036534" y="2337317"/>
                  <a:pt x="6036534" y="2337317"/>
                </a:cubicBezTo>
                <a:cubicBezTo>
                  <a:pt x="6036534" y="2337317"/>
                  <a:pt x="6040064" y="2337317"/>
                  <a:pt x="6047124" y="2337317"/>
                </a:cubicBezTo>
                <a:lnTo>
                  <a:pt x="6057716" y="2347908"/>
                </a:lnTo>
                <a:lnTo>
                  <a:pt x="6078895" y="2358498"/>
                </a:lnTo>
                <a:lnTo>
                  <a:pt x="6100076" y="2358498"/>
                </a:lnTo>
                <a:lnTo>
                  <a:pt x="6078895" y="2369088"/>
                </a:lnTo>
                <a:cubicBezTo>
                  <a:pt x="6064776" y="2362029"/>
                  <a:pt x="6054186" y="2358498"/>
                  <a:pt x="6047124" y="2358498"/>
                </a:cubicBezTo>
                <a:cubicBezTo>
                  <a:pt x="6047124" y="2358498"/>
                  <a:pt x="6047124" y="2354967"/>
                  <a:pt x="6047124" y="2347908"/>
                </a:cubicBezTo>
                <a:lnTo>
                  <a:pt x="6036534" y="2347908"/>
                </a:lnTo>
                <a:cubicBezTo>
                  <a:pt x="6036534" y="2354967"/>
                  <a:pt x="6029474" y="2356733"/>
                  <a:pt x="6015353" y="2353202"/>
                </a:cubicBezTo>
                <a:cubicBezTo>
                  <a:pt x="6001234" y="2349673"/>
                  <a:pt x="5992408" y="2346143"/>
                  <a:pt x="5988878" y="2342612"/>
                </a:cubicBezTo>
                <a:cubicBezTo>
                  <a:pt x="5985347" y="2339082"/>
                  <a:pt x="5976520" y="2337317"/>
                  <a:pt x="5962401" y="2337317"/>
                </a:cubicBezTo>
                <a:cubicBezTo>
                  <a:pt x="5948280" y="2337317"/>
                  <a:pt x="5941220" y="2337317"/>
                  <a:pt x="5941220" y="2337317"/>
                </a:cubicBezTo>
                <a:lnTo>
                  <a:pt x="5983582" y="2316136"/>
                </a:lnTo>
                <a:lnTo>
                  <a:pt x="5994172" y="2305546"/>
                </a:lnTo>
                <a:lnTo>
                  <a:pt x="5972991" y="2294956"/>
                </a:lnTo>
                <a:lnTo>
                  <a:pt x="5962401" y="2294956"/>
                </a:lnTo>
                <a:close/>
                <a:moveTo>
                  <a:pt x="4808046" y="2284365"/>
                </a:moveTo>
                <a:cubicBezTo>
                  <a:pt x="4808046" y="2291425"/>
                  <a:pt x="4808046" y="2294956"/>
                  <a:pt x="4808046" y="2294956"/>
                </a:cubicBezTo>
                <a:cubicBezTo>
                  <a:pt x="4800986" y="2294956"/>
                  <a:pt x="4797456" y="2294956"/>
                  <a:pt x="4797456" y="2294956"/>
                </a:cubicBezTo>
                <a:close/>
                <a:moveTo>
                  <a:pt x="7688638" y="2273775"/>
                </a:moveTo>
                <a:cubicBezTo>
                  <a:pt x="7695700" y="2273775"/>
                  <a:pt x="7702759" y="2273775"/>
                  <a:pt x="7709820" y="2273775"/>
                </a:cubicBezTo>
                <a:lnTo>
                  <a:pt x="7699230" y="2284365"/>
                </a:lnTo>
                <a:close/>
                <a:moveTo>
                  <a:pt x="7021443" y="2273775"/>
                </a:moveTo>
                <a:lnTo>
                  <a:pt x="7032033" y="2284365"/>
                </a:lnTo>
                <a:lnTo>
                  <a:pt x="7021443" y="2284365"/>
                </a:lnTo>
                <a:cubicBezTo>
                  <a:pt x="7021443" y="2284365"/>
                  <a:pt x="7021443" y="2280834"/>
                  <a:pt x="7021443" y="2273775"/>
                </a:cubicBezTo>
                <a:close/>
                <a:moveTo>
                  <a:pt x="6608416" y="2273775"/>
                </a:moveTo>
                <a:cubicBezTo>
                  <a:pt x="6608416" y="2273775"/>
                  <a:pt x="6611946" y="2277304"/>
                  <a:pt x="6619006" y="2284365"/>
                </a:cubicBezTo>
                <a:cubicBezTo>
                  <a:pt x="6611946" y="2284365"/>
                  <a:pt x="6608416" y="2284365"/>
                  <a:pt x="6608416" y="2284365"/>
                </a:cubicBezTo>
                <a:close/>
                <a:moveTo>
                  <a:pt x="5295206" y="2273775"/>
                </a:moveTo>
                <a:lnTo>
                  <a:pt x="5348158" y="2294956"/>
                </a:lnTo>
                <a:cubicBezTo>
                  <a:pt x="5355218" y="2294956"/>
                  <a:pt x="5358748" y="2294956"/>
                  <a:pt x="5358748" y="2294956"/>
                </a:cubicBezTo>
                <a:cubicBezTo>
                  <a:pt x="5358748" y="2294956"/>
                  <a:pt x="5362278" y="2294956"/>
                  <a:pt x="5369339" y="2294956"/>
                </a:cubicBezTo>
                <a:cubicBezTo>
                  <a:pt x="5369339" y="2294956"/>
                  <a:pt x="5369339" y="2298485"/>
                  <a:pt x="5369339" y="2305546"/>
                </a:cubicBezTo>
                <a:cubicBezTo>
                  <a:pt x="5369339" y="2305546"/>
                  <a:pt x="5360512" y="2305546"/>
                  <a:pt x="5342862" y="2305546"/>
                </a:cubicBezTo>
                <a:cubicBezTo>
                  <a:pt x="5325212" y="2305546"/>
                  <a:pt x="5314621" y="2302015"/>
                  <a:pt x="5311092" y="2294956"/>
                </a:cubicBezTo>
                <a:cubicBezTo>
                  <a:pt x="5307560" y="2287896"/>
                  <a:pt x="5302266" y="2284365"/>
                  <a:pt x="5295206" y="2284365"/>
                </a:cubicBezTo>
                <a:close/>
                <a:moveTo>
                  <a:pt x="8175798" y="2263184"/>
                </a:moveTo>
                <a:cubicBezTo>
                  <a:pt x="8175798" y="2263184"/>
                  <a:pt x="8177564" y="2263184"/>
                  <a:pt x="8181093" y="2263184"/>
                </a:cubicBezTo>
                <a:cubicBezTo>
                  <a:pt x="8184623" y="2263184"/>
                  <a:pt x="8186387" y="2264948"/>
                  <a:pt x="8186387" y="2268479"/>
                </a:cubicBezTo>
                <a:cubicBezTo>
                  <a:pt x="8186387" y="2272010"/>
                  <a:pt x="8182858" y="2273775"/>
                  <a:pt x="8175798" y="2273775"/>
                </a:cubicBezTo>
                <a:cubicBezTo>
                  <a:pt x="8175798" y="2266715"/>
                  <a:pt x="8175798" y="2263184"/>
                  <a:pt x="8175798" y="2263184"/>
                </a:cubicBezTo>
                <a:close/>
                <a:moveTo>
                  <a:pt x="6163620" y="2263184"/>
                </a:moveTo>
                <a:lnTo>
                  <a:pt x="6163620" y="2273775"/>
                </a:lnTo>
                <a:cubicBezTo>
                  <a:pt x="6170680" y="2273775"/>
                  <a:pt x="6174209" y="2272010"/>
                  <a:pt x="6174209" y="2268479"/>
                </a:cubicBezTo>
                <a:cubicBezTo>
                  <a:pt x="6174209" y="2264948"/>
                  <a:pt x="6174209" y="2263184"/>
                  <a:pt x="6174209" y="2263184"/>
                </a:cubicBezTo>
                <a:cubicBezTo>
                  <a:pt x="6174209" y="2263184"/>
                  <a:pt x="6170680" y="2263184"/>
                  <a:pt x="6163620" y="2263184"/>
                </a:cubicBezTo>
                <a:close/>
                <a:moveTo>
                  <a:pt x="5814135" y="2263184"/>
                </a:moveTo>
                <a:cubicBezTo>
                  <a:pt x="5814135" y="2270244"/>
                  <a:pt x="5821196" y="2273775"/>
                  <a:pt x="5835316" y="2273775"/>
                </a:cubicBezTo>
                <a:lnTo>
                  <a:pt x="5824726" y="2263184"/>
                </a:lnTo>
                <a:close/>
                <a:moveTo>
                  <a:pt x="5581147" y="2263184"/>
                </a:moveTo>
                <a:lnTo>
                  <a:pt x="5623508" y="2284365"/>
                </a:lnTo>
                <a:lnTo>
                  <a:pt x="5602327" y="2284365"/>
                </a:lnTo>
                <a:lnTo>
                  <a:pt x="5591737" y="2284365"/>
                </a:lnTo>
                <a:lnTo>
                  <a:pt x="5591737" y="2294956"/>
                </a:lnTo>
                <a:lnTo>
                  <a:pt x="5581147" y="2273775"/>
                </a:lnTo>
                <a:cubicBezTo>
                  <a:pt x="5581147" y="2266715"/>
                  <a:pt x="5581147" y="2263184"/>
                  <a:pt x="5581147" y="2263184"/>
                </a:cubicBezTo>
                <a:close/>
                <a:moveTo>
                  <a:pt x="5475243" y="2263184"/>
                </a:moveTo>
                <a:lnTo>
                  <a:pt x="5496423" y="2273775"/>
                </a:lnTo>
                <a:cubicBezTo>
                  <a:pt x="5489362" y="2273775"/>
                  <a:pt x="5485833" y="2273775"/>
                  <a:pt x="5485833" y="2273775"/>
                </a:cubicBezTo>
                <a:cubicBezTo>
                  <a:pt x="5471712" y="2273775"/>
                  <a:pt x="5468182" y="2277304"/>
                  <a:pt x="5475243" y="2284365"/>
                </a:cubicBezTo>
                <a:cubicBezTo>
                  <a:pt x="5482304" y="2291425"/>
                  <a:pt x="5482304" y="2294956"/>
                  <a:pt x="5475243" y="2294956"/>
                </a:cubicBezTo>
                <a:cubicBezTo>
                  <a:pt x="5468182" y="2294956"/>
                  <a:pt x="5464652" y="2293190"/>
                  <a:pt x="5464652" y="2289660"/>
                </a:cubicBezTo>
                <a:cubicBezTo>
                  <a:pt x="5464652" y="2286129"/>
                  <a:pt x="5464652" y="2284365"/>
                  <a:pt x="5464652" y="2284365"/>
                </a:cubicBezTo>
                <a:lnTo>
                  <a:pt x="5464652" y="2273775"/>
                </a:lnTo>
                <a:close/>
                <a:moveTo>
                  <a:pt x="8165206" y="2252594"/>
                </a:moveTo>
                <a:cubicBezTo>
                  <a:pt x="8165206" y="2252594"/>
                  <a:pt x="8165206" y="2256125"/>
                  <a:pt x="8165206" y="2263184"/>
                </a:cubicBezTo>
                <a:cubicBezTo>
                  <a:pt x="8158146" y="2263184"/>
                  <a:pt x="8154617" y="2263184"/>
                  <a:pt x="8154617" y="2263184"/>
                </a:cubicBezTo>
                <a:close/>
                <a:moveTo>
                  <a:pt x="7190889" y="2252594"/>
                </a:moveTo>
                <a:cubicBezTo>
                  <a:pt x="7190889" y="2252594"/>
                  <a:pt x="7190889" y="2256125"/>
                  <a:pt x="7190889" y="2263184"/>
                </a:cubicBezTo>
                <a:cubicBezTo>
                  <a:pt x="7190889" y="2270244"/>
                  <a:pt x="7194418" y="2270244"/>
                  <a:pt x="7201480" y="2263184"/>
                </a:cubicBezTo>
                <a:cubicBezTo>
                  <a:pt x="7208540" y="2263184"/>
                  <a:pt x="7212070" y="2259654"/>
                  <a:pt x="7212070" y="2252594"/>
                </a:cubicBezTo>
                <a:cubicBezTo>
                  <a:pt x="7212070" y="2252594"/>
                  <a:pt x="7208540" y="2252594"/>
                  <a:pt x="7201480" y="2252594"/>
                </a:cubicBezTo>
                <a:cubicBezTo>
                  <a:pt x="7194418" y="2252594"/>
                  <a:pt x="7190889" y="2252594"/>
                  <a:pt x="7190889" y="2252594"/>
                </a:cubicBezTo>
                <a:close/>
                <a:moveTo>
                  <a:pt x="7047918" y="2252594"/>
                </a:moveTo>
                <a:cubicBezTo>
                  <a:pt x="7051448" y="2252594"/>
                  <a:pt x="7053214" y="2252594"/>
                  <a:pt x="7053214" y="2252594"/>
                </a:cubicBezTo>
                <a:lnTo>
                  <a:pt x="7042622" y="2263184"/>
                </a:lnTo>
                <a:cubicBezTo>
                  <a:pt x="7035562" y="2263184"/>
                  <a:pt x="7033799" y="2261419"/>
                  <a:pt x="7037328" y="2257889"/>
                </a:cubicBezTo>
                <a:cubicBezTo>
                  <a:pt x="7040858" y="2254359"/>
                  <a:pt x="7044389" y="2252594"/>
                  <a:pt x="7047918" y="2252594"/>
                </a:cubicBezTo>
                <a:close/>
                <a:moveTo>
                  <a:pt x="6735502" y="2252594"/>
                </a:moveTo>
                <a:cubicBezTo>
                  <a:pt x="6735502" y="2252594"/>
                  <a:pt x="6737266" y="2254359"/>
                  <a:pt x="6740796" y="2257889"/>
                </a:cubicBezTo>
                <a:cubicBezTo>
                  <a:pt x="6744326" y="2261419"/>
                  <a:pt x="6746092" y="2263184"/>
                  <a:pt x="6746092" y="2263184"/>
                </a:cubicBezTo>
                <a:cubicBezTo>
                  <a:pt x="6739032" y="2263184"/>
                  <a:pt x="6735502" y="2263184"/>
                  <a:pt x="6735502" y="2263184"/>
                </a:cubicBezTo>
                <a:close/>
                <a:moveTo>
                  <a:pt x="6714320" y="2252594"/>
                </a:moveTo>
                <a:cubicBezTo>
                  <a:pt x="6721381" y="2252594"/>
                  <a:pt x="6724910" y="2254359"/>
                  <a:pt x="6724910" y="2257889"/>
                </a:cubicBezTo>
                <a:cubicBezTo>
                  <a:pt x="6724910" y="2261419"/>
                  <a:pt x="6721381" y="2263184"/>
                  <a:pt x="6714320" y="2263184"/>
                </a:cubicBezTo>
                <a:cubicBezTo>
                  <a:pt x="6714320" y="2263184"/>
                  <a:pt x="6714320" y="2259654"/>
                  <a:pt x="6714320" y="2252594"/>
                </a:cubicBezTo>
                <a:close/>
                <a:moveTo>
                  <a:pt x="6401903" y="2252594"/>
                </a:moveTo>
                <a:cubicBezTo>
                  <a:pt x="6405432" y="2252594"/>
                  <a:pt x="6407198" y="2254359"/>
                  <a:pt x="6407198" y="2257889"/>
                </a:cubicBezTo>
                <a:cubicBezTo>
                  <a:pt x="6407198" y="2261419"/>
                  <a:pt x="6410728" y="2263184"/>
                  <a:pt x="6417788" y="2263184"/>
                </a:cubicBezTo>
                <a:cubicBezTo>
                  <a:pt x="6424850" y="2263184"/>
                  <a:pt x="6430144" y="2266715"/>
                  <a:pt x="6433675" y="2273775"/>
                </a:cubicBezTo>
                <a:cubicBezTo>
                  <a:pt x="6437204" y="2280834"/>
                  <a:pt x="6444265" y="2284365"/>
                  <a:pt x="6454855" y="2284365"/>
                </a:cubicBezTo>
                <a:cubicBezTo>
                  <a:pt x="6465446" y="2284365"/>
                  <a:pt x="6472506" y="2286129"/>
                  <a:pt x="6476036" y="2289660"/>
                </a:cubicBezTo>
                <a:cubicBezTo>
                  <a:pt x="6479566" y="2293190"/>
                  <a:pt x="6483098" y="2294956"/>
                  <a:pt x="6486627" y="2294956"/>
                </a:cubicBezTo>
                <a:cubicBezTo>
                  <a:pt x="6490156" y="2294956"/>
                  <a:pt x="6502512" y="2296721"/>
                  <a:pt x="6523694" y="2300250"/>
                </a:cubicBezTo>
                <a:cubicBezTo>
                  <a:pt x="6544874" y="2303781"/>
                  <a:pt x="6558994" y="2309077"/>
                  <a:pt x="6566054" y="2316136"/>
                </a:cubicBezTo>
                <a:lnTo>
                  <a:pt x="6576646" y="2316136"/>
                </a:lnTo>
                <a:cubicBezTo>
                  <a:pt x="6583706" y="2316136"/>
                  <a:pt x="6592531" y="2317900"/>
                  <a:pt x="6603121" y="2321431"/>
                </a:cubicBezTo>
                <a:cubicBezTo>
                  <a:pt x="6613711" y="2324962"/>
                  <a:pt x="6622536" y="2326727"/>
                  <a:pt x="6629598" y="2326727"/>
                </a:cubicBezTo>
                <a:lnTo>
                  <a:pt x="6640188" y="2326727"/>
                </a:lnTo>
                <a:lnTo>
                  <a:pt x="6650778" y="2326727"/>
                </a:lnTo>
                <a:lnTo>
                  <a:pt x="6671958" y="2337317"/>
                </a:lnTo>
                <a:cubicBezTo>
                  <a:pt x="6686079" y="2337317"/>
                  <a:pt x="6696669" y="2340848"/>
                  <a:pt x="6703730" y="2347908"/>
                </a:cubicBezTo>
                <a:cubicBezTo>
                  <a:pt x="6710791" y="2347908"/>
                  <a:pt x="6716086" y="2347908"/>
                  <a:pt x="6719616" y="2347908"/>
                </a:cubicBezTo>
                <a:cubicBezTo>
                  <a:pt x="6723146" y="2347908"/>
                  <a:pt x="6724910" y="2347908"/>
                  <a:pt x="6724910" y="2347908"/>
                </a:cubicBezTo>
                <a:cubicBezTo>
                  <a:pt x="6731972" y="2347908"/>
                  <a:pt x="6735502" y="2351437"/>
                  <a:pt x="6735502" y="2358498"/>
                </a:cubicBezTo>
                <a:cubicBezTo>
                  <a:pt x="6742562" y="2365558"/>
                  <a:pt x="6746092" y="2369088"/>
                  <a:pt x="6746092" y="2369088"/>
                </a:cubicBezTo>
                <a:cubicBezTo>
                  <a:pt x="6753152" y="2369088"/>
                  <a:pt x="6753152" y="2372619"/>
                  <a:pt x="6746092" y="2379679"/>
                </a:cubicBezTo>
                <a:lnTo>
                  <a:pt x="6756682" y="2390269"/>
                </a:lnTo>
                <a:cubicBezTo>
                  <a:pt x="6763743" y="2390269"/>
                  <a:pt x="6767272" y="2388504"/>
                  <a:pt x="6767272" y="2384973"/>
                </a:cubicBezTo>
                <a:cubicBezTo>
                  <a:pt x="6767272" y="2381444"/>
                  <a:pt x="6770802" y="2376148"/>
                  <a:pt x="6777862" y="2369088"/>
                </a:cubicBezTo>
                <a:cubicBezTo>
                  <a:pt x="6784924" y="2362029"/>
                  <a:pt x="6777862" y="2354967"/>
                  <a:pt x="6756682" y="2347908"/>
                </a:cubicBezTo>
                <a:cubicBezTo>
                  <a:pt x="6749621" y="2340848"/>
                  <a:pt x="6740796" y="2335552"/>
                  <a:pt x="6730206" y="2332021"/>
                </a:cubicBezTo>
                <a:cubicBezTo>
                  <a:pt x="6719616" y="2328492"/>
                  <a:pt x="6710791" y="2326727"/>
                  <a:pt x="6703730" y="2326727"/>
                </a:cubicBezTo>
                <a:cubicBezTo>
                  <a:pt x="6689610" y="2326727"/>
                  <a:pt x="6682550" y="2326727"/>
                  <a:pt x="6682550" y="2326727"/>
                </a:cubicBezTo>
                <a:cubicBezTo>
                  <a:pt x="6689610" y="2326727"/>
                  <a:pt x="6696669" y="2324962"/>
                  <a:pt x="6703730" y="2321431"/>
                </a:cubicBezTo>
                <a:cubicBezTo>
                  <a:pt x="6710791" y="2317900"/>
                  <a:pt x="6717850" y="2316136"/>
                  <a:pt x="6724910" y="2316136"/>
                </a:cubicBezTo>
                <a:cubicBezTo>
                  <a:pt x="6724910" y="2323196"/>
                  <a:pt x="6726676" y="2326727"/>
                  <a:pt x="6730206" y="2326727"/>
                </a:cubicBezTo>
                <a:cubicBezTo>
                  <a:pt x="6733736" y="2326727"/>
                  <a:pt x="6739032" y="2326727"/>
                  <a:pt x="6746092" y="2326727"/>
                </a:cubicBezTo>
                <a:cubicBezTo>
                  <a:pt x="6753152" y="2326727"/>
                  <a:pt x="6760212" y="2330256"/>
                  <a:pt x="6767272" y="2337317"/>
                </a:cubicBezTo>
                <a:lnTo>
                  <a:pt x="6809634" y="2347908"/>
                </a:lnTo>
                <a:cubicBezTo>
                  <a:pt x="6859056" y="2362029"/>
                  <a:pt x="6887296" y="2372619"/>
                  <a:pt x="6894358" y="2379679"/>
                </a:cubicBezTo>
                <a:lnTo>
                  <a:pt x="6904948" y="2379679"/>
                </a:lnTo>
                <a:lnTo>
                  <a:pt x="6926129" y="2390269"/>
                </a:lnTo>
                <a:lnTo>
                  <a:pt x="6936718" y="2400860"/>
                </a:lnTo>
                <a:lnTo>
                  <a:pt x="6926129" y="2400860"/>
                </a:lnTo>
                <a:cubicBezTo>
                  <a:pt x="6912008" y="2393800"/>
                  <a:pt x="6901418" y="2390269"/>
                  <a:pt x="6894358" y="2390269"/>
                </a:cubicBezTo>
                <a:cubicBezTo>
                  <a:pt x="6887296" y="2390269"/>
                  <a:pt x="6883766" y="2393800"/>
                  <a:pt x="6883766" y="2400860"/>
                </a:cubicBezTo>
                <a:lnTo>
                  <a:pt x="6873177" y="2400860"/>
                </a:lnTo>
                <a:cubicBezTo>
                  <a:pt x="6873177" y="2400860"/>
                  <a:pt x="6867881" y="2400860"/>
                  <a:pt x="6857292" y="2400860"/>
                </a:cubicBezTo>
                <a:cubicBezTo>
                  <a:pt x="6846700" y="2400860"/>
                  <a:pt x="6841406" y="2402625"/>
                  <a:pt x="6841406" y="2406154"/>
                </a:cubicBezTo>
                <a:cubicBezTo>
                  <a:pt x="6841406" y="2409685"/>
                  <a:pt x="6844936" y="2411450"/>
                  <a:pt x="6851996" y="2411450"/>
                </a:cubicBezTo>
                <a:cubicBezTo>
                  <a:pt x="6851996" y="2411450"/>
                  <a:pt x="6853762" y="2413215"/>
                  <a:pt x="6857292" y="2416746"/>
                </a:cubicBezTo>
                <a:cubicBezTo>
                  <a:pt x="6860821" y="2420275"/>
                  <a:pt x="6862587" y="2422040"/>
                  <a:pt x="6862587" y="2422040"/>
                </a:cubicBezTo>
                <a:cubicBezTo>
                  <a:pt x="6862587" y="2429100"/>
                  <a:pt x="6866116" y="2429100"/>
                  <a:pt x="6873177" y="2422040"/>
                </a:cubicBezTo>
                <a:cubicBezTo>
                  <a:pt x="6880237" y="2422040"/>
                  <a:pt x="6885532" y="2423805"/>
                  <a:pt x="6889062" y="2427335"/>
                </a:cubicBezTo>
                <a:cubicBezTo>
                  <a:pt x="6892592" y="2430866"/>
                  <a:pt x="6894358" y="2432631"/>
                  <a:pt x="6894358" y="2432631"/>
                </a:cubicBezTo>
                <a:cubicBezTo>
                  <a:pt x="6894358" y="2432631"/>
                  <a:pt x="6897888" y="2436161"/>
                  <a:pt x="6904948" y="2443221"/>
                </a:cubicBezTo>
                <a:lnTo>
                  <a:pt x="6904948" y="2432631"/>
                </a:lnTo>
                <a:lnTo>
                  <a:pt x="6915539" y="2432631"/>
                </a:lnTo>
                <a:cubicBezTo>
                  <a:pt x="6922600" y="2432631"/>
                  <a:pt x="6929658" y="2432631"/>
                  <a:pt x="6936718" y="2432631"/>
                </a:cubicBezTo>
                <a:cubicBezTo>
                  <a:pt x="6936718" y="2432631"/>
                  <a:pt x="6940248" y="2434396"/>
                  <a:pt x="6947310" y="2437927"/>
                </a:cubicBezTo>
                <a:cubicBezTo>
                  <a:pt x="6954370" y="2441456"/>
                  <a:pt x="6961429" y="2443221"/>
                  <a:pt x="6968491" y="2443221"/>
                </a:cubicBezTo>
                <a:cubicBezTo>
                  <a:pt x="7003792" y="2443221"/>
                  <a:pt x="7024972" y="2446752"/>
                  <a:pt x="7032033" y="2453812"/>
                </a:cubicBezTo>
                <a:cubicBezTo>
                  <a:pt x="7032033" y="2453812"/>
                  <a:pt x="7035562" y="2453812"/>
                  <a:pt x="7042622" y="2453812"/>
                </a:cubicBezTo>
                <a:cubicBezTo>
                  <a:pt x="7049684" y="2453812"/>
                  <a:pt x="7056744" y="2453812"/>
                  <a:pt x="7063804" y="2453812"/>
                </a:cubicBezTo>
                <a:lnTo>
                  <a:pt x="7084985" y="2453812"/>
                </a:lnTo>
                <a:cubicBezTo>
                  <a:pt x="7084985" y="2460871"/>
                  <a:pt x="7088514" y="2467933"/>
                  <a:pt x="7095574" y="2474992"/>
                </a:cubicBezTo>
                <a:lnTo>
                  <a:pt x="7106166" y="2485583"/>
                </a:lnTo>
                <a:lnTo>
                  <a:pt x="7084985" y="2485583"/>
                </a:lnTo>
                <a:cubicBezTo>
                  <a:pt x="7077924" y="2471462"/>
                  <a:pt x="7067333" y="2464402"/>
                  <a:pt x="7053214" y="2464402"/>
                </a:cubicBezTo>
                <a:cubicBezTo>
                  <a:pt x="7046154" y="2464402"/>
                  <a:pt x="7039093" y="2462637"/>
                  <a:pt x="7032033" y="2459106"/>
                </a:cubicBezTo>
                <a:cubicBezTo>
                  <a:pt x="7024972" y="2455577"/>
                  <a:pt x="7014381" y="2453812"/>
                  <a:pt x="7000262" y="2453812"/>
                </a:cubicBezTo>
                <a:cubicBezTo>
                  <a:pt x="6979081" y="2460871"/>
                  <a:pt x="6954370" y="2462637"/>
                  <a:pt x="6926129" y="2459106"/>
                </a:cubicBezTo>
                <a:cubicBezTo>
                  <a:pt x="6897888" y="2455577"/>
                  <a:pt x="6883766" y="2452047"/>
                  <a:pt x="6883766" y="2448517"/>
                </a:cubicBezTo>
                <a:cubicBezTo>
                  <a:pt x="6883766" y="2444986"/>
                  <a:pt x="6880237" y="2446752"/>
                  <a:pt x="6873177" y="2453812"/>
                </a:cubicBezTo>
                <a:cubicBezTo>
                  <a:pt x="6866116" y="2460871"/>
                  <a:pt x="6859056" y="2464402"/>
                  <a:pt x="6851996" y="2464402"/>
                </a:cubicBezTo>
                <a:cubicBezTo>
                  <a:pt x="6844936" y="2464402"/>
                  <a:pt x="6841406" y="2460871"/>
                  <a:pt x="6841406" y="2453812"/>
                </a:cubicBezTo>
                <a:cubicBezTo>
                  <a:pt x="6841406" y="2453812"/>
                  <a:pt x="6843170" y="2452047"/>
                  <a:pt x="6846700" y="2448517"/>
                </a:cubicBezTo>
                <a:cubicBezTo>
                  <a:pt x="6850230" y="2444986"/>
                  <a:pt x="6855525" y="2443221"/>
                  <a:pt x="6862587" y="2443221"/>
                </a:cubicBezTo>
                <a:lnTo>
                  <a:pt x="6873177" y="2443221"/>
                </a:lnTo>
                <a:lnTo>
                  <a:pt x="6862587" y="2432631"/>
                </a:lnTo>
                <a:lnTo>
                  <a:pt x="6830814" y="2443221"/>
                </a:lnTo>
                <a:lnTo>
                  <a:pt x="6809634" y="2453812"/>
                </a:lnTo>
                <a:cubicBezTo>
                  <a:pt x="6809634" y="2446752"/>
                  <a:pt x="6802573" y="2443221"/>
                  <a:pt x="6788454" y="2443221"/>
                </a:cubicBezTo>
                <a:lnTo>
                  <a:pt x="6756682" y="2422040"/>
                </a:lnTo>
                <a:cubicBezTo>
                  <a:pt x="6756682" y="2422040"/>
                  <a:pt x="6760212" y="2423805"/>
                  <a:pt x="6767272" y="2427335"/>
                </a:cubicBezTo>
                <a:cubicBezTo>
                  <a:pt x="6774333" y="2430866"/>
                  <a:pt x="6788454" y="2432631"/>
                  <a:pt x="6809634" y="2432631"/>
                </a:cubicBezTo>
                <a:lnTo>
                  <a:pt x="6830814" y="2422040"/>
                </a:lnTo>
                <a:cubicBezTo>
                  <a:pt x="6830814" y="2422040"/>
                  <a:pt x="6827285" y="2422040"/>
                  <a:pt x="6820224" y="2422040"/>
                </a:cubicBezTo>
                <a:lnTo>
                  <a:pt x="6809634" y="2411450"/>
                </a:lnTo>
                <a:cubicBezTo>
                  <a:pt x="6809634" y="2404390"/>
                  <a:pt x="6813164" y="2400860"/>
                  <a:pt x="6820224" y="2400860"/>
                </a:cubicBezTo>
                <a:cubicBezTo>
                  <a:pt x="6820224" y="2400860"/>
                  <a:pt x="6821991" y="2400860"/>
                  <a:pt x="6825520" y="2400860"/>
                </a:cubicBezTo>
                <a:cubicBezTo>
                  <a:pt x="6829050" y="2400860"/>
                  <a:pt x="6830814" y="2397329"/>
                  <a:pt x="6830814" y="2390269"/>
                </a:cubicBezTo>
                <a:cubicBezTo>
                  <a:pt x="6837876" y="2390269"/>
                  <a:pt x="6837876" y="2386739"/>
                  <a:pt x="6830814" y="2379679"/>
                </a:cubicBezTo>
                <a:cubicBezTo>
                  <a:pt x="6823754" y="2372619"/>
                  <a:pt x="6818458" y="2370852"/>
                  <a:pt x="6814929" y="2374383"/>
                </a:cubicBezTo>
                <a:cubicBezTo>
                  <a:pt x="6811400" y="2377914"/>
                  <a:pt x="6809634" y="2381444"/>
                  <a:pt x="6809634" y="2384973"/>
                </a:cubicBezTo>
                <a:cubicBezTo>
                  <a:pt x="6809634" y="2388504"/>
                  <a:pt x="6806104" y="2388504"/>
                  <a:pt x="6799044" y="2384973"/>
                </a:cubicBezTo>
                <a:cubicBezTo>
                  <a:pt x="6791984" y="2381444"/>
                  <a:pt x="6786688" y="2383209"/>
                  <a:pt x="6783158" y="2390269"/>
                </a:cubicBezTo>
                <a:cubicBezTo>
                  <a:pt x="6779628" y="2397329"/>
                  <a:pt x="6772568" y="2400860"/>
                  <a:pt x="6761977" y="2400860"/>
                </a:cubicBezTo>
                <a:cubicBezTo>
                  <a:pt x="6751387" y="2400860"/>
                  <a:pt x="6742562" y="2397329"/>
                  <a:pt x="6735502" y="2390269"/>
                </a:cubicBezTo>
                <a:cubicBezTo>
                  <a:pt x="6728440" y="2390269"/>
                  <a:pt x="6724910" y="2390269"/>
                  <a:pt x="6724910" y="2390269"/>
                </a:cubicBezTo>
                <a:cubicBezTo>
                  <a:pt x="6703730" y="2397329"/>
                  <a:pt x="6675488" y="2393800"/>
                  <a:pt x="6640188" y="2379679"/>
                </a:cubicBezTo>
                <a:cubicBezTo>
                  <a:pt x="6626067" y="2372619"/>
                  <a:pt x="6608416" y="2365558"/>
                  <a:pt x="6587236" y="2358498"/>
                </a:cubicBezTo>
                <a:cubicBezTo>
                  <a:pt x="6573115" y="2358498"/>
                  <a:pt x="6562525" y="2354967"/>
                  <a:pt x="6555464" y="2347908"/>
                </a:cubicBezTo>
                <a:cubicBezTo>
                  <a:pt x="6548403" y="2347908"/>
                  <a:pt x="6541344" y="2347908"/>
                  <a:pt x="6534284" y="2347908"/>
                </a:cubicBezTo>
                <a:cubicBezTo>
                  <a:pt x="6534284" y="2354967"/>
                  <a:pt x="6537813" y="2362029"/>
                  <a:pt x="6544874" y="2369088"/>
                </a:cubicBezTo>
                <a:cubicBezTo>
                  <a:pt x="6551935" y="2376148"/>
                  <a:pt x="6548403" y="2379679"/>
                  <a:pt x="6534284" y="2379679"/>
                </a:cubicBezTo>
                <a:lnTo>
                  <a:pt x="6513102" y="2369088"/>
                </a:lnTo>
                <a:cubicBezTo>
                  <a:pt x="6513102" y="2369088"/>
                  <a:pt x="6516632" y="2369088"/>
                  <a:pt x="6523694" y="2369088"/>
                </a:cubicBezTo>
                <a:cubicBezTo>
                  <a:pt x="6523694" y="2369088"/>
                  <a:pt x="6523694" y="2365558"/>
                  <a:pt x="6523694" y="2358498"/>
                </a:cubicBezTo>
                <a:cubicBezTo>
                  <a:pt x="6523694" y="2351437"/>
                  <a:pt x="6523694" y="2347908"/>
                  <a:pt x="6523694" y="2347908"/>
                </a:cubicBezTo>
                <a:cubicBezTo>
                  <a:pt x="6523694" y="2347908"/>
                  <a:pt x="6520163" y="2347908"/>
                  <a:pt x="6513102" y="2347908"/>
                </a:cubicBezTo>
                <a:cubicBezTo>
                  <a:pt x="6513102" y="2354967"/>
                  <a:pt x="6509573" y="2358498"/>
                  <a:pt x="6502512" y="2358498"/>
                </a:cubicBezTo>
                <a:cubicBezTo>
                  <a:pt x="6495451" y="2358498"/>
                  <a:pt x="6491922" y="2354967"/>
                  <a:pt x="6491922" y="2347908"/>
                </a:cubicBezTo>
                <a:lnTo>
                  <a:pt x="6491922" y="2337317"/>
                </a:lnTo>
                <a:lnTo>
                  <a:pt x="6470740" y="2326727"/>
                </a:lnTo>
                <a:cubicBezTo>
                  <a:pt x="6463680" y="2326727"/>
                  <a:pt x="6460150" y="2326727"/>
                  <a:pt x="6460150" y="2326727"/>
                </a:cubicBezTo>
                <a:cubicBezTo>
                  <a:pt x="6460150" y="2333787"/>
                  <a:pt x="6460150" y="2337317"/>
                  <a:pt x="6460150" y="2337317"/>
                </a:cubicBezTo>
                <a:lnTo>
                  <a:pt x="6470740" y="2337317"/>
                </a:lnTo>
                <a:cubicBezTo>
                  <a:pt x="6470740" y="2351437"/>
                  <a:pt x="6442499" y="2351437"/>
                  <a:pt x="6386018" y="2337317"/>
                </a:cubicBezTo>
                <a:cubicBezTo>
                  <a:pt x="6371898" y="2330256"/>
                  <a:pt x="6357776" y="2330256"/>
                  <a:pt x="6343656" y="2337317"/>
                </a:cubicBezTo>
                <a:cubicBezTo>
                  <a:pt x="6343656" y="2337317"/>
                  <a:pt x="6338361" y="2335552"/>
                  <a:pt x="6327771" y="2332021"/>
                </a:cubicBezTo>
                <a:cubicBezTo>
                  <a:pt x="6317180" y="2328492"/>
                  <a:pt x="6308354" y="2324962"/>
                  <a:pt x="6301294" y="2321431"/>
                </a:cubicBezTo>
                <a:cubicBezTo>
                  <a:pt x="6294234" y="2317900"/>
                  <a:pt x="6287174" y="2316136"/>
                  <a:pt x="6280114" y="2316136"/>
                </a:cubicBezTo>
                <a:cubicBezTo>
                  <a:pt x="6273053" y="2316136"/>
                  <a:pt x="6269524" y="2316136"/>
                  <a:pt x="6269524" y="2316136"/>
                </a:cubicBezTo>
                <a:cubicBezTo>
                  <a:pt x="6269524" y="2316136"/>
                  <a:pt x="6267758" y="2316136"/>
                  <a:pt x="6264228" y="2316136"/>
                </a:cubicBezTo>
                <a:cubicBezTo>
                  <a:pt x="6260698" y="2316136"/>
                  <a:pt x="6255402" y="2312606"/>
                  <a:pt x="6248342" y="2305546"/>
                </a:cubicBezTo>
                <a:cubicBezTo>
                  <a:pt x="6255402" y="2305546"/>
                  <a:pt x="6260698" y="2305546"/>
                  <a:pt x="6264228" y="2305546"/>
                </a:cubicBezTo>
                <a:cubicBezTo>
                  <a:pt x="6267758" y="2305546"/>
                  <a:pt x="6265994" y="2302015"/>
                  <a:pt x="6258932" y="2294956"/>
                </a:cubicBezTo>
                <a:lnTo>
                  <a:pt x="6290704" y="2294956"/>
                </a:lnTo>
                <a:cubicBezTo>
                  <a:pt x="6297765" y="2294956"/>
                  <a:pt x="6306590" y="2296721"/>
                  <a:pt x="6317180" y="2300250"/>
                </a:cubicBezTo>
                <a:cubicBezTo>
                  <a:pt x="6327771" y="2303781"/>
                  <a:pt x="6336595" y="2305546"/>
                  <a:pt x="6343656" y="2305546"/>
                </a:cubicBezTo>
                <a:lnTo>
                  <a:pt x="6407198" y="2316136"/>
                </a:lnTo>
                <a:cubicBezTo>
                  <a:pt x="6421319" y="2316136"/>
                  <a:pt x="6431909" y="2316136"/>
                  <a:pt x="6438970" y="2316136"/>
                </a:cubicBezTo>
                <a:cubicBezTo>
                  <a:pt x="6431909" y="2309077"/>
                  <a:pt x="6428380" y="2303781"/>
                  <a:pt x="6428380" y="2300250"/>
                </a:cubicBezTo>
                <a:cubicBezTo>
                  <a:pt x="6428380" y="2296721"/>
                  <a:pt x="6428380" y="2294956"/>
                  <a:pt x="6428380" y="2294956"/>
                </a:cubicBezTo>
                <a:lnTo>
                  <a:pt x="6438970" y="2305546"/>
                </a:lnTo>
                <a:cubicBezTo>
                  <a:pt x="6446031" y="2305546"/>
                  <a:pt x="6449560" y="2303781"/>
                  <a:pt x="6449560" y="2300250"/>
                </a:cubicBezTo>
                <a:cubicBezTo>
                  <a:pt x="6449560" y="2296721"/>
                  <a:pt x="6449560" y="2294956"/>
                  <a:pt x="6449560" y="2294956"/>
                </a:cubicBezTo>
                <a:cubicBezTo>
                  <a:pt x="6449560" y="2294956"/>
                  <a:pt x="6446031" y="2294956"/>
                  <a:pt x="6438970" y="2294956"/>
                </a:cubicBezTo>
                <a:cubicBezTo>
                  <a:pt x="6431909" y="2294956"/>
                  <a:pt x="6428380" y="2294956"/>
                  <a:pt x="6428380" y="2294956"/>
                </a:cubicBezTo>
                <a:cubicBezTo>
                  <a:pt x="6428380" y="2287896"/>
                  <a:pt x="6424850" y="2284365"/>
                  <a:pt x="6417788" y="2284365"/>
                </a:cubicBezTo>
                <a:cubicBezTo>
                  <a:pt x="6410728" y="2284365"/>
                  <a:pt x="6405432" y="2282600"/>
                  <a:pt x="6401903" y="2279069"/>
                </a:cubicBezTo>
                <a:cubicBezTo>
                  <a:pt x="6398374" y="2275540"/>
                  <a:pt x="6396608" y="2270244"/>
                  <a:pt x="6396608" y="2263184"/>
                </a:cubicBezTo>
                <a:cubicBezTo>
                  <a:pt x="6396608" y="2256125"/>
                  <a:pt x="6398374" y="2252594"/>
                  <a:pt x="6401903" y="2252594"/>
                </a:cubicBezTo>
                <a:close/>
                <a:moveTo>
                  <a:pt x="5994172" y="2252594"/>
                </a:moveTo>
                <a:cubicBezTo>
                  <a:pt x="5994172" y="2252594"/>
                  <a:pt x="5997702" y="2252594"/>
                  <a:pt x="6004764" y="2252594"/>
                </a:cubicBezTo>
                <a:lnTo>
                  <a:pt x="5994172" y="2263184"/>
                </a:lnTo>
                <a:close/>
                <a:moveTo>
                  <a:pt x="4702142" y="2252594"/>
                </a:moveTo>
                <a:cubicBezTo>
                  <a:pt x="4709203" y="2252594"/>
                  <a:pt x="4716263" y="2252594"/>
                  <a:pt x="4723324" y="2252594"/>
                </a:cubicBezTo>
                <a:lnTo>
                  <a:pt x="4765684" y="2273775"/>
                </a:lnTo>
                <a:lnTo>
                  <a:pt x="4765684" y="2284365"/>
                </a:lnTo>
                <a:cubicBezTo>
                  <a:pt x="4758624" y="2284365"/>
                  <a:pt x="4751565" y="2282600"/>
                  <a:pt x="4744504" y="2279069"/>
                </a:cubicBezTo>
                <a:cubicBezTo>
                  <a:pt x="4737443" y="2275540"/>
                  <a:pt x="4733914" y="2273775"/>
                  <a:pt x="4733914" y="2273775"/>
                </a:cubicBezTo>
                <a:cubicBezTo>
                  <a:pt x="4726853" y="2266715"/>
                  <a:pt x="4716263" y="2263184"/>
                  <a:pt x="4702142" y="2263184"/>
                </a:cubicBezTo>
                <a:close/>
                <a:moveTo>
                  <a:pt x="7847494" y="2242004"/>
                </a:moveTo>
                <a:cubicBezTo>
                  <a:pt x="7854556" y="2242004"/>
                  <a:pt x="7858085" y="2242004"/>
                  <a:pt x="7858085" y="2242004"/>
                </a:cubicBezTo>
                <a:lnTo>
                  <a:pt x="7847494" y="2252594"/>
                </a:lnTo>
                <a:close/>
                <a:moveTo>
                  <a:pt x="7720409" y="2242004"/>
                </a:moveTo>
                <a:lnTo>
                  <a:pt x="7773361" y="2252594"/>
                </a:lnTo>
                <a:cubicBezTo>
                  <a:pt x="7773361" y="2259654"/>
                  <a:pt x="7762772" y="2259654"/>
                  <a:pt x="7741590" y="2252594"/>
                </a:cubicBezTo>
                <a:cubicBezTo>
                  <a:pt x="7734530" y="2252594"/>
                  <a:pt x="7727471" y="2249063"/>
                  <a:pt x="7720409" y="2242004"/>
                </a:cubicBezTo>
                <a:close/>
                <a:moveTo>
                  <a:pt x="7127347" y="2242004"/>
                </a:moveTo>
                <a:lnTo>
                  <a:pt x="7127347" y="2252594"/>
                </a:lnTo>
                <a:cubicBezTo>
                  <a:pt x="7141466" y="2259654"/>
                  <a:pt x="7148526" y="2259654"/>
                  <a:pt x="7148526" y="2252594"/>
                </a:cubicBezTo>
                <a:cubicBezTo>
                  <a:pt x="7148526" y="2245533"/>
                  <a:pt x="7141466" y="2242004"/>
                  <a:pt x="7127347" y="2242004"/>
                </a:cubicBezTo>
                <a:close/>
                <a:moveTo>
                  <a:pt x="6904948" y="2242004"/>
                </a:moveTo>
                <a:cubicBezTo>
                  <a:pt x="6904948" y="2249063"/>
                  <a:pt x="6904948" y="2252594"/>
                  <a:pt x="6904948" y="2252594"/>
                </a:cubicBezTo>
                <a:cubicBezTo>
                  <a:pt x="6904948" y="2252594"/>
                  <a:pt x="6908477" y="2254359"/>
                  <a:pt x="6915539" y="2257889"/>
                </a:cubicBezTo>
                <a:cubicBezTo>
                  <a:pt x="6922600" y="2261419"/>
                  <a:pt x="6922600" y="2266715"/>
                  <a:pt x="6915539" y="2273775"/>
                </a:cubicBezTo>
                <a:cubicBezTo>
                  <a:pt x="6908477" y="2273775"/>
                  <a:pt x="6904948" y="2275540"/>
                  <a:pt x="6904948" y="2279069"/>
                </a:cubicBezTo>
                <a:cubicBezTo>
                  <a:pt x="6904948" y="2282600"/>
                  <a:pt x="6906714" y="2284365"/>
                  <a:pt x="6910244" y="2284365"/>
                </a:cubicBezTo>
                <a:cubicBezTo>
                  <a:pt x="6913773" y="2284365"/>
                  <a:pt x="6917304" y="2284365"/>
                  <a:pt x="6920833" y="2284365"/>
                </a:cubicBezTo>
                <a:cubicBezTo>
                  <a:pt x="6924362" y="2284365"/>
                  <a:pt x="6926129" y="2282600"/>
                  <a:pt x="6926129" y="2279069"/>
                </a:cubicBezTo>
                <a:cubicBezTo>
                  <a:pt x="6926129" y="2275540"/>
                  <a:pt x="6929658" y="2273775"/>
                  <a:pt x="6936718" y="2273775"/>
                </a:cubicBezTo>
                <a:cubicBezTo>
                  <a:pt x="6936718" y="2266715"/>
                  <a:pt x="6940248" y="2264948"/>
                  <a:pt x="6947310" y="2268479"/>
                </a:cubicBezTo>
                <a:cubicBezTo>
                  <a:pt x="6954370" y="2272010"/>
                  <a:pt x="6957900" y="2270244"/>
                  <a:pt x="6957900" y="2263184"/>
                </a:cubicBezTo>
                <a:cubicBezTo>
                  <a:pt x="6957900" y="2256125"/>
                  <a:pt x="6957900" y="2252594"/>
                  <a:pt x="6957900" y="2252594"/>
                </a:cubicBezTo>
                <a:cubicBezTo>
                  <a:pt x="6957900" y="2252594"/>
                  <a:pt x="6954370" y="2254359"/>
                  <a:pt x="6947310" y="2257889"/>
                </a:cubicBezTo>
                <a:cubicBezTo>
                  <a:pt x="6940248" y="2261419"/>
                  <a:pt x="6936718" y="2259654"/>
                  <a:pt x="6936718" y="2252594"/>
                </a:cubicBezTo>
                <a:lnTo>
                  <a:pt x="6926129" y="2242004"/>
                </a:lnTo>
                <a:cubicBezTo>
                  <a:pt x="6926129" y="2249063"/>
                  <a:pt x="6922600" y="2249063"/>
                  <a:pt x="6915539" y="2242004"/>
                </a:cubicBezTo>
                <a:cubicBezTo>
                  <a:pt x="6915539" y="2242004"/>
                  <a:pt x="6913773" y="2242004"/>
                  <a:pt x="6910244" y="2242004"/>
                </a:cubicBezTo>
                <a:close/>
                <a:moveTo>
                  <a:pt x="6650778" y="2242004"/>
                </a:moveTo>
                <a:cubicBezTo>
                  <a:pt x="6657839" y="2242004"/>
                  <a:pt x="6661368" y="2242004"/>
                  <a:pt x="6661368" y="2242004"/>
                </a:cubicBezTo>
                <a:cubicBezTo>
                  <a:pt x="6661368" y="2256125"/>
                  <a:pt x="6657839" y="2259654"/>
                  <a:pt x="6650778" y="2252594"/>
                </a:cubicBezTo>
                <a:cubicBezTo>
                  <a:pt x="6643717" y="2252594"/>
                  <a:pt x="6640188" y="2250829"/>
                  <a:pt x="6640188" y="2247298"/>
                </a:cubicBezTo>
                <a:cubicBezTo>
                  <a:pt x="6640188" y="2243769"/>
                  <a:pt x="6643717" y="2242004"/>
                  <a:pt x="6650778" y="2242004"/>
                </a:cubicBezTo>
                <a:close/>
                <a:moveTo>
                  <a:pt x="6619006" y="2242004"/>
                </a:moveTo>
                <a:lnTo>
                  <a:pt x="6629598" y="2242004"/>
                </a:lnTo>
                <a:lnTo>
                  <a:pt x="6629598" y="2252594"/>
                </a:lnTo>
                <a:cubicBezTo>
                  <a:pt x="6629598" y="2252594"/>
                  <a:pt x="6626067" y="2249063"/>
                  <a:pt x="6619006" y="2242004"/>
                </a:cubicBezTo>
                <a:close/>
                <a:moveTo>
                  <a:pt x="6491922" y="2242004"/>
                </a:moveTo>
                <a:cubicBezTo>
                  <a:pt x="6498983" y="2242004"/>
                  <a:pt x="6509573" y="2245533"/>
                  <a:pt x="6523694" y="2252594"/>
                </a:cubicBezTo>
                <a:lnTo>
                  <a:pt x="6544874" y="2252594"/>
                </a:lnTo>
                <a:lnTo>
                  <a:pt x="6555464" y="2263184"/>
                </a:lnTo>
                <a:lnTo>
                  <a:pt x="6566054" y="2273775"/>
                </a:lnTo>
                <a:cubicBezTo>
                  <a:pt x="6551935" y="2273775"/>
                  <a:pt x="6537813" y="2270244"/>
                  <a:pt x="6523694" y="2263184"/>
                </a:cubicBezTo>
                <a:cubicBezTo>
                  <a:pt x="6502512" y="2256125"/>
                  <a:pt x="6491922" y="2249063"/>
                  <a:pt x="6491922" y="2242004"/>
                </a:cubicBezTo>
                <a:close/>
                <a:moveTo>
                  <a:pt x="7815724" y="2231413"/>
                </a:moveTo>
                <a:cubicBezTo>
                  <a:pt x="7815724" y="2231413"/>
                  <a:pt x="7817490" y="2233177"/>
                  <a:pt x="7821019" y="2236708"/>
                </a:cubicBezTo>
                <a:cubicBezTo>
                  <a:pt x="7824548" y="2240238"/>
                  <a:pt x="7826313" y="2242004"/>
                  <a:pt x="7826313" y="2242004"/>
                </a:cubicBezTo>
                <a:lnTo>
                  <a:pt x="7815724" y="2242004"/>
                </a:lnTo>
                <a:close/>
                <a:moveTo>
                  <a:pt x="6830814" y="2231413"/>
                </a:moveTo>
                <a:cubicBezTo>
                  <a:pt x="6823754" y="2231413"/>
                  <a:pt x="6821991" y="2233177"/>
                  <a:pt x="6825520" y="2236708"/>
                </a:cubicBezTo>
                <a:cubicBezTo>
                  <a:pt x="6829050" y="2240238"/>
                  <a:pt x="6839640" y="2242004"/>
                  <a:pt x="6857292" y="2242004"/>
                </a:cubicBezTo>
                <a:cubicBezTo>
                  <a:pt x="6874943" y="2242004"/>
                  <a:pt x="6883766" y="2240238"/>
                  <a:pt x="6883766" y="2236708"/>
                </a:cubicBezTo>
                <a:cubicBezTo>
                  <a:pt x="6883766" y="2233177"/>
                  <a:pt x="6876706" y="2231413"/>
                  <a:pt x="6862587" y="2231413"/>
                </a:cubicBezTo>
                <a:cubicBezTo>
                  <a:pt x="6848466" y="2231413"/>
                  <a:pt x="6837876" y="2231413"/>
                  <a:pt x="6830814" y="2231413"/>
                </a:cubicBezTo>
                <a:close/>
                <a:moveTo>
                  <a:pt x="6460150" y="2231413"/>
                </a:moveTo>
                <a:cubicBezTo>
                  <a:pt x="6460150" y="2231413"/>
                  <a:pt x="6463680" y="2234944"/>
                  <a:pt x="6470740" y="2242004"/>
                </a:cubicBezTo>
                <a:lnTo>
                  <a:pt x="6460150" y="2242004"/>
                </a:lnTo>
                <a:close/>
                <a:moveTo>
                  <a:pt x="4617420" y="2231413"/>
                </a:moveTo>
                <a:lnTo>
                  <a:pt x="4628010" y="2231413"/>
                </a:lnTo>
                <a:cubicBezTo>
                  <a:pt x="4642130" y="2238473"/>
                  <a:pt x="4649190" y="2243769"/>
                  <a:pt x="4649190" y="2247298"/>
                </a:cubicBezTo>
                <a:cubicBezTo>
                  <a:pt x="4649190" y="2250829"/>
                  <a:pt x="4649190" y="2252594"/>
                  <a:pt x="4649190" y="2252594"/>
                </a:cubicBezTo>
                <a:cubicBezTo>
                  <a:pt x="4649190" y="2252594"/>
                  <a:pt x="4645660" y="2249063"/>
                  <a:pt x="4638599" y="2242004"/>
                </a:cubicBezTo>
                <a:cubicBezTo>
                  <a:pt x="4631539" y="2242004"/>
                  <a:pt x="4624480" y="2238473"/>
                  <a:pt x="4617420" y="2231413"/>
                </a:cubicBezTo>
                <a:close/>
                <a:moveTo>
                  <a:pt x="6980404" y="2214204"/>
                </a:moveTo>
                <a:cubicBezTo>
                  <a:pt x="6977757" y="2213321"/>
                  <a:pt x="6975550" y="2213763"/>
                  <a:pt x="6973785" y="2215527"/>
                </a:cubicBezTo>
                <a:cubicBezTo>
                  <a:pt x="6970256" y="2219058"/>
                  <a:pt x="6963196" y="2220823"/>
                  <a:pt x="6952604" y="2220823"/>
                </a:cubicBezTo>
                <a:cubicBezTo>
                  <a:pt x="6942014" y="2220823"/>
                  <a:pt x="6936718" y="2220823"/>
                  <a:pt x="6936718" y="2220823"/>
                </a:cubicBezTo>
                <a:cubicBezTo>
                  <a:pt x="6950840" y="2227882"/>
                  <a:pt x="6968491" y="2231413"/>
                  <a:pt x="6989670" y="2231413"/>
                </a:cubicBezTo>
                <a:lnTo>
                  <a:pt x="6989670" y="2220823"/>
                </a:lnTo>
                <a:cubicBezTo>
                  <a:pt x="6986141" y="2217292"/>
                  <a:pt x="6983053" y="2215086"/>
                  <a:pt x="6980404" y="2214204"/>
                </a:cubicBezTo>
                <a:close/>
                <a:moveTo>
                  <a:pt x="7932219" y="2210232"/>
                </a:moveTo>
                <a:cubicBezTo>
                  <a:pt x="7932219" y="2217292"/>
                  <a:pt x="7933983" y="2220823"/>
                  <a:pt x="7937513" y="2220823"/>
                </a:cubicBezTo>
                <a:cubicBezTo>
                  <a:pt x="7941042" y="2220823"/>
                  <a:pt x="7942808" y="2219058"/>
                  <a:pt x="7942808" y="2215527"/>
                </a:cubicBezTo>
                <a:cubicBezTo>
                  <a:pt x="7942808" y="2211996"/>
                  <a:pt x="7939279" y="2210232"/>
                  <a:pt x="7932219" y="2210232"/>
                </a:cubicBezTo>
                <a:close/>
                <a:moveTo>
                  <a:pt x="6857292" y="2210232"/>
                </a:moveTo>
                <a:cubicBezTo>
                  <a:pt x="6853762" y="2210232"/>
                  <a:pt x="6851996" y="2213763"/>
                  <a:pt x="6851996" y="2220823"/>
                </a:cubicBezTo>
                <a:cubicBezTo>
                  <a:pt x="6851996" y="2220823"/>
                  <a:pt x="6853762" y="2219058"/>
                  <a:pt x="6857292" y="2215527"/>
                </a:cubicBezTo>
                <a:cubicBezTo>
                  <a:pt x="6860821" y="2211996"/>
                  <a:pt x="6860821" y="2210232"/>
                  <a:pt x="6857292" y="2210232"/>
                </a:cubicBezTo>
                <a:close/>
                <a:moveTo>
                  <a:pt x="5522900" y="2210232"/>
                </a:moveTo>
                <a:cubicBezTo>
                  <a:pt x="5519370" y="2210232"/>
                  <a:pt x="5514074" y="2213763"/>
                  <a:pt x="5507014" y="2220823"/>
                </a:cubicBezTo>
                <a:lnTo>
                  <a:pt x="5517604" y="2220823"/>
                </a:lnTo>
                <a:cubicBezTo>
                  <a:pt x="5531724" y="2220823"/>
                  <a:pt x="5538785" y="2220823"/>
                  <a:pt x="5538785" y="2220823"/>
                </a:cubicBezTo>
                <a:cubicBezTo>
                  <a:pt x="5538785" y="2220823"/>
                  <a:pt x="5535256" y="2217292"/>
                  <a:pt x="5528195" y="2210232"/>
                </a:cubicBezTo>
                <a:cubicBezTo>
                  <a:pt x="5528195" y="2210232"/>
                  <a:pt x="5526429" y="2210232"/>
                  <a:pt x="5522900" y="2210232"/>
                </a:cubicBezTo>
                <a:close/>
                <a:moveTo>
                  <a:pt x="5210482" y="2210232"/>
                </a:moveTo>
                <a:lnTo>
                  <a:pt x="5242254" y="2210232"/>
                </a:lnTo>
                <a:lnTo>
                  <a:pt x="5263434" y="2220823"/>
                </a:lnTo>
                <a:lnTo>
                  <a:pt x="5221073" y="2220823"/>
                </a:lnTo>
                <a:close/>
                <a:moveTo>
                  <a:pt x="7317974" y="2199642"/>
                </a:moveTo>
                <a:cubicBezTo>
                  <a:pt x="7346216" y="2199642"/>
                  <a:pt x="7360336" y="2206702"/>
                  <a:pt x="7360336" y="2220823"/>
                </a:cubicBezTo>
                <a:cubicBezTo>
                  <a:pt x="7353274" y="2220823"/>
                  <a:pt x="7342684" y="2217292"/>
                  <a:pt x="7328564" y="2210232"/>
                </a:cubicBezTo>
                <a:close/>
                <a:moveTo>
                  <a:pt x="6460150" y="2199642"/>
                </a:moveTo>
                <a:lnTo>
                  <a:pt x="6513102" y="2210232"/>
                </a:lnTo>
                <a:cubicBezTo>
                  <a:pt x="6513102" y="2210232"/>
                  <a:pt x="6518398" y="2208467"/>
                  <a:pt x="6528988" y="2204937"/>
                </a:cubicBezTo>
                <a:cubicBezTo>
                  <a:pt x="6539579" y="2201407"/>
                  <a:pt x="6544874" y="2203173"/>
                  <a:pt x="6544874" y="2210232"/>
                </a:cubicBezTo>
                <a:cubicBezTo>
                  <a:pt x="6544874" y="2210232"/>
                  <a:pt x="6544874" y="2211996"/>
                  <a:pt x="6544874" y="2215527"/>
                </a:cubicBezTo>
                <a:cubicBezTo>
                  <a:pt x="6544874" y="2219058"/>
                  <a:pt x="6544874" y="2220823"/>
                  <a:pt x="6544874" y="2220823"/>
                </a:cubicBezTo>
                <a:cubicBezTo>
                  <a:pt x="6551935" y="2220823"/>
                  <a:pt x="6555464" y="2220823"/>
                  <a:pt x="6555464" y="2220823"/>
                </a:cubicBezTo>
                <a:cubicBezTo>
                  <a:pt x="6562525" y="2220823"/>
                  <a:pt x="6566054" y="2224352"/>
                  <a:pt x="6566054" y="2231413"/>
                </a:cubicBezTo>
                <a:lnTo>
                  <a:pt x="6555464" y="2231413"/>
                </a:lnTo>
                <a:lnTo>
                  <a:pt x="6534284" y="2231413"/>
                </a:lnTo>
                <a:lnTo>
                  <a:pt x="6523694" y="2231413"/>
                </a:lnTo>
                <a:close/>
                <a:moveTo>
                  <a:pt x="4988084" y="2199642"/>
                </a:moveTo>
                <a:lnTo>
                  <a:pt x="4998674" y="2199642"/>
                </a:lnTo>
                <a:cubicBezTo>
                  <a:pt x="5005734" y="2206702"/>
                  <a:pt x="5009265" y="2210232"/>
                  <a:pt x="5009265" y="2210232"/>
                </a:cubicBezTo>
                <a:cubicBezTo>
                  <a:pt x="5016325" y="2203173"/>
                  <a:pt x="5025150" y="2201407"/>
                  <a:pt x="5035740" y="2204937"/>
                </a:cubicBezTo>
                <a:cubicBezTo>
                  <a:pt x="5046332" y="2208467"/>
                  <a:pt x="5060450" y="2211996"/>
                  <a:pt x="5078102" y="2215527"/>
                </a:cubicBezTo>
                <a:cubicBezTo>
                  <a:pt x="5095752" y="2219058"/>
                  <a:pt x="5108108" y="2224352"/>
                  <a:pt x="5115169" y="2231413"/>
                </a:cubicBezTo>
                <a:cubicBezTo>
                  <a:pt x="5108108" y="2231413"/>
                  <a:pt x="5104578" y="2231413"/>
                  <a:pt x="5104578" y="2231413"/>
                </a:cubicBezTo>
                <a:cubicBezTo>
                  <a:pt x="5104578" y="2238473"/>
                  <a:pt x="5104578" y="2242004"/>
                  <a:pt x="5104578" y="2242004"/>
                </a:cubicBezTo>
                <a:lnTo>
                  <a:pt x="5115169" y="2231413"/>
                </a:lnTo>
                <a:cubicBezTo>
                  <a:pt x="5136350" y="2238473"/>
                  <a:pt x="5150469" y="2242004"/>
                  <a:pt x="5157530" y="2242004"/>
                </a:cubicBezTo>
                <a:lnTo>
                  <a:pt x="5221073" y="2252594"/>
                </a:lnTo>
                <a:lnTo>
                  <a:pt x="5263434" y="2263184"/>
                </a:lnTo>
                <a:cubicBezTo>
                  <a:pt x="5256373" y="2270244"/>
                  <a:pt x="5256373" y="2280834"/>
                  <a:pt x="5263434" y="2294956"/>
                </a:cubicBezTo>
                <a:lnTo>
                  <a:pt x="5284614" y="2305546"/>
                </a:lnTo>
                <a:cubicBezTo>
                  <a:pt x="5284614" y="2312606"/>
                  <a:pt x="5288146" y="2312606"/>
                  <a:pt x="5295206" y="2305546"/>
                </a:cubicBezTo>
                <a:cubicBezTo>
                  <a:pt x="5302266" y="2298485"/>
                  <a:pt x="5309326" y="2298485"/>
                  <a:pt x="5316386" y="2305546"/>
                </a:cubicBezTo>
                <a:cubicBezTo>
                  <a:pt x="5316386" y="2312606"/>
                  <a:pt x="5318152" y="2316136"/>
                  <a:pt x="5321681" y="2316136"/>
                </a:cubicBezTo>
                <a:cubicBezTo>
                  <a:pt x="5325212" y="2316136"/>
                  <a:pt x="5326977" y="2316136"/>
                  <a:pt x="5326977" y="2316136"/>
                </a:cubicBezTo>
                <a:cubicBezTo>
                  <a:pt x="5326977" y="2316136"/>
                  <a:pt x="5330506" y="2316136"/>
                  <a:pt x="5337566" y="2316136"/>
                </a:cubicBezTo>
                <a:cubicBezTo>
                  <a:pt x="5379929" y="2330256"/>
                  <a:pt x="5408170" y="2337317"/>
                  <a:pt x="5422291" y="2337317"/>
                </a:cubicBezTo>
                <a:cubicBezTo>
                  <a:pt x="5429352" y="2337317"/>
                  <a:pt x="5432881" y="2339082"/>
                  <a:pt x="5432881" y="2342612"/>
                </a:cubicBezTo>
                <a:cubicBezTo>
                  <a:pt x="5432881" y="2346143"/>
                  <a:pt x="5429352" y="2349673"/>
                  <a:pt x="5422291" y="2353202"/>
                </a:cubicBezTo>
                <a:cubicBezTo>
                  <a:pt x="5415230" y="2356733"/>
                  <a:pt x="5404640" y="2356733"/>
                  <a:pt x="5390518" y="2353202"/>
                </a:cubicBezTo>
                <a:cubicBezTo>
                  <a:pt x="5376400" y="2349673"/>
                  <a:pt x="5362278" y="2346143"/>
                  <a:pt x="5348158" y="2342612"/>
                </a:cubicBezTo>
                <a:cubicBezTo>
                  <a:pt x="5334037" y="2339082"/>
                  <a:pt x="5323448" y="2333787"/>
                  <a:pt x="5316386" y="2326727"/>
                </a:cubicBezTo>
                <a:lnTo>
                  <a:pt x="5274025" y="2316136"/>
                </a:lnTo>
                <a:lnTo>
                  <a:pt x="5252844" y="2305546"/>
                </a:lnTo>
                <a:cubicBezTo>
                  <a:pt x="5245784" y="2298485"/>
                  <a:pt x="5235194" y="2294956"/>
                  <a:pt x="5221073" y="2294956"/>
                </a:cubicBezTo>
                <a:cubicBezTo>
                  <a:pt x="5199892" y="2294956"/>
                  <a:pt x="5184006" y="2293190"/>
                  <a:pt x="5173416" y="2289660"/>
                </a:cubicBezTo>
                <a:cubicBezTo>
                  <a:pt x="5162825" y="2286129"/>
                  <a:pt x="5146940" y="2282600"/>
                  <a:pt x="5125758" y="2279069"/>
                </a:cubicBezTo>
                <a:cubicBezTo>
                  <a:pt x="5104578" y="2275540"/>
                  <a:pt x="5090458" y="2270244"/>
                  <a:pt x="5083398" y="2263184"/>
                </a:cubicBezTo>
                <a:cubicBezTo>
                  <a:pt x="5076338" y="2263184"/>
                  <a:pt x="5067511" y="2261419"/>
                  <a:pt x="5056921" y="2257889"/>
                </a:cubicBezTo>
                <a:cubicBezTo>
                  <a:pt x="5046332" y="2254359"/>
                  <a:pt x="5041036" y="2252594"/>
                  <a:pt x="5041036" y="2252594"/>
                </a:cubicBezTo>
                <a:lnTo>
                  <a:pt x="4966902" y="2220823"/>
                </a:lnTo>
                <a:cubicBezTo>
                  <a:pt x="4973963" y="2220823"/>
                  <a:pt x="4973963" y="2217292"/>
                  <a:pt x="4966902" y="2210232"/>
                </a:cubicBezTo>
                <a:lnTo>
                  <a:pt x="4977492" y="2210232"/>
                </a:lnTo>
                <a:lnTo>
                  <a:pt x="4988084" y="2210232"/>
                </a:lnTo>
                <a:close/>
                <a:moveTo>
                  <a:pt x="4670372" y="2199642"/>
                </a:moveTo>
                <a:cubicBezTo>
                  <a:pt x="4670372" y="2199642"/>
                  <a:pt x="4672136" y="2201407"/>
                  <a:pt x="4675666" y="2204937"/>
                </a:cubicBezTo>
                <a:cubicBezTo>
                  <a:pt x="4679196" y="2208467"/>
                  <a:pt x="4684491" y="2210232"/>
                  <a:pt x="4691551" y="2210232"/>
                </a:cubicBezTo>
                <a:lnTo>
                  <a:pt x="4680962" y="2210232"/>
                </a:lnTo>
                <a:cubicBezTo>
                  <a:pt x="4673901" y="2210232"/>
                  <a:pt x="4670372" y="2210232"/>
                  <a:pt x="4670372" y="2210232"/>
                </a:cubicBezTo>
                <a:close/>
                <a:moveTo>
                  <a:pt x="5925334" y="2194346"/>
                </a:moveTo>
                <a:cubicBezTo>
                  <a:pt x="5921805" y="2194346"/>
                  <a:pt x="5920039" y="2196112"/>
                  <a:pt x="5920039" y="2199642"/>
                </a:cubicBezTo>
                <a:cubicBezTo>
                  <a:pt x="5920039" y="2199642"/>
                  <a:pt x="5923568" y="2199642"/>
                  <a:pt x="5930630" y="2199642"/>
                </a:cubicBezTo>
                <a:lnTo>
                  <a:pt x="5941220" y="2199642"/>
                </a:lnTo>
                <a:cubicBezTo>
                  <a:pt x="5934160" y="2196112"/>
                  <a:pt x="5928866" y="2194346"/>
                  <a:pt x="5925334" y="2194346"/>
                </a:cubicBezTo>
                <a:close/>
                <a:moveTo>
                  <a:pt x="7476830" y="2189051"/>
                </a:moveTo>
                <a:lnTo>
                  <a:pt x="7487420" y="2189051"/>
                </a:lnTo>
                <a:lnTo>
                  <a:pt x="7487420" y="2199642"/>
                </a:lnTo>
                <a:cubicBezTo>
                  <a:pt x="7480360" y="2199642"/>
                  <a:pt x="7476830" y="2196111"/>
                  <a:pt x="7476830" y="2189051"/>
                </a:cubicBezTo>
                <a:close/>
                <a:moveTo>
                  <a:pt x="6682550" y="2189051"/>
                </a:moveTo>
                <a:lnTo>
                  <a:pt x="6682550" y="2199642"/>
                </a:lnTo>
                <a:cubicBezTo>
                  <a:pt x="6675488" y="2199642"/>
                  <a:pt x="6671958" y="2199642"/>
                  <a:pt x="6671958" y="2199642"/>
                </a:cubicBezTo>
                <a:close/>
                <a:moveTo>
                  <a:pt x="6491922" y="2189051"/>
                </a:moveTo>
                <a:cubicBezTo>
                  <a:pt x="6498983" y="2189051"/>
                  <a:pt x="6502512" y="2192581"/>
                  <a:pt x="6502512" y="2199642"/>
                </a:cubicBezTo>
                <a:cubicBezTo>
                  <a:pt x="6502512" y="2199642"/>
                  <a:pt x="6500746" y="2199642"/>
                  <a:pt x="6497217" y="2199642"/>
                </a:cubicBezTo>
                <a:cubicBezTo>
                  <a:pt x="6493688" y="2199642"/>
                  <a:pt x="6491922" y="2197877"/>
                  <a:pt x="6491922" y="2194346"/>
                </a:cubicBezTo>
                <a:cubicBezTo>
                  <a:pt x="6491922" y="2190817"/>
                  <a:pt x="6491922" y="2189051"/>
                  <a:pt x="6491922" y="2189051"/>
                </a:cubicBezTo>
                <a:close/>
                <a:moveTo>
                  <a:pt x="6301294" y="2189051"/>
                </a:moveTo>
                <a:cubicBezTo>
                  <a:pt x="6308354" y="2189051"/>
                  <a:pt x="6311884" y="2189051"/>
                  <a:pt x="6311884" y="2189051"/>
                </a:cubicBezTo>
                <a:lnTo>
                  <a:pt x="6311884" y="2199642"/>
                </a:lnTo>
                <a:cubicBezTo>
                  <a:pt x="6311884" y="2199642"/>
                  <a:pt x="6308354" y="2196111"/>
                  <a:pt x="6301294" y="2189051"/>
                </a:cubicBezTo>
                <a:close/>
                <a:moveTo>
                  <a:pt x="5909449" y="2189051"/>
                </a:moveTo>
                <a:cubicBezTo>
                  <a:pt x="5909449" y="2196111"/>
                  <a:pt x="5909449" y="2199642"/>
                  <a:pt x="5909449" y="2199642"/>
                </a:cubicBezTo>
                <a:lnTo>
                  <a:pt x="5920039" y="2189051"/>
                </a:lnTo>
                <a:cubicBezTo>
                  <a:pt x="5912978" y="2189051"/>
                  <a:pt x="5909449" y="2189051"/>
                  <a:pt x="5909449" y="2189051"/>
                </a:cubicBezTo>
                <a:close/>
                <a:moveTo>
                  <a:pt x="4903360" y="2189051"/>
                </a:moveTo>
                <a:cubicBezTo>
                  <a:pt x="4910421" y="2189051"/>
                  <a:pt x="4913950" y="2189051"/>
                  <a:pt x="4913950" y="2189051"/>
                </a:cubicBezTo>
                <a:lnTo>
                  <a:pt x="4924540" y="2199642"/>
                </a:lnTo>
                <a:lnTo>
                  <a:pt x="4903360" y="2199642"/>
                </a:lnTo>
                <a:close/>
                <a:moveTo>
                  <a:pt x="4204393" y="2189051"/>
                </a:moveTo>
                <a:cubicBezTo>
                  <a:pt x="4218514" y="2189051"/>
                  <a:pt x="4236164" y="2194346"/>
                  <a:pt x="4257345" y="2204937"/>
                </a:cubicBezTo>
                <a:cubicBezTo>
                  <a:pt x="4278526" y="2215527"/>
                  <a:pt x="4289116" y="2220823"/>
                  <a:pt x="4289116" y="2220823"/>
                </a:cubicBezTo>
                <a:lnTo>
                  <a:pt x="4225574" y="2210232"/>
                </a:lnTo>
                <a:cubicBezTo>
                  <a:pt x="4211452" y="2196111"/>
                  <a:pt x="4204393" y="2189051"/>
                  <a:pt x="4204393" y="2189051"/>
                </a:cubicBezTo>
                <a:close/>
                <a:moveTo>
                  <a:pt x="7868675" y="2178461"/>
                </a:moveTo>
                <a:cubicBezTo>
                  <a:pt x="7875736" y="2178461"/>
                  <a:pt x="7879267" y="2180225"/>
                  <a:pt x="7879267" y="2183756"/>
                </a:cubicBezTo>
                <a:cubicBezTo>
                  <a:pt x="7879267" y="2187286"/>
                  <a:pt x="7875736" y="2189051"/>
                  <a:pt x="7868675" y="2189051"/>
                </a:cubicBezTo>
                <a:cubicBezTo>
                  <a:pt x="7861615" y="2189051"/>
                  <a:pt x="7858085" y="2187286"/>
                  <a:pt x="7858085" y="2183756"/>
                </a:cubicBezTo>
                <a:cubicBezTo>
                  <a:pt x="7858085" y="2180225"/>
                  <a:pt x="7861615" y="2178461"/>
                  <a:pt x="7868675" y="2178461"/>
                </a:cubicBezTo>
                <a:close/>
                <a:moveTo>
                  <a:pt x="7635686" y="2178461"/>
                </a:moveTo>
                <a:lnTo>
                  <a:pt x="7625096" y="2189051"/>
                </a:lnTo>
                <a:cubicBezTo>
                  <a:pt x="7632156" y="2189051"/>
                  <a:pt x="7635686" y="2189051"/>
                  <a:pt x="7635686" y="2189051"/>
                </a:cubicBezTo>
                <a:close/>
                <a:moveTo>
                  <a:pt x="6936718" y="2178461"/>
                </a:moveTo>
                <a:lnTo>
                  <a:pt x="6936718" y="2189051"/>
                </a:lnTo>
                <a:lnTo>
                  <a:pt x="6947310" y="2178461"/>
                </a:lnTo>
                <a:close/>
                <a:moveTo>
                  <a:pt x="6703730" y="2178461"/>
                </a:moveTo>
                <a:lnTo>
                  <a:pt x="6724910" y="2189051"/>
                </a:lnTo>
                <a:lnTo>
                  <a:pt x="6703730" y="2189051"/>
                </a:lnTo>
                <a:close/>
                <a:moveTo>
                  <a:pt x="5867087" y="2178461"/>
                </a:moveTo>
                <a:lnTo>
                  <a:pt x="5867087" y="2189051"/>
                </a:lnTo>
                <a:lnTo>
                  <a:pt x="5888268" y="2189051"/>
                </a:lnTo>
                <a:cubicBezTo>
                  <a:pt x="5888268" y="2181992"/>
                  <a:pt x="5881208" y="2178461"/>
                  <a:pt x="5867087" y="2178461"/>
                </a:cubicBezTo>
                <a:close/>
                <a:moveTo>
                  <a:pt x="7720409" y="2167871"/>
                </a:moveTo>
                <a:cubicBezTo>
                  <a:pt x="7720409" y="2167871"/>
                  <a:pt x="7720409" y="2171400"/>
                  <a:pt x="7720409" y="2178461"/>
                </a:cubicBezTo>
                <a:lnTo>
                  <a:pt x="7720409" y="2189051"/>
                </a:lnTo>
                <a:cubicBezTo>
                  <a:pt x="7720409" y="2189051"/>
                  <a:pt x="7716880" y="2185521"/>
                  <a:pt x="7709820" y="2178461"/>
                </a:cubicBezTo>
                <a:cubicBezTo>
                  <a:pt x="7709820" y="2171400"/>
                  <a:pt x="7713348" y="2167871"/>
                  <a:pt x="7720409" y="2167871"/>
                </a:cubicBezTo>
                <a:close/>
                <a:moveTo>
                  <a:pt x="6121257" y="2157280"/>
                </a:moveTo>
                <a:cubicBezTo>
                  <a:pt x="6114197" y="2157280"/>
                  <a:pt x="6114197" y="2160811"/>
                  <a:pt x="6121257" y="2167871"/>
                </a:cubicBezTo>
                <a:cubicBezTo>
                  <a:pt x="6128318" y="2174930"/>
                  <a:pt x="6138909" y="2178461"/>
                  <a:pt x="6153028" y="2178461"/>
                </a:cubicBezTo>
                <a:lnTo>
                  <a:pt x="6142438" y="2167871"/>
                </a:lnTo>
                <a:cubicBezTo>
                  <a:pt x="6135378" y="2160811"/>
                  <a:pt x="6128318" y="2157280"/>
                  <a:pt x="6121257" y="2157280"/>
                </a:cubicBezTo>
                <a:close/>
                <a:moveTo>
                  <a:pt x="7564202" y="2150660"/>
                </a:moveTo>
                <a:cubicBezTo>
                  <a:pt x="7562437" y="2149778"/>
                  <a:pt x="7561553" y="2150221"/>
                  <a:pt x="7561553" y="2151985"/>
                </a:cubicBezTo>
                <a:cubicBezTo>
                  <a:pt x="7561553" y="2155515"/>
                  <a:pt x="7565082" y="2160811"/>
                  <a:pt x="7572144" y="2167871"/>
                </a:cubicBezTo>
                <a:lnTo>
                  <a:pt x="7582734" y="2167871"/>
                </a:lnTo>
                <a:lnTo>
                  <a:pt x="7572144" y="2157280"/>
                </a:lnTo>
                <a:cubicBezTo>
                  <a:pt x="7568614" y="2153750"/>
                  <a:pt x="7565966" y="2151544"/>
                  <a:pt x="7564202" y="2150660"/>
                </a:cubicBezTo>
                <a:close/>
                <a:moveTo>
                  <a:pt x="7805134" y="2146690"/>
                </a:moveTo>
                <a:lnTo>
                  <a:pt x="7783952" y="2157280"/>
                </a:lnTo>
                <a:cubicBezTo>
                  <a:pt x="7791012" y="2164340"/>
                  <a:pt x="7798072" y="2164340"/>
                  <a:pt x="7805134" y="2157280"/>
                </a:cubicBezTo>
                <a:cubicBezTo>
                  <a:pt x="7812194" y="2157280"/>
                  <a:pt x="7812194" y="2153750"/>
                  <a:pt x="7805134" y="2146690"/>
                </a:cubicBezTo>
                <a:close/>
                <a:moveTo>
                  <a:pt x="6957900" y="2146690"/>
                </a:moveTo>
                <a:cubicBezTo>
                  <a:pt x="6964960" y="2146690"/>
                  <a:pt x="6968491" y="2150221"/>
                  <a:pt x="6968491" y="2157280"/>
                </a:cubicBezTo>
                <a:cubicBezTo>
                  <a:pt x="6968491" y="2164340"/>
                  <a:pt x="6964960" y="2164340"/>
                  <a:pt x="6957900" y="2157280"/>
                </a:cubicBezTo>
                <a:close/>
                <a:moveTo>
                  <a:pt x="4331478" y="2146690"/>
                </a:moveTo>
                <a:lnTo>
                  <a:pt x="4395020" y="2167871"/>
                </a:lnTo>
                <a:cubicBezTo>
                  <a:pt x="4409141" y="2167871"/>
                  <a:pt x="4419730" y="2171400"/>
                  <a:pt x="4426791" y="2178461"/>
                </a:cubicBezTo>
                <a:cubicBezTo>
                  <a:pt x="4455032" y="2178461"/>
                  <a:pt x="4465622" y="2181992"/>
                  <a:pt x="4458562" y="2189051"/>
                </a:cubicBezTo>
                <a:cubicBezTo>
                  <a:pt x="4458562" y="2196111"/>
                  <a:pt x="4455032" y="2199642"/>
                  <a:pt x="4447972" y="2199642"/>
                </a:cubicBezTo>
                <a:lnTo>
                  <a:pt x="4426791" y="2210232"/>
                </a:lnTo>
                <a:cubicBezTo>
                  <a:pt x="4412670" y="2203173"/>
                  <a:pt x="4398550" y="2196111"/>
                  <a:pt x="4384430" y="2189051"/>
                </a:cubicBezTo>
                <a:cubicBezTo>
                  <a:pt x="4363249" y="2181992"/>
                  <a:pt x="4352658" y="2174930"/>
                  <a:pt x="4352658" y="2167871"/>
                </a:cubicBezTo>
                <a:cubicBezTo>
                  <a:pt x="4352658" y="2160811"/>
                  <a:pt x="4349128" y="2157280"/>
                  <a:pt x="4342068" y="2157280"/>
                </a:cubicBezTo>
                <a:close/>
                <a:moveTo>
                  <a:pt x="7519192" y="2136099"/>
                </a:moveTo>
                <a:cubicBezTo>
                  <a:pt x="7512130" y="2136099"/>
                  <a:pt x="7508601" y="2139629"/>
                  <a:pt x="7508601" y="2146690"/>
                </a:cubicBezTo>
                <a:cubicBezTo>
                  <a:pt x="7508601" y="2153750"/>
                  <a:pt x="7512130" y="2157280"/>
                  <a:pt x="7519192" y="2157280"/>
                </a:cubicBezTo>
                <a:cubicBezTo>
                  <a:pt x="7519192" y="2157280"/>
                  <a:pt x="7519192" y="2153750"/>
                  <a:pt x="7519192" y="2146690"/>
                </a:cubicBezTo>
                <a:close/>
                <a:moveTo>
                  <a:pt x="6301294" y="2136099"/>
                </a:moveTo>
                <a:lnTo>
                  <a:pt x="6311884" y="2136099"/>
                </a:lnTo>
                <a:cubicBezTo>
                  <a:pt x="6311884" y="2143159"/>
                  <a:pt x="6311884" y="2150221"/>
                  <a:pt x="6311884" y="2157280"/>
                </a:cubicBezTo>
                <a:lnTo>
                  <a:pt x="6290704" y="2157280"/>
                </a:lnTo>
                <a:lnTo>
                  <a:pt x="6280114" y="2146690"/>
                </a:lnTo>
                <a:lnTo>
                  <a:pt x="6290704" y="2146690"/>
                </a:lnTo>
                <a:cubicBezTo>
                  <a:pt x="6290704" y="2146690"/>
                  <a:pt x="6292470" y="2146690"/>
                  <a:pt x="6295998" y="2146690"/>
                </a:cubicBezTo>
                <a:cubicBezTo>
                  <a:pt x="6299528" y="2146690"/>
                  <a:pt x="6301294" y="2143159"/>
                  <a:pt x="6301294" y="2136099"/>
                </a:cubicBezTo>
                <a:close/>
                <a:moveTo>
                  <a:pt x="5814135" y="2136099"/>
                </a:moveTo>
                <a:cubicBezTo>
                  <a:pt x="5814135" y="2136099"/>
                  <a:pt x="5815901" y="2137863"/>
                  <a:pt x="5819430" y="2141394"/>
                </a:cubicBezTo>
                <a:cubicBezTo>
                  <a:pt x="5822962" y="2144925"/>
                  <a:pt x="5828256" y="2146690"/>
                  <a:pt x="5835316" y="2146690"/>
                </a:cubicBezTo>
                <a:cubicBezTo>
                  <a:pt x="5842376" y="2146690"/>
                  <a:pt x="5849436" y="2146690"/>
                  <a:pt x="5856497" y="2146690"/>
                </a:cubicBezTo>
                <a:cubicBezTo>
                  <a:pt x="5863558" y="2146690"/>
                  <a:pt x="5867087" y="2150221"/>
                  <a:pt x="5867087" y="2157280"/>
                </a:cubicBezTo>
                <a:cubicBezTo>
                  <a:pt x="5874148" y="2178461"/>
                  <a:pt x="5891798" y="2185521"/>
                  <a:pt x="5920039" y="2178461"/>
                </a:cubicBezTo>
                <a:lnTo>
                  <a:pt x="5930630" y="2178461"/>
                </a:lnTo>
                <a:cubicBezTo>
                  <a:pt x="5937690" y="2178461"/>
                  <a:pt x="5948280" y="2181992"/>
                  <a:pt x="5962401" y="2189051"/>
                </a:cubicBezTo>
                <a:cubicBezTo>
                  <a:pt x="5962401" y="2189051"/>
                  <a:pt x="5965930" y="2189051"/>
                  <a:pt x="5972991" y="2189051"/>
                </a:cubicBezTo>
                <a:cubicBezTo>
                  <a:pt x="5980053" y="2189051"/>
                  <a:pt x="5983582" y="2189051"/>
                  <a:pt x="5983582" y="2189051"/>
                </a:cubicBezTo>
                <a:lnTo>
                  <a:pt x="5983582" y="2178461"/>
                </a:lnTo>
                <a:cubicBezTo>
                  <a:pt x="5983582" y="2178461"/>
                  <a:pt x="5980053" y="2178461"/>
                  <a:pt x="5972991" y="2178461"/>
                </a:cubicBezTo>
                <a:cubicBezTo>
                  <a:pt x="5958872" y="2178461"/>
                  <a:pt x="5944750" y="2174930"/>
                  <a:pt x="5930630" y="2167871"/>
                </a:cubicBezTo>
                <a:cubicBezTo>
                  <a:pt x="5916510" y="2160811"/>
                  <a:pt x="5909449" y="2153750"/>
                  <a:pt x="5909449" y="2146690"/>
                </a:cubicBezTo>
                <a:cubicBezTo>
                  <a:pt x="5902388" y="2146690"/>
                  <a:pt x="5898860" y="2146690"/>
                  <a:pt x="5898860" y="2146690"/>
                </a:cubicBezTo>
                <a:cubicBezTo>
                  <a:pt x="5891798" y="2146690"/>
                  <a:pt x="5879443" y="2144925"/>
                  <a:pt x="5861792" y="2141394"/>
                </a:cubicBezTo>
                <a:cubicBezTo>
                  <a:pt x="5844141" y="2137863"/>
                  <a:pt x="5831786" y="2136099"/>
                  <a:pt x="5824726" y="2136099"/>
                </a:cubicBezTo>
                <a:close/>
                <a:moveTo>
                  <a:pt x="5194596" y="2136099"/>
                </a:moveTo>
                <a:cubicBezTo>
                  <a:pt x="5184006" y="2136099"/>
                  <a:pt x="5178710" y="2137863"/>
                  <a:pt x="5178710" y="2141394"/>
                </a:cubicBezTo>
                <a:cubicBezTo>
                  <a:pt x="5178710" y="2144925"/>
                  <a:pt x="5178710" y="2146690"/>
                  <a:pt x="5178710" y="2146690"/>
                </a:cubicBezTo>
                <a:cubicBezTo>
                  <a:pt x="5178710" y="2153750"/>
                  <a:pt x="5196362" y="2157280"/>
                  <a:pt x="5231662" y="2157280"/>
                </a:cubicBezTo>
                <a:lnTo>
                  <a:pt x="5252844" y="2157280"/>
                </a:lnTo>
                <a:cubicBezTo>
                  <a:pt x="5252844" y="2157280"/>
                  <a:pt x="5245784" y="2155515"/>
                  <a:pt x="5231662" y="2151985"/>
                </a:cubicBezTo>
                <a:cubicBezTo>
                  <a:pt x="5217542" y="2148455"/>
                  <a:pt x="5210482" y="2144925"/>
                  <a:pt x="5210482" y="2141394"/>
                </a:cubicBezTo>
                <a:cubicBezTo>
                  <a:pt x="5210482" y="2137863"/>
                  <a:pt x="5205188" y="2136099"/>
                  <a:pt x="5194596" y="2136099"/>
                </a:cubicBezTo>
                <a:close/>
                <a:moveTo>
                  <a:pt x="6460150" y="2135216"/>
                </a:moveTo>
                <a:lnTo>
                  <a:pt x="6460150" y="2136099"/>
                </a:lnTo>
                <a:lnTo>
                  <a:pt x="6450884" y="2138747"/>
                </a:lnTo>
                <a:lnTo>
                  <a:pt x="6454855" y="2136099"/>
                </a:lnTo>
                <a:close/>
                <a:moveTo>
                  <a:pt x="5092664" y="2129481"/>
                </a:moveTo>
                <a:cubicBezTo>
                  <a:pt x="5091780" y="2128597"/>
                  <a:pt x="5090457" y="2129040"/>
                  <a:pt x="5088692" y="2130804"/>
                </a:cubicBezTo>
                <a:cubicBezTo>
                  <a:pt x="5085162" y="2134334"/>
                  <a:pt x="5086928" y="2136099"/>
                  <a:pt x="5093988" y="2136099"/>
                </a:cubicBezTo>
                <a:cubicBezTo>
                  <a:pt x="5093988" y="2132569"/>
                  <a:pt x="5093546" y="2130363"/>
                  <a:pt x="5092664" y="2129481"/>
                </a:cubicBezTo>
                <a:close/>
                <a:moveTo>
                  <a:pt x="7466240" y="2128156"/>
                </a:moveTo>
                <a:cubicBezTo>
                  <a:pt x="7468005" y="2128156"/>
                  <a:pt x="7469770" y="2129040"/>
                  <a:pt x="7471534" y="2130804"/>
                </a:cubicBezTo>
                <a:cubicBezTo>
                  <a:pt x="7475064" y="2134334"/>
                  <a:pt x="7476830" y="2136099"/>
                  <a:pt x="7476830" y="2136099"/>
                </a:cubicBezTo>
                <a:lnTo>
                  <a:pt x="7468888" y="2146690"/>
                </a:lnTo>
                <a:lnTo>
                  <a:pt x="7466240" y="2136099"/>
                </a:lnTo>
                <a:cubicBezTo>
                  <a:pt x="7459178" y="2136099"/>
                  <a:pt x="7457415" y="2134334"/>
                  <a:pt x="7460944" y="2130804"/>
                </a:cubicBezTo>
                <a:cubicBezTo>
                  <a:pt x="7462710" y="2129040"/>
                  <a:pt x="7464476" y="2128156"/>
                  <a:pt x="7466240" y="2128156"/>
                </a:cubicBezTo>
                <a:close/>
                <a:moveTo>
                  <a:pt x="6408522" y="2128156"/>
                </a:moveTo>
                <a:cubicBezTo>
                  <a:pt x="6411169" y="2128156"/>
                  <a:pt x="6414259" y="2129040"/>
                  <a:pt x="6417788" y="2130804"/>
                </a:cubicBezTo>
                <a:cubicBezTo>
                  <a:pt x="6424850" y="2134334"/>
                  <a:pt x="6428380" y="2136099"/>
                  <a:pt x="6428380" y="2136099"/>
                </a:cubicBezTo>
                <a:cubicBezTo>
                  <a:pt x="6428380" y="2141394"/>
                  <a:pt x="6434337" y="2142718"/>
                  <a:pt x="6446250" y="2140071"/>
                </a:cubicBezTo>
                <a:lnTo>
                  <a:pt x="6450884" y="2138747"/>
                </a:lnTo>
                <a:lnTo>
                  <a:pt x="6449560" y="2146690"/>
                </a:lnTo>
                <a:lnTo>
                  <a:pt x="6396608" y="2146690"/>
                </a:lnTo>
                <a:cubicBezTo>
                  <a:pt x="6396608" y="2139629"/>
                  <a:pt x="6398374" y="2134334"/>
                  <a:pt x="6401903" y="2130804"/>
                </a:cubicBezTo>
                <a:cubicBezTo>
                  <a:pt x="6403668" y="2129040"/>
                  <a:pt x="6405874" y="2128156"/>
                  <a:pt x="6408522" y="2128156"/>
                </a:cubicBezTo>
                <a:close/>
                <a:moveTo>
                  <a:pt x="6336324" y="2126731"/>
                </a:moveTo>
                <a:lnTo>
                  <a:pt x="6333066" y="2130804"/>
                </a:lnTo>
                <a:cubicBezTo>
                  <a:pt x="6333066" y="2129040"/>
                  <a:pt x="6333949" y="2127716"/>
                  <a:pt x="6335714" y="2126832"/>
                </a:cubicBezTo>
                <a:close/>
                <a:moveTo>
                  <a:pt x="7794542" y="2125509"/>
                </a:moveTo>
                <a:cubicBezTo>
                  <a:pt x="7787482" y="2132569"/>
                  <a:pt x="7785717" y="2136099"/>
                  <a:pt x="7789248" y="2136099"/>
                </a:cubicBezTo>
                <a:cubicBezTo>
                  <a:pt x="7792778" y="2136099"/>
                  <a:pt x="7801604" y="2139629"/>
                  <a:pt x="7815724" y="2146690"/>
                </a:cubicBezTo>
                <a:lnTo>
                  <a:pt x="7836904" y="2157280"/>
                </a:lnTo>
                <a:lnTo>
                  <a:pt x="7836904" y="2167871"/>
                </a:lnTo>
                <a:cubicBezTo>
                  <a:pt x="7836904" y="2167871"/>
                  <a:pt x="7836904" y="2171400"/>
                  <a:pt x="7836904" y="2178461"/>
                </a:cubicBezTo>
                <a:cubicBezTo>
                  <a:pt x="7836904" y="2178461"/>
                  <a:pt x="7836904" y="2180225"/>
                  <a:pt x="7836904" y="2183756"/>
                </a:cubicBezTo>
                <a:cubicBezTo>
                  <a:pt x="7836904" y="2187286"/>
                  <a:pt x="7840434" y="2192581"/>
                  <a:pt x="7847494" y="2199642"/>
                </a:cubicBezTo>
                <a:lnTo>
                  <a:pt x="7900446" y="2199642"/>
                </a:lnTo>
                <a:lnTo>
                  <a:pt x="7932219" y="2199642"/>
                </a:lnTo>
                <a:cubicBezTo>
                  <a:pt x="7946338" y="2206702"/>
                  <a:pt x="7949869" y="2203173"/>
                  <a:pt x="7942808" y="2189051"/>
                </a:cubicBezTo>
                <a:cubicBezTo>
                  <a:pt x="7935748" y="2181992"/>
                  <a:pt x="7928688" y="2178461"/>
                  <a:pt x="7921627" y="2178461"/>
                </a:cubicBezTo>
                <a:cubicBezTo>
                  <a:pt x="7914567" y="2178461"/>
                  <a:pt x="7909271" y="2176696"/>
                  <a:pt x="7905742" y="2173165"/>
                </a:cubicBezTo>
                <a:cubicBezTo>
                  <a:pt x="7902212" y="2169636"/>
                  <a:pt x="7896917" y="2167871"/>
                  <a:pt x="7889856" y="2167871"/>
                </a:cubicBezTo>
                <a:cubicBezTo>
                  <a:pt x="7882796" y="2167871"/>
                  <a:pt x="7877500" y="2167871"/>
                  <a:pt x="7873971" y="2167871"/>
                </a:cubicBezTo>
                <a:cubicBezTo>
                  <a:pt x="7870441" y="2167871"/>
                  <a:pt x="7865146" y="2164340"/>
                  <a:pt x="7858085" y="2157280"/>
                </a:cubicBezTo>
                <a:lnTo>
                  <a:pt x="7858085" y="2146690"/>
                </a:lnTo>
                <a:lnTo>
                  <a:pt x="7847494" y="2146690"/>
                </a:lnTo>
                <a:cubicBezTo>
                  <a:pt x="7840434" y="2139629"/>
                  <a:pt x="7833375" y="2136099"/>
                  <a:pt x="7826313" y="2136099"/>
                </a:cubicBezTo>
                <a:lnTo>
                  <a:pt x="7805134" y="2125509"/>
                </a:lnTo>
                <a:cubicBezTo>
                  <a:pt x="7805134" y="2125509"/>
                  <a:pt x="7801604" y="2125509"/>
                  <a:pt x="7794542" y="2125509"/>
                </a:cubicBezTo>
                <a:close/>
                <a:moveTo>
                  <a:pt x="5051626" y="2125509"/>
                </a:moveTo>
                <a:lnTo>
                  <a:pt x="5051626" y="2136099"/>
                </a:lnTo>
                <a:cubicBezTo>
                  <a:pt x="5051626" y="2136099"/>
                  <a:pt x="5055156" y="2132569"/>
                  <a:pt x="5062217" y="2125509"/>
                </a:cubicBezTo>
                <a:close/>
                <a:moveTo>
                  <a:pt x="4310297" y="2125509"/>
                </a:moveTo>
                <a:cubicBezTo>
                  <a:pt x="4310297" y="2125509"/>
                  <a:pt x="4313826" y="2129040"/>
                  <a:pt x="4320887" y="2136099"/>
                </a:cubicBezTo>
                <a:lnTo>
                  <a:pt x="4299706" y="2136099"/>
                </a:lnTo>
                <a:cubicBezTo>
                  <a:pt x="4299706" y="2136099"/>
                  <a:pt x="4303237" y="2132569"/>
                  <a:pt x="4310297" y="2125509"/>
                </a:cubicBezTo>
                <a:close/>
                <a:moveTo>
                  <a:pt x="6109342" y="2122200"/>
                </a:moveTo>
                <a:cubicBezTo>
                  <a:pt x="6117286" y="2120875"/>
                  <a:pt x="6121257" y="2125509"/>
                  <a:pt x="6121257" y="2136099"/>
                </a:cubicBezTo>
                <a:cubicBezTo>
                  <a:pt x="6121257" y="2143159"/>
                  <a:pt x="6114197" y="2143159"/>
                  <a:pt x="6100076" y="2136099"/>
                </a:cubicBezTo>
                <a:cubicBezTo>
                  <a:pt x="6093016" y="2129040"/>
                  <a:pt x="6093016" y="2125509"/>
                  <a:pt x="6100076" y="2125509"/>
                </a:cubicBezTo>
                <a:cubicBezTo>
                  <a:pt x="6103606" y="2123744"/>
                  <a:pt x="6106696" y="2122640"/>
                  <a:pt x="6109342" y="2122200"/>
                </a:cubicBezTo>
                <a:close/>
                <a:moveTo>
                  <a:pt x="6237752" y="2120213"/>
                </a:moveTo>
                <a:cubicBezTo>
                  <a:pt x="6237752" y="2123744"/>
                  <a:pt x="6239517" y="2125509"/>
                  <a:pt x="6243046" y="2125509"/>
                </a:cubicBezTo>
                <a:cubicBezTo>
                  <a:pt x="6246576" y="2125509"/>
                  <a:pt x="6248342" y="2129040"/>
                  <a:pt x="6248342" y="2136099"/>
                </a:cubicBezTo>
                <a:lnTo>
                  <a:pt x="6248342" y="2146690"/>
                </a:lnTo>
                <a:cubicBezTo>
                  <a:pt x="6241282" y="2139629"/>
                  <a:pt x="6237752" y="2134334"/>
                  <a:pt x="6237752" y="2130804"/>
                </a:cubicBezTo>
                <a:cubicBezTo>
                  <a:pt x="6237752" y="2129040"/>
                  <a:pt x="6237752" y="2126832"/>
                  <a:pt x="6237752" y="2124185"/>
                </a:cubicBezTo>
                <a:close/>
                <a:moveTo>
                  <a:pt x="5681756" y="2120213"/>
                </a:moveTo>
                <a:cubicBezTo>
                  <a:pt x="5678226" y="2120213"/>
                  <a:pt x="5676460" y="2121978"/>
                  <a:pt x="5676460" y="2125509"/>
                </a:cubicBezTo>
                <a:cubicBezTo>
                  <a:pt x="5676460" y="2125509"/>
                  <a:pt x="5679991" y="2127273"/>
                  <a:pt x="5687051" y="2130804"/>
                </a:cubicBezTo>
                <a:cubicBezTo>
                  <a:pt x="5694112" y="2134334"/>
                  <a:pt x="5701170" y="2136099"/>
                  <a:pt x="5708232" y="2136099"/>
                </a:cubicBezTo>
                <a:lnTo>
                  <a:pt x="5697641" y="2125509"/>
                </a:lnTo>
                <a:cubicBezTo>
                  <a:pt x="5690580" y="2121978"/>
                  <a:pt x="5685285" y="2120213"/>
                  <a:pt x="5681756" y="2120213"/>
                </a:cubicBezTo>
                <a:close/>
                <a:moveTo>
                  <a:pt x="7370926" y="2114919"/>
                </a:moveTo>
                <a:cubicBezTo>
                  <a:pt x="7377986" y="2114919"/>
                  <a:pt x="7379751" y="2116684"/>
                  <a:pt x="7376222" y="2120213"/>
                </a:cubicBezTo>
                <a:cubicBezTo>
                  <a:pt x="7372692" y="2123744"/>
                  <a:pt x="7372692" y="2125509"/>
                  <a:pt x="7376222" y="2125509"/>
                </a:cubicBezTo>
                <a:cubicBezTo>
                  <a:pt x="7379751" y="2125509"/>
                  <a:pt x="7383282" y="2127273"/>
                  <a:pt x="7386812" y="2130804"/>
                </a:cubicBezTo>
                <a:cubicBezTo>
                  <a:pt x="7390341" y="2134334"/>
                  <a:pt x="7392107" y="2139629"/>
                  <a:pt x="7392107" y="2146690"/>
                </a:cubicBezTo>
                <a:cubicBezTo>
                  <a:pt x="7392107" y="2139629"/>
                  <a:pt x="7386812" y="2134334"/>
                  <a:pt x="7376222" y="2130804"/>
                </a:cubicBezTo>
                <a:cubicBezTo>
                  <a:pt x="7365630" y="2127273"/>
                  <a:pt x="7360336" y="2125509"/>
                  <a:pt x="7360336" y="2125509"/>
                </a:cubicBezTo>
                <a:lnTo>
                  <a:pt x="7349745" y="2125509"/>
                </a:lnTo>
                <a:cubicBezTo>
                  <a:pt x="7356806" y="2118448"/>
                  <a:pt x="7363866" y="2114919"/>
                  <a:pt x="7370926" y="2114919"/>
                </a:cubicBezTo>
                <a:close/>
                <a:moveTo>
                  <a:pt x="6947310" y="2114919"/>
                </a:moveTo>
                <a:cubicBezTo>
                  <a:pt x="6947310" y="2114919"/>
                  <a:pt x="6954370" y="2114919"/>
                  <a:pt x="6968491" y="2114919"/>
                </a:cubicBezTo>
                <a:lnTo>
                  <a:pt x="6989670" y="2114919"/>
                </a:lnTo>
                <a:cubicBezTo>
                  <a:pt x="6989670" y="2121978"/>
                  <a:pt x="6986141" y="2125509"/>
                  <a:pt x="6979081" y="2125509"/>
                </a:cubicBezTo>
                <a:lnTo>
                  <a:pt x="6989670" y="2136099"/>
                </a:lnTo>
                <a:lnTo>
                  <a:pt x="7032033" y="2157280"/>
                </a:lnTo>
                <a:cubicBezTo>
                  <a:pt x="7017914" y="2150221"/>
                  <a:pt x="7007322" y="2146690"/>
                  <a:pt x="7000262" y="2146690"/>
                </a:cubicBezTo>
                <a:cubicBezTo>
                  <a:pt x="6979081" y="2132569"/>
                  <a:pt x="6964960" y="2125509"/>
                  <a:pt x="6957900" y="2125509"/>
                </a:cubicBezTo>
                <a:cubicBezTo>
                  <a:pt x="6950840" y="2125509"/>
                  <a:pt x="6947310" y="2121978"/>
                  <a:pt x="6947310" y="2114919"/>
                </a:cubicBezTo>
                <a:close/>
                <a:moveTo>
                  <a:pt x="6894358" y="2114919"/>
                </a:moveTo>
                <a:lnTo>
                  <a:pt x="6926129" y="2125509"/>
                </a:lnTo>
                <a:lnTo>
                  <a:pt x="6894358" y="2125509"/>
                </a:lnTo>
                <a:cubicBezTo>
                  <a:pt x="6887296" y="2125509"/>
                  <a:pt x="6887296" y="2121978"/>
                  <a:pt x="6894358" y="2114919"/>
                </a:cubicBezTo>
                <a:close/>
                <a:moveTo>
                  <a:pt x="6534284" y="2114919"/>
                </a:moveTo>
                <a:cubicBezTo>
                  <a:pt x="6527223" y="2114919"/>
                  <a:pt x="6527223" y="2118448"/>
                  <a:pt x="6534284" y="2125509"/>
                </a:cubicBezTo>
                <a:lnTo>
                  <a:pt x="6544874" y="2114919"/>
                </a:lnTo>
                <a:cubicBezTo>
                  <a:pt x="6544874" y="2114919"/>
                  <a:pt x="6541344" y="2114919"/>
                  <a:pt x="6534284" y="2114919"/>
                </a:cubicBezTo>
                <a:close/>
                <a:moveTo>
                  <a:pt x="7159118" y="2104328"/>
                </a:moveTo>
                <a:lnTo>
                  <a:pt x="7212070" y="2125509"/>
                </a:lnTo>
                <a:cubicBezTo>
                  <a:pt x="7212070" y="2132569"/>
                  <a:pt x="7217366" y="2137863"/>
                  <a:pt x="7227956" y="2141394"/>
                </a:cubicBezTo>
                <a:cubicBezTo>
                  <a:pt x="7238546" y="2144925"/>
                  <a:pt x="7243841" y="2143159"/>
                  <a:pt x="7243841" y="2136099"/>
                </a:cubicBezTo>
                <a:lnTo>
                  <a:pt x="7265022" y="2146690"/>
                </a:lnTo>
                <a:cubicBezTo>
                  <a:pt x="7265022" y="2153750"/>
                  <a:pt x="7266788" y="2157280"/>
                  <a:pt x="7270318" y="2157280"/>
                </a:cubicBezTo>
                <a:cubicBezTo>
                  <a:pt x="7273847" y="2157280"/>
                  <a:pt x="7275612" y="2157280"/>
                  <a:pt x="7275612" y="2157280"/>
                </a:cubicBezTo>
                <a:cubicBezTo>
                  <a:pt x="7282674" y="2150221"/>
                  <a:pt x="7287968" y="2148455"/>
                  <a:pt x="7291498" y="2151985"/>
                </a:cubicBezTo>
                <a:cubicBezTo>
                  <a:pt x="7295028" y="2155515"/>
                  <a:pt x="7300322" y="2157280"/>
                  <a:pt x="7307384" y="2157280"/>
                </a:cubicBezTo>
                <a:lnTo>
                  <a:pt x="7328564" y="2167871"/>
                </a:lnTo>
                <a:lnTo>
                  <a:pt x="7339155" y="2167871"/>
                </a:lnTo>
                <a:cubicBezTo>
                  <a:pt x="7339155" y="2160811"/>
                  <a:pt x="7340920" y="2157280"/>
                  <a:pt x="7344450" y="2157280"/>
                </a:cubicBezTo>
                <a:cubicBezTo>
                  <a:pt x="7347980" y="2157280"/>
                  <a:pt x="7349745" y="2160811"/>
                  <a:pt x="7349745" y="2167871"/>
                </a:cubicBezTo>
                <a:cubicBezTo>
                  <a:pt x="7349745" y="2174930"/>
                  <a:pt x="7360336" y="2178461"/>
                  <a:pt x="7381516" y="2178461"/>
                </a:cubicBezTo>
                <a:cubicBezTo>
                  <a:pt x="7388578" y="2178461"/>
                  <a:pt x="7395636" y="2178461"/>
                  <a:pt x="7402697" y="2178461"/>
                </a:cubicBezTo>
                <a:lnTo>
                  <a:pt x="7423878" y="2189051"/>
                </a:lnTo>
                <a:cubicBezTo>
                  <a:pt x="7430938" y="2189051"/>
                  <a:pt x="7437999" y="2192581"/>
                  <a:pt x="7445059" y="2199642"/>
                </a:cubicBezTo>
                <a:lnTo>
                  <a:pt x="7466240" y="2199642"/>
                </a:lnTo>
                <a:lnTo>
                  <a:pt x="7445059" y="2210232"/>
                </a:lnTo>
                <a:lnTo>
                  <a:pt x="7423878" y="2199642"/>
                </a:lnTo>
                <a:cubicBezTo>
                  <a:pt x="7409759" y="2199642"/>
                  <a:pt x="7400932" y="2197877"/>
                  <a:pt x="7397403" y="2194346"/>
                </a:cubicBezTo>
                <a:cubicBezTo>
                  <a:pt x="7393872" y="2190817"/>
                  <a:pt x="7388578" y="2189051"/>
                  <a:pt x="7381516" y="2189051"/>
                </a:cubicBezTo>
                <a:cubicBezTo>
                  <a:pt x="7381516" y="2196111"/>
                  <a:pt x="7379751" y="2197877"/>
                  <a:pt x="7376222" y="2194346"/>
                </a:cubicBezTo>
                <a:cubicBezTo>
                  <a:pt x="7372692" y="2190817"/>
                  <a:pt x="7369160" y="2189051"/>
                  <a:pt x="7365630" y="2189051"/>
                </a:cubicBezTo>
                <a:cubicBezTo>
                  <a:pt x="7362101" y="2189051"/>
                  <a:pt x="7356806" y="2189051"/>
                  <a:pt x="7349745" y="2189051"/>
                </a:cubicBezTo>
                <a:cubicBezTo>
                  <a:pt x="7342684" y="2189051"/>
                  <a:pt x="7339155" y="2189051"/>
                  <a:pt x="7339155" y="2189051"/>
                </a:cubicBezTo>
                <a:cubicBezTo>
                  <a:pt x="7325034" y="2189051"/>
                  <a:pt x="7310914" y="2185521"/>
                  <a:pt x="7296793" y="2178461"/>
                </a:cubicBezTo>
                <a:cubicBezTo>
                  <a:pt x="7254432" y="2157280"/>
                  <a:pt x="7229722" y="2146690"/>
                  <a:pt x="7222660" y="2146690"/>
                </a:cubicBezTo>
                <a:cubicBezTo>
                  <a:pt x="7222660" y="2146690"/>
                  <a:pt x="7220895" y="2144925"/>
                  <a:pt x="7217366" y="2141394"/>
                </a:cubicBezTo>
                <a:cubicBezTo>
                  <a:pt x="7213836" y="2137863"/>
                  <a:pt x="7208540" y="2136099"/>
                  <a:pt x="7201480" y="2136099"/>
                </a:cubicBezTo>
                <a:cubicBezTo>
                  <a:pt x="7194418" y="2136099"/>
                  <a:pt x="7189122" y="2137863"/>
                  <a:pt x="7185593" y="2141394"/>
                </a:cubicBezTo>
                <a:cubicBezTo>
                  <a:pt x="7182064" y="2144925"/>
                  <a:pt x="7176770" y="2146690"/>
                  <a:pt x="7169708" y="2146690"/>
                </a:cubicBezTo>
                <a:cubicBezTo>
                  <a:pt x="7155588" y="2139629"/>
                  <a:pt x="7148526" y="2139629"/>
                  <a:pt x="7148526" y="2146690"/>
                </a:cubicBezTo>
                <a:cubicBezTo>
                  <a:pt x="7148526" y="2153750"/>
                  <a:pt x="7144997" y="2153750"/>
                  <a:pt x="7137937" y="2146690"/>
                </a:cubicBezTo>
                <a:lnTo>
                  <a:pt x="7137937" y="2136099"/>
                </a:lnTo>
                <a:cubicBezTo>
                  <a:pt x="7137937" y="2136099"/>
                  <a:pt x="7137937" y="2132569"/>
                  <a:pt x="7137937" y="2125509"/>
                </a:cubicBezTo>
                <a:cubicBezTo>
                  <a:pt x="7137937" y="2125509"/>
                  <a:pt x="7139703" y="2125509"/>
                  <a:pt x="7143232" y="2125509"/>
                </a:cubicBezTo>
                <a:cubicBezTo>
                  <a:pt x="7146762" y="2125509"/>
                  <a:pt x="7152058" y="2125509"/>
                  <a:pt x="7159118" y="2125509"/>
                </a:cubicBezTo>
                <a:cubicBezTo>
                  <a:pt x="7159118" y="2125509"/>
                  <a:pt x="7160884" y="2123744"/>
                  <a:pt x="7164414" y="2120213"/>
                </a:cubicBezTo>
                <a:cubicBezTo>
                  <a:pt x="7167943" y="2116684"/>
                  <a:pt x="7166178" y="2114919"/>
                  <a:pt x="7159118" y="2114919"/>
                </a:cubicBezTo>
                <a:close/>
                <a:moveTo>
                  <a:pt x="6915539" y="2104328"/>
                </a:moveTo>
                <a:cubicBezTo>
                  <a:pt x="6915539" y="2104328"/>
                  <a:pt x="6917304" y="2104328"/>
                  <a:pt x="6920833" y="2104328"/>
                </a:cubicBezTo>
                <a:cubicBezTo>
                  <a:pt x="6924362" y="2104328"/>
                  <a:pt x="6926129" y="2107858"/>
                  <a:pt x="6926129" y="2114919"/>
                </a:cubicBezTo>
                <a:lnTo>
                  <a:pt x="6904948" y="2114919"/>
                </a:lnTo>
                <a:close/>
                <a:moveTo>
                  <a:pt x="4755094" y="2104328"/>
                </a:moveTo>
                <a:cubicBezTo>
                  <a:pt x="4762155" y="2104328"/>
                  <a:pt x="4765684" y="2107858"/>
                  <a:pt x="4765684" y="2114919"/>
                </a:cubicBezTo>
                <a:lnTo>
                  <a:pt x="4755094" y="2114919"/>
                </a:lnTo>
                <a:cubicBezTo>
                  <a:pt x="4755094" y="2107858"/>
                  <a:pt x="4755094" y="2104328"/>
                  <a:pt x="4755094" y="2104328"/>
                </a:cubicBezTo>
                <a:close/>
                <a:moveTo>
                  <a:pt x="3918452" y="2104328"/>
                </a:moveTo>
                <a:cubicBezTo>
                  <a:pt x="3918452" y="2104328"/>
                  <a:pt x="3925511" y="2106092"/>
                  <a:pt x="3939633" y="2109623"/>
                </a:cubicBezTo>
                <a:cubicBezTo>
                  <a:pt x="3953754" y="2113154"/>
                  <a:pt x="3960812" y="2118448"/>
                  <a:pt x="3960812" y="2125509"/>
                </a:cubicBezTo>
                <a:cubicBezTo>
                  <a:pt x="3946692" y="2118448"/>
                  <a:pt x="3937868" y="2114919"/>
                  <a:pt x="3934338" y="2114919"/>
                </a:cubicBezTo>
                <a:cubicBezTo>
                  <a:pt x="3930806" y="2114919"/>
                  <a:pt x="3927277" y="2113154"/>
                  <a:pt x="3923746" y="2109623"/>
                </a:cubicBezTo>
                <a:cubicBezTo>
                  <a:pt x="3920216" y="2106092"/>
                  <a:pt x="3918452" y="2104328"/>
                  <a:pt x="3918452" y="2104328"/>
                </a:cubicBezTo>
                <a:close/>
                <a:moveTo>
                  <a:pt x="8800632" y="2093738"/>
                </a:moveTo>
                <a:lnTo>
                  <a:pt x="8800632" y="2104328"/>
                </a:lnTo>
                <a:cubicBezTo>
                  <a:pt x="8800632" y="2104328"/>
                  <a:pt x="8797103" y="2104328"/>
                  <a:pt x="8790041" y="2104328"/>
                </a:cubicBezTo>
                <a:cubicBezTo>
                  <a:pt x="8790041" y="2097267"/>
                  <a:pt x="8793570" y="2093738"/>
                  <a:pt x="8800632" y="2093738"/>
                </a:cubicBezTo>
                <a:close/>
                <a:moveTo>
                  <a:pt x="7942808" y="2093738"/>
                </a:moveTo>
                <a:cubicBezTo>
                  <a:pt x="7949869" y="2093738"/>
                  <a:pt x="7953398" y="2093738"/>
                  <a:pt x="7953398" y="2093738"/>
                </a:cubicBezTo>
                <a:cubicBezTo>
                  <a:pt x="7953398" y="2093738"/>
                  <a:pt x="7953398" y="2097267"/>
                  <a:pt x="7953398" y="2104328"/>
                </a:cubicBezTo>
                <a:cubicBezTo>
                  <a:pt x="7946338" y="2104328"/>
                  <a:pt x="7941042" y="2102563"/>
                  <a:pt x="7937513" y="2099033"/>
                </a:cubicBezTo>
                <a:cubicBezTo>
                  <a:pt x="7933983" y="2095502"/>
                  <a:pt x="7935748" y="2093738"/>
                  <a:pt x="7942808" y="2093738"/>
                </a:cubicBezTo>
                <a:close/>
                <a:moveTo>
                  <a:pt x="7021443" y="2093738"/>
                </a:moveTo>
                <a:lnTo>
                  <a:pt x="7032033" y="2104328"/>
                </a:lnTo>
                <a:cubicBezTo>
                  <a:pt x="7032033" y="2104328"/>
                  <a:pt x="7028504" y="2104328"/>
                  <a:pt x="7021443" y="2104328"/>
                </a:cubicBezTo>
                <a:close/>
                <a:moveTo>
                  <a:pt x="6830814" y="2093738"/>
                </a:moveTo>
                <a:cubicBezTo>
                  <a:pt x="6837876" y="2093738"/>
                  <a:pt x="6841406" y="2093738"/>
                  <a:pt x="6841406" y="2093738"/>
                </a:cubicBezTo>
                <a:lnTo>
                  <a:pt x="6851996" y="2093738"/>
                </a:lnTo>
                <a:lnTo>
                  <a:pt x="6851996" y="2114919"/>
                </a:lnTo>
                <a:cubicBezTo>
                  <a:pt x="6844936" y="2107858"/>
                  <a:pt x="6837876" y="2104328"/>
                  <a:pt x="6830814" y="2104328"/>
                </a:cubicBezTo>
                <a:lnTo>
                  <a:pt x="6820224" y="2104328"/>
                </a:lnTo>
                <a:cubicBezTo>
                  <a:pt x="6820224" y="2097267"/>
                  <a:pt x="6823754" y="2093738"/>
                  <a:pt x="6830814" y="2093738"/>
                </a:cubicBezTo>
                <a:close/>
                <a:moveTo>
                  <a:pt x="5517604" y="2093738"/>
                </a:moveTo>
                <a:lnTo>
                  <a:pt x="5538785" y="2104328"/>
                </a:lnTo>
                <a:cubicBezTo>
                  <a:pt x="5545846" y="2104328"/>
                  <a:pt x="5551141" y="2104328"/>
                  <a:pt x="5554670" y="2104328"/>
                </a:cubicBezTo>
                <a:cubicBezTo>
                  <a:pt x="5558202" y="2104328"/>
                  <a:pt x="5559966" y="2107858"/>
                  <a:pt x="5559966" y="2114919"/>
                </a:cubicBezTo>
                <a:lnTo>
                  <a:pt x="5581147" y="2114919"/>
                </a:lnTo>
                <a:cubicBezTo>
                  <a:pt x="5581147" y="2121978"/>
                  <a:pt x="5602327" y="2129040"/>
                  <a:pt x="5644689" y="2136099"/>
                </a:cubicBezTo>
                <a:cubicBezTo>
                  <a:pt x="5644689" y="2136099"/>
                  <a:pt x="5648218" y="2136099"/>
                  <a:pt x="5655279" y="2136099"/>
                </a:cubicBezTo>
                <a:cubicBezTo>
                  <a:pt x="5662340" y="2136099"/>
                  <a:pt x="5665870" y="2137863"/>
                  <a:pt x="5665870" y="2141394"/>
                </a:cubicBezTo>
                <a:cubicBezTo>
                  <a:pt x="5665870" y="2144925"/>
                  <a:pt x="5667635" y="2146690"/>
                  <a:pt x="5671166" y="2146690"/>
                </a:cubicBezTo>
                <a:cubicBezTo>
                  <a:pt x="5674695" y="2146690"/>
                  <a:pt x="5679991" y="2146690"/>
                  <a:pt x="5687051" y="2146690"/>
                </a:cubicBezTo>
                <a:cubicBezTo>
                  <a:pt x="5708232" y="2153750"/>
                  <a:pt x="5732943" y="2160811"/>
                  <a:pt x="5761183" y="2167871"/>
                </a:cubicBezTo>
                <a:cubicBezTo>
                  <a:pt x="5803545" y="2181992"/>
                  <a:pt x="5824726" y="2185521"/>
                  <a:pt x="5824726" y="2178461"/>
                </a:cubicBezTo>
                <a:cubicBezTo>
                  <a:pt x="5824726" y="2171400"/>
                  <a:pt x="5822962" y="2167871"/>
                  <a:pt x="5819430" y="2167871"/>
                </a:cubicBezTo>
                <a:cubicBezTo>
                  <a:pt x="5815901" y="2167871"/>
                  <a:pt x="5814135" y="2166106"/>
                  <a:pt x="5814135" y="2162575"/>
                </a:cubicBezTo>
                <a:cubicBezTo>
                  <a:pt x="5814135" y="2159044"/>
                  <a:pt x="5810606" y="2160811"/>
                  <a:pt x="5803545" y="2167871"/>
                </a:cubicBezTo>
                <a:lnTo>
                  <a:pt x="5792954" y="2167871"/>
                </a:lnTo>
                <a:lnTo>
                  <a:pt x="5782364" y="2157280"/>
                </a:lnTo>
                <a:cubicBezTo>
                  <a:pt x="5775304" y="2164340"/>
                  <a:pt x="5768244" y="2166106"/>
                  <a:pt x="5761183" y="2162575"/>
                </a:cubicBezTo>
                <a:cubicBezTo>
                  <a:pt x="5754124" y="2159044"/>
                  <a:pt x="5747064" y="2157280"/>
                  <a:pt x="5740002" y="2157280"/>
                </a:cubicBezTo>
                <a:cubicBezTo>
                  <a:pt x="5704702" y="2150221"/>
                  <a:pt x="5679991" y="2139629"/>
                  <a:pt x="5665870" y="2125509"/>
                </a:cubicBezTo>
                <a:lnTo>
                  <a:pt x="5665870" y="2114919"/>
                </a:lnTo>
                <a:lnTo>
                  <a:pt x="5655279" y="2114919"/>
                </a:lnTo>
                <a:cubicBezTo>
                  <a:pt x="5662340" y="2121978"/>
                  <a:pt x="5665870" y="2125509"/>
                  <a:pt x="5665870" y="2125509"/>
                </a:cubicBezTo>
                <a:cubicBezTo>
                  <a:pt x="5658810" y="2125509"/>
                  <a:pt x="5648218" y="2121978"/>
                  <a:pt x="5634099" y="2114919"/>
                </a:cubicBezTo>
                <a:cubicBezTo>
                  <a:pt x="5641160" y="2114919"/>
                  <a:pt x="5644689" y="2114919"/>
                  <a:pt x="5644689" y="2114919"/>
                </a:cubicBezTo>
                <a:lnTo>
                  <a:pt x="5644689" y="2104328"/>
                </a:lnTo>
                <a:cubicBezTo>
                  <a:pt x="5644689" y="2104328"/>
                  <a:pt x="5642924" y="2104328"/>
                  <a:pt x="5639394" y="2104328"/>
                </a:cubicBezTo>
                <a:cubicBezTo>
                  <a:pt x="5635864" y="2104328"/>
                  <a:pt x="5634099" y="2107858"/>
                  <a:pt x="5634099" y="2114919"/>
                </a:cubicBezTo>
                <a:lnTo>
                  <a:pt x="5581147" y="2114919"/>
                </a:lnTo>
                <a:lnTo>
                  <a:pt x="5549375" y="2093738"/>
                </a:lnTo>
                <a:cubicBezTo>
                  <a:pt x="5535256" y="2093738"/>
                  <a:pt x="5526429" y="2093738"/>
                  <a:pt x="5522900" y="2093738"/>
                </a:cubicBezTo>
                <a:cubicBezTo>
                  <a:pt x="5519370" y="2093738"/>
                  <a:pt x="5517604" y="2093738"/>
                  <a:pt x="5517604" y="2093738"/>
                </a:cubicBezTo>
                <a:close/>
                <a:moveTo>
                  <a:pt x="4331478" y="2093738"/>
                </a:moveTo>
                <a:lnTo>
                  <a:pt x="4331478" y="2104328"/>
                </a:lnTo>
                <a:lnTo>
                  <a:pt x="4342068" y="2104328"/>
                </a:lnTo>
                <a:cubicBezTo>
                  <a:pt x="4342068" y="2104328"/>
                  <a:pt x="4338538" y="2100798"/>
                  <a:pt x="4331478" y="2093738"/>
                </a:cubicBezTo>
                <a:close/>
                <a:moveTo>
                  <a:pt x="8091075" y="2083146"/>
                </a:moveTo>
                <a:cubicBezTo>
                  <a:pt x="8091075" y="2090207"/>
                  <a:pt x="8091075" y="2093738"/>
                  <a:pt x="8091075" y="2093738"/>
                </a:cubicBezTo>
                <a:lnTo>
                  <a:pt x="8080483" y="2093738"/>
                </a:lnTo>
                <a:close/>
                <a:moveTo>
                  <a:pt x="7911038" y="2083146"/>
                </a:moveTo>
                <a:lnTo>
                  <a:pt x="7921627" y="2083146"/>
                </a:lnTo>
                <a:cubicBezTo>
                  <a:pt x="7921627" y="2083146"/>
                  <a:pt x="7923393" y="2083146"/>
                  <a:pt x="7926923" y="2083146"/>
                </a:cubicBezTo>
                <a:cubicBezTo>
                  <a:pt x="7930452" y="2083146"/>
                  <a:pt x="7928688" y="2086677"/>
                  <a:pt x="7921627" y="2093738"/>
                </a:cubicBezTo>
                <a:cubicBezTo>
                  <a:pt x="7921627" y="2086677"/>
                  <a:pt x="7918098" y="2083146"/>
                  <a:pt x="7911038" y="2083146"/>
                </a:cubicBezTo>
                <a:close/>
                <a:moveTo>
                  <a:pt x="7466240" y="2083146"/>
                </a:moveTo>
                <a:lnTo>
                  <a:pt x="7476830" y="2083146"/>
                </a:lnTo>
                <a:lnTo>
                  <a:pt x="7476830" y="2093738"/>
                </a:lnTo>
                <a:close/>
                <a:moveTo>
                  <a:pt x="7032033" y="2083146"/>
                </a:moveTo>
                <a:lnTo>
                  <a:pt x="7042622" y="2083146"/>
                </a:lnTo>
                <a:lnTo>
                  <a:pt x="7042622" y="2093738"/>
                </a:lnTo>
                <a:close/>
                <a:moveTo>
                  <a:pt x="6566054" y="2083146"/>
                </a:moveTo>
                <a:lnTo>
                  <a:pt x="6555464" y="2093738"/>
                </a:lnTo>
                <a:cubicBezTo>
                  <a:pt x="6562525" y="2093738"/>
                  <a:pt x="6566054" y="2093738"/>
                  <a:pt x="6566054" y="2093738"/>
                </a:cubicBezTo>
                <a:cubicBezTo>
                  <a:pt x="6566054" y="2086677"/>
                  <a:pt x="6566054" y="2083146"/>
                  <a:pt x="6566054" y="2083146"/>
                </a:cubicBezTo>
                <a:close/>
                <a:moveTo>
                  <a:pt x="5702936" y="2083146"/>
                </a:moveTo>
                <a:cubicBezTo>
                  <a:pt x="5692346" y="2083146"/>
                  <a:pt x="5687051" y="2086677"/>
                  <a:pt x="5687051" y="2093738"/>
                </a:cubicBezTo>
                <a:lnTo>
                  <a:pt x="5697641" y="2104328"/>
                </a:lnTo>
                <a:cubicBezTo>
                  <a:pt x="5704702" y="2104328"/>
                  <a:pt x="5711762" y="2104328"/>
                  <a:pt x="5718822" y="2104328"/>
                </a:cubicBezTo>
                <a:cubicBezTo>
                  <a:pt x="5725882" y="2097267"/>
                  <a:pt x="5727647" y="2091973"/>
                  <a:pt x="5724116" y="2088442"/>
                </a:cubicBezTo>
                <a:cubicBezTo>
                  <a:pt x="5720587" y="2084911"/>
                  <a:pt x="5713526" y="2083146"/>
                  <a:pt x="5702936" y="2083146"/>
                </a:cubicBezTo>
                <a:close/>
                <a:moveTo>
                  <a:pt x="4808046" y="2083146"/>
                </a:moveTo>
                <a:cubicBezTo>
                  <a:pt x="4822167" y="2083146"/>
                  <a:pt x="4829228" y="2084911"/>
                  <a:pt x="4829228" y="2088442"/>
                </a:cubicBezTo>
                <a:cubicBezTo>
                  <a:pt x="4829228" y="2091973"/>
                  <a:pt x="4832757" y="2093738"/>
                  <a:pt x="4839818" y="2093738"/>
                </a:cubicBezTo>
                <a:lnTo>
                  <a:pt x="4797456" y="2093738"/>
                </a:lnTo>
                <a:close/>
                <a:moveTo>
                  <a:pt x="4765684" y="2083146"/>
                </a:moveTo>
                <a:lnTo>
                  <a:pt x="4776276" y="2083146"/>
                </a:lnTo>
                <a:lnTo>
                  <a:pt x="4765684" y="2093738"/>
                </a:lnTo>
                <a:cubicBezTo>
                  <a:pt x="4758624" y="2093738"/>
                  <a:pt x="4755094" y="2091973"/>
                  <a:pt x="4755094" y="2088442"/>
                </a:cubicBezTo>
                <a:cubicBezTo>
                  <a:pt x="4755094" y="2084911"/>
                  <a:pt x="4758624" y="2083146"/>
                  <a:pt x="4765684" y="2083146"/>
                </a:cubicBezTo>
                <a:close/>
                <a:moveTo>
                  <a:pt x="4628010" y="2083146"/>
                </a:moveTo>
                <a:lnTo>
                  <a:pt x="4638599" y="2093738"/>
                </a:lnTo>
                <a:cubicBezTo>
                  <a:pt x="4631539" y="2093738"/>
                  <a:pt x="4628010" y="2093738"/>
                  <a:pt x="4628010" y="2093738"/>
                </a:cubicBezTo>
                <a:cubicBezTo>
                  <a:pt x="4628010" y="2086677"/>
                  <a:pt x="4628010" y="2083146"/>
                  <a:pt x="4628010" y="2083146"/>
                </a:cubicBezTo>
                <a:close/>
                <a:moveTo>
                  <a:pt x="4328830" y="2080169"/>
                </a:moveTo>
                <a:cubicBezTo>
                  <a:pt x="4344715" y="2079506"/>
                  <a:pt x="4352658" y="2085795"/>
                  <a:pt x="4352658" y="2099033"/>
                </a:cubicBezTo>
                <a:cubicBezTo>
                  <a:pt x="4352658" y="2116684"/>
                  <a:pt x="4363249" y="2121978"/>
                  <a:pt x="4384430" y="2114919"/>
                </a:cubicBezTo>
                <a:cubicBezTo>
                  <a:pt x="4391490" y="2107858"/>
                  <a:pt x="4412670" y="2107858"/>
                  <a:pt x="4447972" y="2114919"/>
                </a:cubicBezTo>
                <a:cubicBezTo>
                  <a:pt x="4469154" y="2129040"/>
                  <a:pt x="4490334" y="2139629"/>
                  <a:pt x="4511514" y="2146690"/>
                </a:cubicBezTo>
                <a:lnTo>
                  <a:pt x="4553876" y="2167871"/>
                </a:lnTo>
                <a:lnTo>
                  <a:pt x="4585647" y="2178461"/>
                </a:lnTo>
                <a:cubicBezTo>
                  <a:pt x="4635070" y="2178461"/>
                  <a:pt x="4659780" y="2185521"/>
                  <a:pt x="4659780" y="2199642"/>
                </a:cubicBezTo>
                <a:cubicBezTo>
                  <a:pt x="4659780" y="2206702"/>
                  <a:pt x="4631539" y="2203173"/>
                  <a:pt x="4575058" y="2189051"/>
                </a:cubicBezTo>
                <a:cubicBezTo>
                  <a:pt x="4440912" y="2146690"/>
                  <a:pt x="4363249" y="2125509"/>
                  <a:pt x="4342068" y="2125509"/>
                </a:cubicBezTo>
                <a:cubicBezTo>
                  <a:pt x="4313826" y="2125509"/>
                  <a:pt x="4299706" y="2118448"/>
                  <a:pt x="4299706" y="2104328"/>
                </a:cubicBezTo>
                <a:cubicBezTo>
                  <a:pt x="4292647" y="2104328"/>
                  <a:pt x="4289116" y="2104328"/>
                  <a:pt x="4289116" y="2104328"/>
                </a:cubicBezTo>
                <a:cubicBezTo>
                  <a:pt x="4282056" y="2104328"/>
                  <a:pt x="4278526" y="2100798"/>
                  <a:pt x="4278526" y="2093738"/>
                </a:cubicBezTo>
                <a:lnTo>
                  <a:pt x="4289116" y="2093738"/>
                </a:lnTo>
                <a:cubicBezTo>
                  <a:pt x="4296176" y="2093738"/>
                  <a:pt x="4303237" y="2090207"/>
                  <a:pt x="4310297" y="2083146"/>
                </a:cubicBezTo>
                <a:cubicBezTo>
                  <a:pt x="4317358" y="2081382"/>
                  <a:pt x="4323536" y="2080390"/>
                  <a:pt x="4328830" y="2080169"/>
                </a:cubicBezTo>
                <a:close/>
                <a:moveTo>
                  <a:pt x="7529782" y="2072557"/>
                </a:moveTo>
                <a:lnTo>
                  <a:pt x="7540374" y="2083146"/>
                </a:lnTo>
                <a:cubicBezTo>
                  <a:pt x="7540374" y="2083146"/>
                  <a:pt x="7536842" y="2083146"/>
                  <a:pt x="7529782" y="2083146"/>
                </a:cubicBezTo>
                <a:close/>
                <a:moveTo>
                  <a:pt x="7370926" y="2072557"/>
                </a:moveTo>
                <a:lnTo>
                  <a:pt x="7381516" y="2072557"/>
                </a:lnTo>
                <a:cubicBezTo>
                  <a:pt x="7381516" y="2079617"/>
                  <a:pt x="7377986" y="2083146"/>
                  <a:pt x="7370926" y="2083146"/>
                </a:cubicBezTo>
                <a:cubicBezTo>
                  <a:pt x="7370926" y="2090207"/>
                  <a:pt x="7372692" y="2093738"/>
                  <a:pt x="7376222" y="2093738"/>
                </a:cubicBezTo>
                <a:cubicBezTo>
                  <a:pt x="7379751" y="2093738"/>
                  <a:pt x="7385047" y="2093738"/>
                  <a:pt x="7392107" y="2093738"/>
                </a:cubicBezTo>
                <a:cubicBezTo>
                  <a:pt x="7399168" y="2093738"/>
                  <a:pt x="7406226" y="2095502"/>
                  <a:pt x="7413288" y="2099033"/>
                </a:cubicBezTo>
                <a:cubicBezTo>
                  <a:pt x="7420348" y="2102563"/>
                  <a:pt x="7423878" y="2104328"/>
                  <a:pt x="7423878" y="2104328"/>
                </a:cubicBezTo>
                <a:lnTo>
                  <a:pt x="7413288" y="2114919"/>
                </a:lnTo>
                <a:lnTo>
                  <a:pt x="7392107" y="2104328"/>
                </a:lnTo>
                <a:cubicBezTo>
                  <a:pt x="7370926" y="2104328"/>
                  <a:pt x="7356806" y="2104328"/>
                  <a:pt x="7349745" y="2104328"/>
                </a:cubicBezTo>
                <a:lnTo>
                  <a:pt x="7349745" y="2093738"/>
                </a:lnTo>
                <a:lnTo>
                  <a:pt x="7360336" y="2083146"/>
                </a:lnTo>
                <a:cubicBezTo>
                  <a:pt x="7360336" y="2083146"/>
                  <a:pt x="7363866" y="2079617"/>
                  <a:pt x="7370926" y="2072557"/>
                </a:cubicBezTo>
                <a:close/>
                <a:moveTo>
                  <a:pt x="7296793" y="2072557"/>
                </a:moveTo>
                <a:cubicBezTo>
                  <a:pt x="7310914" y="2079617"/>
                  <a:pt x="7319740" y="2083146"/>
                  <a:pt x="7323270" y="2083146"/>
                </a:cubicBezTo>
                <a:cubicBezTo>
                  <a:pt x="7326799" y="2083146"/>
                  <a:pt x="7328564" y="2086677"/>
                  <a:pt x="7328564" y="2093738"/>
                </a:cubicBezTo>
                <a:lnTo>
                  <a:pt x="7307384" y="2083146"/>
                </a:lnTo>
                <a:close/>
                <a:moveTo>
                  <a:pt x="6195390" y="2072557"/>
                </a:moveTo>
                <a:lnTo>
                  <a:pt x="6184800" y="2104328"/>
                </a:lnTo>
                <a:lnTo>
                  <a:pt x="6195390" y="2114919"/>
                </a:lnTo>
                <a:cubicBezTo>
                  <a:pt x="6195390" y="2107858"/>
                  <a:pt x="6198920" y="2104328"/>
                  <a:pt x="6205980" y="2104328"/>
                </a:cubicBezTo>
                <a:cubicBezTo>
                  <a:pt x="6205980" y="2097267"/>
                  <a:pt x="6205980" y="2090207"/>
                  <a:pt x="6205980" y="2083146"/>
                </a:cubicBezTo>
                <a:cubicBezTo>
                  <a:pt x="6198920" y="2083146"/>
                  <a:pt x="6195390" y="2079617"/>
                  <a:pt x="6195390" y="2072557"/>
                </a:cubicBezTo>
                <a:close/>
                <a:moveTo>
                  <a:pt x="5655279" y="2072557"/>
                </a:moveTo>
                <a:cubicBezTo>
                  <a:pt x="5655279" y="2079617"/>
                  <a:pt x="5657045" y="2084911"/>
                  <a:pt x="5660574" y="2088442"/>
                </a:cubicBezTo>
                <a:cubicBezTo>
                  <a:pt x="5664106" y="2091973"/>
                  <a:pt x="5665870" y="2091973"/>
                  <a:pt x="5665870" y="2088442"/>
                </a:cubicBezTo>
                <a:cubicBezTo>
                  <a:pt x="5665870" y="2084911"/>
                  <a:pt x="5665870" y="2079617"/>
                  <a:pt x="5665870" y="2072557"/>
                </a:cubicBezTo>
                <a:cubicBezTo>
                  <a:pt x="5665870" y="2072557"/>
                  <a:pt x="5662340" y="2072557"/>
                  <a:pt x="5655279" y="2072557"/>
                </a:cubicBezTo>
                <a:close/>
                <a:moveTo>
                  <a:pt x="7567510" y="2069248"/>
                </a:moveTo>
                <a:cubicBezTo>
                  <a:pt x="7568834" y="2069688"/>
                  <a:pt x="7570380" y="2070792"/>
                  <a:pt x="7572144" y="2072557"/>
                </a:cubicBezTo>
                <a:lnTo>
                  <a:pt x="7593326" y="2083146"/>
                </a:lnTo>
                <a:cubicBezTo>
                  <a:pt x="7600386" y="2083146"/>
                  <a:pt x="7605682" y="2083146"/>
                  <a:pt x="7609211" y="2083146"/>
                </a:cubicBezTo>
                <a:cubicBezTo>
                  <a:pt x="7612740" y="2083146"/>
                  <a:pt x="7614505" y="2083146"/>
                  <a:pt x="7614505" y="2083146"/>
                </a:cubicBezTo>
                <a:cubicBezTo>
                  <a:pt x="7614505" y="2090207"/>
                  <a:pt x="7618034" y="2093738"/>
                  <a:pt x="7625096" y="2093738"/>
                </a:cubicBezTo>
                <a:cubicBezTo>
                  <a:pt x="7632156" y="2093738"/>
                  <a:pt x="7635686" y="2090207"/>
                  <a:pt x="7635686" y="2083146"/>
                </a:cubicBezTo>
                <a:lnTo>
                  <a:pt x="7646278" y="2083146"/>
                </a:lnTo>
                <a:lnTo>
                  <a:pt x="7656867" y="2093738"/>
                </a:lnTo>
                <a:lnTo>
                  <a:pt x="7667457" y="2093738"/>
                </a:lnTo>
                <a:cubicBezTo>
                  <a:pt x="7667457" y="2100798"/>
                  <a:pt x="7670986" y="2104328"/>
                  <a:pt x="7678048" y="2104328"/>
                </a:cubicBezTo>
                <a:cubicBezTo>
                  <a:pt x="7685108" y="2104328"/>
                  <a:pt x="7688638" y="2107858"/>
                  <a:pt x="7688638" y="2114919"/>
                </a:cubicBezTo>
                <a:cubicBezTo>
                  <a:pt x="7688638" y="2121978"/>
                  <a:pt x="7692168" y="2125509"/>
                  <a:pt x="7699230" y="2125509"/>
                </a:cubicBezTo>
                <a:cubicBezTo>
                  <a:pt x="7706290" y="2125509"/>
                  <a:pt x="7706290" y="2121978"/>
                  <a:pt x="7699230" y="2114919"/>
                </a:cubicBezTo>
                <a:lnTo>
                  <a:pt x="7709820" y="2114919"/>
                </a:lnTo>
                <a:cubicBezTo>
                  <a:pt x="7716880" y="2121978"/>
                  <a:pt x="7720409" y="2125509"/>
                  <a:pt x="7720409" y="2125509"/>
                </a:cubicBezTo>
                <a:cubicBezTo>
                  <a:pt x="7720409" y="2132569"/>
                  <a:pt x="7720409" y="2136099"/>
                  <a:pt x="7720409" y="2136099"/>
                </a:cubicBezTo>
                <a:cubicBezTo>
                  <a:pt x="7720409" y="2136099"/>
                  <a:pt x="7723940" y="2136099"/>
                  <a:pt x="7731000" y="2136099"/>
                </a:cubicBezTo>
                <a:cubicBezTo>
                  <a:pt x="7731000" y="2136099"/>
                  <a:pt x="7731000" y="2137863"/>
                  <a:pt x="7731000" y="2141394"/>
                </a:cubicBezTo>
                <a:cubicBezTo>
                  <a:pt x="7731000" y="2144925"/>
                  <a:pt x="7729234" y="2146690"/>
                  <a:pt x="7725704" y="2146690"/>
                </a:cubicBezTo>
                <a:cubicBezTo>
                  <a:pt x="7722175" y="2146690"/>
                  <a:pt x="7720409" y="2146690"/>
                  <a:pt x="7720409" y="2146690"/>
                </a:cubicBezTo>
                <a:cubicBezTo>
                  <a:pt x="7720409" y="2146690"/>
                  <a:pt x="7716880" y="2150221"/>
                  <a:pt x="7709820" y="2157280"/>
                </a:cubicBezTo>
                <a:lnTo>
                  <a:pt x="7699230" y="2146690"/>
                </a:lnTo>
                <a:cubicBezTo>
                  <a:pt x="7678048" y="2118448"/>
                  <a:pt x="7667457" y="2107858"/>
                  <a:pt x="7667457" y="2114919"/>
                </a:cubicBezTo>
                <a:cubicBezTo>
                  <a:pt x="7667457" y="2121978"/>
                  <a:pt x="7670986" y="2125509"/>
                  <a:pt x="7678048" y="2125509"/>
                </a:cubicBezTo>
                <a:cubicBezTo>
                  <a:pt x="7670986" y="2125509"/>
                  <a:pt x="7663928" y="2125509"/>
                  <a:pt x="7656867" y="2125509"/>
                </a:cubicBezTo>
                <a:lnTo>
                  <a:pt x="7646278" y="2136099"/>
                </a:lnTo>
                <a:cubicBezTo>
                  <a:pt x="7653338" y="2136099"/>
                  <a:pt x="7656867" y="2137863"/>
                  <a:pt x="7656867" y="2141394"/>
                </a:cubicBezTo>
                <a:cubicBezTo>
                  <a:pt x="7656867" y="2144925"/>
                  <a:pt x="7653338" y="2150221"/>
                  <a:pt x="7646278" y="2157280"/>
                </a:cubicBezTo>
                <a:lnTo>
                  <a:pt x="7635686" y="2167871"/>
                </a:lnTo>
                <a:lnTo>
                  <a:pt x="7646278" y="2167871"/>
                </a:lnTo>
                <a:cubicBezTo>
                  <a:pt x="7660396" y="2167871"/>
                  <a:pt x="7669223" y="2166106"/>
                  <a:pt x="7672752" y="2162575"/>
                </a:cubicBezTo>
                <a:cubicBezTo>
                  <a:pt x="7676282" y="2159044"/>
                  <a:pt x="7678048" y="2167871"/>
                  <a:pt x="7678048" y="2189051"/>
                </a:cubicBezTo>
                <a:cubicBezTo>
                  <a:pt x="7678048" y="2210232"/>
                  <a:pt x="7681578" y="2220823"/>
                  <a:pt x="7688638" y="2220823"/>
                </a:cubicBezTo>
                <a:lnTo>
                  <a:pt x="7667457" y="2231413"/>
                </a:lnTo>
                <a:lnTo>
                  <a:pt x="7646278" y="2242004"/>
                </a:lnTo>
                <a:cubicBezTo>
                  <a:pt x="7653338" y="2242004"/>
                  <a:pt x="7656867" y="2243769"/>
                  <a:pt x="7656867" y="2247298"/>
                </a:cubicBezTo>
                <a:cubicBezTo>
                  <a:pt x="7656867" y="2250829"/>
                  <a:pt x="7656867" y="2252594"/>
                  <a:pt x="7656867" y="2252594"/>
                </a:cubicBezTo>
                <a:cubicBezTo>
                  <a:pt x="7656867" y="2252594"/>
                  <a:pt x="7653338" y="2252594"/>
                  <a:pt x="7646278" y="2252594"/>
                </a:cubicBezTo>
                <a:cubicBezTo>
                  <a:pt x="7639216" y="2252594"/>
                  <a:pt x="7635686" y="2252594"/>
                  <a:pt x="7635686" y="2252594"/>
                </a:cubicBezTo>
                <a:cubicBezTo>
                  <a:pt x="7635686" y="2252594"/>
                  <a:pt x="7632156" y="2252594"/>
                  <a:pt x="7625096" y="2252594"/>
                </a:cubicBezTo>
                <a:cubicBezTo>
                  <a:pt x="7618034" y="2252594"/>
                  <a:pt x="7610976" y="2252594"/>
                  <a:pt x="7603915" y="2252594"/>
                </a:cubicBezTo>
                <a:cubicBezTo>
                  <a:pt x="7582734" y="2245533"/>
                  <a:pt x="7568615" y="2242004"/>
                  <a:pt x="7561553" y="2242004"/>
                </a:cubicBezTo>
                <a:lnTo>
                  <a:pt x="7550963" y="2231413"/>
                </a:lnTo>
                <a:lnTo>
                  <a:pt x="7561553" y="2231413"/>
                </a:lnTo>
                <a:cubicBezTo>
                  <a:pt x="7568615" y="2231413"/>
                  <a:pt x="7580970" y="2233177"/>
                  <a:pt x="7598620" y="2236708"/>
                </a:cubicBezTo>
                <a:cubicBezTo>
                  <a:pt x="7616271" y="2240238"/>
                  <a:pt x="7628626" y="2238473"/>
                  <a:pt x="7635686" y="2231413"/>
                </a:cubicBezTo>
                <a:lnTo>
                  <a:pt x="7635686" y="2220823"/>
                </a:lnTo>
                <a:lnTo>
                  <a:pt x="7646278" y="2220823"/>
                </a:lnTo>
                <a:lnTo>
                  <a:pt x="7656867" y="2210232"/>
                </a:lnTo>
                <a:lnTo>
                  <a:pt x="7635686" y="2199642"/>
                </a:lnTo>
                <a:cubicBezTo>
                  <a:pt x="7628626" y="2192581"/>
                  <a:pt x="7618034" y="2190817"/>
                  <a:pt x="7603915" y="2194346"/>
                </a:cubicBezTo>
                <a:cubicBezTo>
                  <a:pt x="7589794" y="2197877"/>
                  <a:pt x="7580970" y="2196111"/>
                  <a:pt x="7577438" y="2189051"/>
                </a:cubicBezTo>
                <a:cubicBezTo>
                  <a:pt x="7573909" y="2181992"/>
                  <a:pt x="7572144" y="2178461"/>
                  <a:pt x="7572144" y="2178461"/>
                </a:cubicBezTo>
                <a:lnTo>
                  <a:pt x="7572144" y="2189051"/>
                </a:lnTo>
                <a:cubicBezTo>
                  <a:pt x="7579204" y="2196111"/>
                  <a:pt x="7579204" y="2203173"/>
                  <a:pt x="7572144" y="2210232"/>
                </a:cubicBezTo>
                <a:cubicBezTo>
                  <a:pt x="7572144" y="2210232"/>
                  <a:pt x="7570378" y="2210232"/>
                  <a:pt x="7566848" y="2210232"/>
                </a:cubicBezTo>
                <a:cubicBezTo>
                  <a:pt x="7563319" y="2210232"/>
                  <a:pt x="7561553" y="2206702"/>
                  <a:pt x="7561553" y="2199642"/>
                </a:cubicBezTo>
                <a:cubicBezTo>
                  <a:pt x="7561553" y="2192581"/>
                  <a:pt x="7559788" y="2189051"/>
                  <a:pt x="7556259" y="2189051"/>
                </a:cubicBezTo>
                <a:cubicBezTo>
                  <a:pt x="7552730" y="2189051"/>
                  <a:pt x="7547434" y="2187286"/>
                  <a:pt x="7540374" y="2183756"/>
                </a:cubicBezTo>
                <a:cubicBezTo>
                  <a:pt x="7533312" y="2180225"/>
                  <a:pt x="7519192" y="2178461"/>
                  <a:pt x="7498011" y="2178461"/>
                </a:cubicBezTo>
                <a:lnTo>
                  <a:pt x="7423878" y="2157280"/>
                </a:lnTo>
                <a:cubicBezTo>
                  <a:pt x="7416818" y="2157280"/>
                  <a:pt x="7411522" y="2157280"/>
                  <a:pt x="7407992" y="2157280"/>
                </a:cubicBezTo>
                <a:cubicBezTo>
                  <a:pt x="7404463" y="2157280"/>
                  <a:pt x="7402697" y="2153750"/>
                  <a:pt x="7402697" y="2146690"/>
                </a:cubicBezTo>
                <a:cubicBezTo>
                  <a:pt x="7402697" y="2139629"/>
                  <a:pt x="7406226" y="2136099"/>
                  <a:pt x="7413288" y="2136099"/>
                </a:cubicBezTo>
                <a:cubicBezTo>
                  <a:pt x="7420348" y="2136099"/>
                  <a:pt x="7423878" y="2136099"/>
                  <a:pt x="7423878" y="2136099"/>
                </a:cubicBezTo>
                <a:cubicBezTo>
                  <a:pt x="7416818" y="2129040"/>
                  <a:pt x="7416818" y="2125509"/>
                  <a:pt x="7423878" y="2125509"/>
                </a:cubicBezTo>
                <a:cubicBezTo>
                  <a:pt x="7437999" y="2118448"/>
                  <a:pt x="7445059" y="2121978"/>
                  <a:pt x="7445059" y="2136099"/>
                </a:cubicBezTo>
                <a:cubicBezTo>
                  <a:pt x="7445059" y="2136099"/>
                  <a:pt x="7441530" y="2136099"/>
                  <a:pt x="7434468" y="2136099"/>
                </a:cubicBezTo>
                <a:cubicBezTo>
                  <a:pt x="7427408" y="2136099"/>
                  <a:pt x="7423878" y="2139629"/>
                  <a:pt x="7423878" y="2146690"/>
                </a:cubicBezTo>
                <a:lnTo>
                  <a:pt x="7468888" y="2146690"/>
                </a:lnTo>
                <a:lnTo>
                  <a:pt x="7487420" y="2146690"/>
                </a:lnTo>
                <a:lnTo>
                  <a:pt x="7487420" y="2125509"/>
                </a:lnTo>
                <a:lnTo>
                  <a:pt x="7508601" y="2125509"/>
                </a:lnTo>
                <a:lnTo>
                  <a:pt x="7508601" y="2114919"/>
                </a:lnTo>
                <a:lnTo>
                  <a:pt x="7498011" y="2104328"/>
                </a:lnTo>
                <a:lnTo>
                  <a:pt x="7508601" y="2104328"/>
                </a:lnTo>
                <a:lnTo>
                  <a:pt x="7519192" y="2104328"/>
                </a:lnTo>
                <a:cubicBezTo>
                  <a:pt x="7519192" y="2111388"/>
                  <a:pt x="7520957" y="2118448"/>
                  <a:pt x="7524486" y="2125509"/>
                </a:cubicBezTo>
                <a:cubicBezTo>
                  <a:pt x="7528016" y="2132569"/>
                  <a:pt x="7531548" y="2134334"/>
                  <a:pt x="7535078" y="2130804"/>
                </a:cubicBezTo>
                <a:cubicBezTo>
                  <a:pt x="7538607" y="2127273"/>
                  <a:pt x="7540374" y="2121978"/>
                  <a:pt x="7540374" y="2114919"/>
                </a:cubicBezTo>
                <a:lnTo>
                  <a:pt x="7561553" y="2125509"/>
                </a:lnTo>
                <a:cubicBezTo>
                  <a:pt x="7582734" y="2139629"/>
                  <a:pt x="7596855" y="2143159"/>
                  <a:pt x="7603915" y="2136099"/>
                </a:cubicBezTo>
                <a:cubicBezTo>
                  <a:pt x="7603915" y="2129040"/>
                  <a:pt x="7603915" y="2125509"/>
                  <a:pt x="7603915" y="2125509"/>
                </a:cubicBezTo>
                <a:lnTo>
                  <a:pt x="7603915" y="2114919"/>
                </a:lnTo>
                <a:cubicBezTo>
                  <a:pt x="7610976" y="2121978"/>
                  <a:pt x="7618034" y="2123744"/>
                  <a:pt x="7625096" y="2120213"/>
                </a:cubicBezTo>
                <a:cubicBezTo>
                  <a:pt x="7632156" y="2116684"/>
                  <a:pt x="7633922" y="2113154"/>
                  <a:pt x="7630390" y="2109623"/>
                </a:cubicBezTo>
                <a:cubicBezTo>
                  <a:pt x="7626861" y="2106092"/>
                  <a:pt x="7621567" y="2104328"/>
                  <a:pt x="7614505" y="2104328"/>
                </a:cubicBezTo>
                <a:cubicBezTo>
                  <a:pt x="7607444" y="2104328"/>
                  <a:pt x="7602149" y="2102563"/>
                  <a:pt x="7598620" y="2099033"/>
                </a:cubicBezTo>
                <a:cubicBezTo>
                  <a:pt x="7595090" y="2095502"/>
                  <a:pt x="7593326" y="2093738"/>
                  <a:pt x="7593326" y="2093738"/>
                </a:cubicBezTo>
                <a:cubicBezTo>
                  <a:pt x="7579204" y="2086677"/>
                  <a:pt x="7568615" y="2083146"/>
                  <a:pt x="7561553" y="2083146"/>
                </a:cubicBezTo>
                <a:cubicBezTo>
                  <a:pt x="7561553" y="2072557"/>
                  <a:pt x="7563540" y="2067923"/>
                  <a:pt x="7567510" y="2069248"/>
                </a:cubicBezTo>
                <a:close/>
                <a:moveTo>
                  <a:pt x="7413288" y="2067261"/>
                </a:moveTo>
                <a:cubicBezTo>
                  <a:pt x="7415053" y="2067261"/>
                  <a:pt x="7416818" y="2069027"/>
                  <a:pt x="7418582" y="2072557"/>
                </a:cubicBezTo>
                <a:cubicBezTo>
                  <a:pt x="7422112" y="2079617"/>
                  <a:pt x="7420348" y="2083146"/>
                  <a:pt x="7413288" y="2083146"/>
                </a:cubicBezTo>
                <a:cubicBezTo>
                  <a:pt x="7406226" y="2083146"/>
                  <a:pt x="7404463" y="2079617"/>
                  <a:pt x="7407992" y="2072557"/>
                </a:cubicBezTo>
                <a:cubicBezTo>
                  <a:pt x="7409758" y="2069027"/>
                  <a:pt x="7411524" y="2067261"/>
                  <a:pt x="7413288" y="2067261"/>
                </a:cubicBezTo>
                <a:close/>
                <a:moveTo>
                  <a:pt x="7593326" y="2061967"/>
                </a:moveTo>
                <a:cubicBezTo>
                  <a:pt x="7600386" y="2061967"/>
                  <a:pt x="7603915" y="2061967"/>
                  <a:pt x="7603915" y="2061967"/>
                </a:cubicBezTo>
                <a:lnTo>
                  <a:pt x="7593326" y="2072557"/>
                </a:lnTo>
                <a:cubicBezTo>
                  <a:pt x="7593326" y="2072557"/>
                  <a:pt x="7593326" y="2069026"/>
                  <a:pt x="7593326" y="2061967"/>
                </a:cubicBezTo>
                <a:close/>
                <a:moveTo>
                  <a:pt x="7487420" y="2061967"/>
                </a:moveTo>
                <a:lnTo>
                  <a:pt x="7487420" y="2072557"/>
                </a:lnTo>
                <a:cubicBezTo>
                  <a:pt x="7480360" y="2072557"/>
                  <a:pt x="7476830" y="2072557"/>
                  <a:pt x="7476830" y="2072557"/>
                </a:cubicBezTo>
                <a:close/>
                <a:moveTo>
                  <a:pt x="6153028" y="2061967"/>
                </a:moveTo>
                <a:cubicBezTo>
                  <a:pt x="6145968" y="2061967"/>
                  <a:pt x="6138909" y="2065496"/>
                  <a:pt x="6131847" y="2072557"/>
                </a:cubicBezTo>
                <a:cubicBezTo>
                  <a:pt x="6138909" y="2072557"/>
                  <a:pt x="6144204" y="2072557"/>
                  <a:pt x="6147734" y="2072557"/>
                </a:cubicBezTo>
                <a:cubicBezTo>
                  <a:pt x="6151264" y="2072557"/>
                  <a:pt x="6153028" y="2072557"/>
                  <a:pt x="6153028" y="2072557"/>
                </a:cubicBezTo>
                <a:close/>
                <a:moveTo>
                  <a:pt x="4977492" y="2061967"/>
                </a:moveTo>
                <a:lnTo>
                  <a:pt x="4988084" y="2072557"/>
                </a:lnTo>
                <a:lnTo>
                  <a:pt x="4998674" y="2072557"/>
                </a:lnTo>
                <a:cubicBezTo>
                  <a:pt x="4991613" y="2065496"/>
                  <a:pt x="4988084" y="2061967"/>
                  <a:pt x="4988084" y="2061967"/>
                </a:cubicBezTo>
                <a:cubicBezTo>
                  <a:pt x="4988084" y="2061967"/>
                  <a:pt x="4984554" y="2061967"/>
                  <a:pt x="4977492" y="2061967"/>
                </a:cubicBezTo>
                <a:close/>
                <a:moveTo>
                  <a:pt x="7329889" y="2056671"/>
                </a:moveTo>
                <a:cubicBezTo>
                  <a:pt x="7330771" y="2056671"/>
                  <a:pt x="7332094" y="2058437"/>
                  <a:pt x="7333860" y="2061967"/>
                </a:cubicBezTo>
                <a:cubicBezTo>
                  <a:pt x="7337389" y="2069026"/>
                  <a:pt x="7342684" y="2070792"/>
                  <a:pt x="7349745" y="2067261"/>
                </a:cubicBezTo>
                <a:cubicBezTo>
                  <a:pt x="7356806" y="2063732"/>
                  <a:pt x="7360336" y="2065496"/>
                  <a:pt x="7360336" y="2072557"/>
                </a:cubicBezTo>
                <a:lnTo>
                  <a:pt x="7339155" y="2072557"/>
                </a:lnTo>
                <a:lnTo>
                  <a:pt x="7317974" y="2072557"/>
                </a:lnTo>
                <a:lnTo>
                  <a:pt x="7328564" y="2061967"/>
                </a:lnTo>
                <a:cubicBezTo>
                  <a:pt x="7328564" y="2058437"/>
                  <a:pt x="7329006" y="2056671"/>
                  <a:pt x="7329889" y="2056671"/>
                </a:cubicBezTo>
                <a:close/>
                <a:moveTo>
                  <a:pt x="6674607" y="2055348"/>
                </a:moveTo>
                <a:cubicBezTo>
                  <a:pt x="6676372" y="2056230"/>
                  <a:pt x="6679019" y="2058437"/>
                  <a:pt x="6682550" y="2061967"/>
                </a:cubicBezTo>
                <a:cubicBezTo>
                  <a:pt x="6689610" y="2069026"/>
                  <a:pt x="6689610" y="2072557"/>
                  <a:pt x="6682550" y="2072557"/>
                </a:cubicBezTo>
                <a:lnTo>
                  <a:pt x="6682550" y="2083146"/>
                </a:lnTo>
                <a:cubicBezTo>
                  <a:pt x="6689610" y="2083146"/>
                  <a:pt x="6689610" y="2086677"/>
                  <a:pt x="6682550" y="2093738"/>
                </a:cubicBezTo>
                <a:cubicBezTo>
                  <a:pt x="6668429" y="2093738"/>
                  <a:pt x="6657839" y="2093738"/>
                  <a:pt x="6650778" y="2093738"/>
                </a:cubicBezTo>
                <a:cubicBezTo>
                  <a:pt x="6643717" y="2086677"/>
                  <a:pt x="6643717" y="2083146"/>
                  <a:pt x="6650778" y="2083146"/>
                </a:cubicBezTo>
                <a:cubicBezTo>
                  <a:pt x="6657839" y="2083146"/>
                  <a:pt x="6663134" y="2083146"/>
                  <a:pt x="6666664" y="2083146"/>
                </a:cubicBezTo>
                <a:cubicBezTo>
                  <a:pt x="6670194" y="2083146"/>
                  <a:pt x="6671958" y="2083146"/>
                  <a:pt x="6671958" y="2083146"/>
                </a:cubicBezTo>
                <a:lnTo>
                  <a:pt x="6671958" y="2072557"/>
                </a:lnTo>
                <a:lnTo>
                  <a:pt x="6671958" y="2061967"/>
                </a:lnTo>
                <a:cubicBezTo>
                  <a:pt x="6671958" y="2061967"/>
                  <a:pt x="6671958" y="2060202"/>
                  <a:pt x="6671958" y="2056671"/>
                </a:cubicBezTo>
                <a:cubicBezTo>
                  <a:pt x="6671958" y="2054906"/>
                  <a:pt x="6672842" y="2054464"/>
                  <a:pt x="6674607" y="2055348"/>
                </a:cubicBezTo>
                <a:close/>
                <a:moveTo>
                  <a:pt x="5559966" y="2051376"/>
                </a:moveTo>
                <a:cubicBezTo>
                  <a:pt x="5567026" y="2058436"/>
                  <a:pt x="5570556" y="2061967"/>
                  <a:pt x="5570556" y="2061967"/>
                </a:cubicBezTo>
                <a:lnTo>
                  <a:pt x="5570556" y="2051376"/>
                </a:lnTo>
                <a:cubicBezTo>
                  <a:pt x="5570556" y="2051376"/>
                  <a:pt x="5567026" y="2051376"/>
                  <a:pt x="5559966" y="2051376"/>
                </a:cubicBezTo>
                <a:close/>
                <a:moveTo>
                  <a:pt x="4045537" y="2051376"/>
                </a:moveTo>
                <a:cubicBezTo>
                  <a:pt x="4059658" y="2051376"/>
                  <a:pt x="4073777" y="2054906"/>
                  <a:pt x="4087898" y="2061967"/>
                </a:cubicBezTo>
                <a:lnTo>
                  <a:pt x="4077308" y="2072557"/>
                </a:lnTo>
                <a:cubicBezTo>
                  <a:pt x="4056127" y="2072557"/>
                  <a:pt x="4045537" y="2072557"/>
                  <a:pt x="4045537" y="2072557"/>
                </a:cubicBezTo>
                <a:cubicBezTo>
                  <a:pt x="4052596" y="2065496"/>
                  <a:pt x="4052596" y="2061967"/>
                  <a:pt x="4045537" y="2061967"/>
                </a:cubicBezTo>
                <a:close/>
                <a:moveTo>
                  <a:pt x="7768067" y="2040786"/>
                </a:moveTo>
                <a:cubicBezTo>
                  <a:pt x="7771596" y="2040786"/>
                  <a:pt x="7773361" y="2044315"/>
                  <a:pt x="7773361" y="2051376"/>
                </a:cubicBezTo>
                <a:cubicBezTo>
                  <a:pt x="7766300" y="2051376"/>
                  <a:pt x="7762772" y="2049611"/>
                  <a:pt x="7762772" y="2046080"/>
                </a:cubicBezTo>
                <a:cubicBezTo>
                  <a:pt x="7762772" y="2042550"/>
                  <a:pt x="7764538" y="2040786"/>
                  <a:pt x="7768067" y="2040786"/>
                </a:cubicBezTo>
                <a:close/>
                <a:moveTo>
                  <a:pt x="6142438" y="2040786"/>
                </a:moveTo>
                <a:cubicBezTo>
                  <a:pt x="6142438" y="2040786"/>
                  <a:pt x="6142438" y="2042550"/>
                  <a:pt x="6142438" y="2046080"/>
                </a:cubicBezTo>
                <a:cubicBezTo>
                  <a:pt x="6142438" y="2049611"/>
                  <a:pt x="6145968" y="2047846"/>
                  <a:pt x="6153028" y="2040786"/>
                </a:cubicBezTo>
                <a:lnTo>
                  <a:pt x="6153028" y="2051376"/>
                </a:lnTo>
                <a:lnTo>
                  <a:pt x="6174209" y="2051376"/>
                </a:lnTo>
                <a:cubicBezTo>
                  <a:pt x="6174209" y="2051376"/>
                  <a:pt x="6181270" y="2054906"/>
                  <a:pt x="6195390" y="2061967"/>
                </a:cubicBezTo>
                <a:cubicBezTo>
                  <a:pt x="6202450" y="2069026"/>
                  <a:pt x="6209510" y="2072557"/>
                  <a:pt x="6216572" y="2072557"/>
                </a:cubicBezTo>
                <a:cubicBezTo>
                  <a:pt x="6223632" y="2065496"/>
                  <a:pt x="6223632" y="2061967"/>
                  <a:pt x="6216572" y="2061967"/>
                </a:cubicBezTo>
                <a:cubicBezTo>
                  <a:pt x="6209510" y="2061967"/>
                  <a:pt x="6202450" y="2060202"/>
                  <a:pt x="6195390" y="2056671"/>
                </a:cubicBezTo>
                <a:cubicBezTo>
                  <a:pt x="6188330" y="2053140"/>
                  <a:pt x="6181270" y="2051376"/>
                  <a:pt x="6174209" y="2051376"/>
                </a:cubicBezTo>
                <a:cubicBezTo>
                  <a:pt x="6167149" y="2051376"/>
                  <a:pt x="6163620" y="2049611"/>
                  <a:pt x="6163620" y="2046080"/>
                </a:cubicBezTo>
                <a:cubicBezTo>
                  <a:pt x="6163620" y="2042550"/>
                  <a:pt x="6163620" y="2040786"/>
                  <a:pt x="6163620" y="2040786"/>
                </a:cubicBezTo>
                <a:cubicBezTo>
                  <a:pt x="6163620" y="2040786"/>
                  <a:pt x="6160090" y="2040786"/>
                  <a:pt x="6153028" y="2040786"/>
                </a:cubicBezTo>
                <a:cubicBezTo>
                  <a:pt x="6145968" y="2040786"/>
                  <a:pt x="6142438" y="2040786"/>
                  <a:pt x="6142438" y="2040786"/>
                </a:cubicBezTo>
                <a:close/>
                <a:moveTo>
                  <a:pt x="4691551" y="2040786"/>
                </a:moveTo>
                <a:lnTo>
                  <a:pt x="4691551" y="2051376"/>
                </a:lnTo>
                <a:lnTo>
                  <a:pt x="4702142" y="2051376"/>
                </a:lnTo>
                <a:lnTo>
                  <a:pt x="4702142" y="2061967"/>
                </a:lnTo>
                <a:cubicBezTo>
                  <a:pt x="4688022" y="2061967"/>
                  <a:pt x="4677432" y="2061967"/>
                  <a:pt x="4670372" y="2061967"/>
                </a:cubicBezTo>
                <a:cubicBezTo>
                  <a:pt x="4663311" y="2047846"/>
                  <a:pt x="4670372" y="2040786"/>
                  <a:pt x="4691551" y="2040786"/>
                </a:cubicBezTo>
                <a:close/>
                <a:moveTo>
                  <a:pt x="4649190" y="2040786"/>
                </a:moveTo>
                <a:lnTo>
                  <a:pt x="4659780" y="2061967"/>
                </a:lnTo>
                <a:cubicBezTo>
                  <a:pt x="4652720" y="2069026"/>
                  <a:pt x="4645660" y="2069026"/>
                  <a:pt x="4638599" y="2061967"/>
                </a:cubicBezTo>
                <a:cubicBezTo>
                  <a:pt x="4617420" y="2047846"/>
                  <a:pt x="4620949" y="2040786"/>
                  <a:pt x="4649190" y="2040786"/>
                </a:cubicBezTo>
                <a:close/>
                <a:moveTo>
                  <a:pt x="7171032" y="2034167"/>
                </a:moveTo>
                <a:cubicBezTo>
                  <a:pt x="7170150" y="2035049"/>
                  <a:pt x="7169708" y="2037255"/>
                  <a:pt x="7169708" y="2040786"/>
                </a:cubicBezTo>
                <a:cubicBezTo>
                  <a:pt x="7169708" y="2040786"/>
                  <a:pt x="7173238" y="2040786"/>
                  <a:pt x="7180299" y="2040786"/>
                </a:cubicBezTo>
                <a:lnTo>
                  <a:pt x="7180299" y="2051376"/>
                </a:lnTo>
                <a:lnTo>
                  <a:pt x="7212070" y="2051376"/>
                </a:lnTo>
                <a:lnTo>
                  <a:pt x="7212070" y="2040786"/>
                </a:lnTo>
                <a:lnTo>
                  <a:pt x="7201480" y="2040786"/>
                </a:lnTo>
                <a:lnTo>
                  <a:pt x="7190889" y="2040786"/>
                </a:lnTo>
                <a:cubicBezTo>
                  <a:pt x="7183828" y="2040786"/>
                  <a:pt x="7178533" y="2039021"/>
                  <a:pt x="7175004" y="2035490"/>
                </a:cubicBezTo>
                <a:cubicBezTo>
                  <a:pt x="7173238" y="2033725"/>
                  <a:pt x="7171915" y="2033284"/>
                  <a:pt x="7171032" y="2034167"/>
                </a:cubicBezTo>
                <a:close/>
                <a:moveTo>
                  <a:pt x="7783952" y="2030194"/>
                </a:moveTo>
                <a:cubicBezTo>
                  <a:pt x="7783952" y="2030194"/>
                  <a:pt x="7785717" y="2030194"/>
                  <a:pt x="7789248" y="2030194"/>
                </a:cubicBezTo>
                <a:cubicBezTo>
                  <a:pt x="7792778" y="2030194"/>
                  <a:pt x="7794542" y="2033725"/>
                  <a:pt x="7794542" y="2040786"/>
                </a:cubicBezTo>
                <a:lnTo>
                  <a:pt x="7783952" y="2040786"/>
                </a:lnTo>
                <a:close/>
                <a:moveTo>
                  <a:pt x="7413288" y="2030194"/>
                </a:moveTo>
                <a:lnTo>
                  <a:pt x="7423878" y="2030194"/>
                </a:lnTo>
                <a:cubicBezTo>
                  <a:pt x="7423878" y="2037255"/>
                  <a:pt x="7425644" y="2039021"/>
                  <a:pt x="7429174" y="2035490"/>
                </a:cubicBezTo>
                <a:cubicBezTo>
                  <a:pt x="7432703" y="2031959"/>
                  <a:pt x="7434468" y="2033725"/>
                  <a:pt x="7434468" y="2040786"/>
                </a:cubicBezTo>
                <a:cubicBezTo>
                  <a:pt x="7434468" y="2047846"/>
                  <a:pt x="7430938" y="2051376"/>
                  <a:pt x="7423878" y="2051376"/>
                </a:cubicBezTo>
                <a:lnTo>
                  <a:pt x="7423878" y="2061967"/>
                </a:lnTo>
                <a:lnTo>
                  <a:pt x="7413288" y="2061967"/>
                </a:lnTo>
                <a:lnTo>
                  <a:pt x="7402697" y="2061967"/>
                </a:lnTo>
                <a:cubicBezTo>
                  <a:pt x="7402697" y="2061967"/>
                  <a:pt x="7404463" y="2060202"/>
                  <a:pt x="7407992" y="2056671"/>
                </a:cubicBezTo>
                <a:cubicBezTo>
                  <a:pt x="7411522" y="2053140"/>
                  <a:pt x="7411522" y="2049611"/>
                  <a:pt x="7407992" y="2046080"/>
                </a:cubicBezTo>
                <a:cubicBezTo>
                  <a:pt x="7404463" y="2042550"/>
                  <a:pt x="7406226" y="2037255"/>
                  <a:pt x="7413288" y="2030194"/>
                </a:cubicBezTo>
                <a:close/>
                <a:moveTo>
                  <a:pt x="6587236" y="2030194"/>
                </a:moveTo>
                <a:lnTo>
                  <a:pt x="6597826" y="2030194"/>
                </a:lnTo>
                <a:lnTo>
                  <a:pt x="6597826" y="2040786"/>
                </a:lnTo>
                <a:close/>
                <a:moveTo>
                  <a:pt x="5507014" y="2030194"/>
                </a:moveTo>
                <a:lnTo>
                  <a:pt x="5517604" y="2051376"/>
                </a:lnTo>
                <a:cubicBezTo>
                  <a:pt x="5524664" y="2051376"/>
                  <a:pt x="5528195" y="2047846"/>
                  <a:pt x="5528195" y="2040786"/>
                </a:cubicBezTo>
                <a:cubicBezTo>
                  <a:pt x="5528195" y="2040786"/>
                  <a:pt x="5526429" y="2039021"/>
                  <a:pt x="5522900" y="2035490"/>
                </a:cubicBezTo>
                <a:cubicBezTo>
                  <a:pt x="5519370" y="2031959"/>
                  <a:pt x="5514074" y="2030194"/>
                  <a:pt x="5507014" y="2030194"/>
                </a:cubicBezTo>
                <a:close/>
                <a:moveTo>
                  <a:pt x="4034946" y="2030194"/>
                </a:moveTo>
                <a:lnTo>
                  <a:pt x="4045537" y="2030194"/>
                </a:lnTo>
                <a:lnTo>
                  <a:pt x="4045537" y="2040786"/>
                </a:lnTo>
                <a:close/>
                <a:moveTo>
                  <a:pt x="3918452" y="2030194"/>
                </a:moveTo>
                <a:cubicBezTo>
                  <a:pt x="3918452" y="2030194"/>
                  <a:pt x="3921982" y="2030194"/>
                  <a:pt x="3929042" y="2030194"/>
                </a:cubicBezTo>
                <a:cubicBezTo>
                  <a:pt x="3936102" y="2030194"/>
                  <a:pt x="3939633" y="2033725"/>
                  <a:pt x="3939633" y="2040786"/>
                </a:cubicBezTo>
                <a:lnTo>
                  <a:pt x="3929042" y="2040786"/>
                </a:lnTo>
                <a:cubicBezTo>
                  <a:pt x="3921982" y="2033725"/>
                  <a:pt x="3918452" y="2030194"/>
                  <a:pt x="3918452" y="2030194"/>
                </a:cubicBezTo>
                <a:close/>
                <a:moveTo>
                  <a:pt x="5403757" y="2024900"/>
                </a:moveTo>
                <a:cubicBezTo>
                  <a:pt x="5401992" y="2024900"/>
                  <a:pt x="5401110" y="2026665"/>
                  <a:pt x="5401110" y="2030194"/>
                </a:cubicBezTo>
                <a:cubicBezTo>
                  <a:pt x="5401110" y="2037255"/>
                  <a:pt x="5404640" y="2037255"/>
                  <a:pt x="5411700" y="2030194"/>
                </a:cubicBezTo>
                <a:cubicBezTo>
                  <a:pt x="5408170" y="2026665"/>
                  <a:pt x="5405522" y="2024900"/>
                  <a:pt x="5403757" y="2024900"/>
                </a:cubicBezTo>
                <a:close/>
                <a:moveTo>
                  <a:pt x="7741590" y="2019605"/>
                </a:moveTo>
                <a:cubicBezTo>
                  <a:pt x="7748652" y="2026665"/>
                  <a:pt x="7755711" y="2033725"/>
                  <a:pt x="7762772" y="2040786"/>
                </a:cubicBezTo>
                <a:cubicBezTo>
                  <a:pt x="7755711" y="2040786"/>
                  <a:pt x="7752182" y="2040786"/>
                  <a:pt x="7752182" y="2040786"/>
                </a:cubicBezTo>
                <a:cubicBezTo>
                  <a:pt x="7752182" y="2040786"/>
                  <a:pt x="7746886" y="2039021"/>
                  <a:pt x="7736296" y="2035490"/>
                </a:cubicBezTo>
                <a:cubicBezTo>
                  <a:pt x="7725704" y="2031959"/>
                  <a:pt x="7720409" y="2028430"/>
                  <a:pt x="7720409" y="2024900"/>
                </a:cubicBezTo>
                <a:cubicBezTo>
                  <a:pt x="7720409" y="2021369"/>
                  <a:pt x="7727471" y="2019605"/>
                  <a:pt x="7741590" y="2019605"/>
                </a:cubicBezTo>
                <a:close/>
                <a:moveTo>
                  <a:pt x="7243841" y="2019605"/>
                </a:moveTo>
                <a:cubicBezTo>
                  <a:pt x="7250902" y="2019605"/>
                  <a:pt x="7254432" y="2021369"/>
                  <a:pt x="7254432" y="2024900"/>
                </a:cubicBezTo>
                <a:cubicBezTo>
                  <a:pt x="7254432" y="2028430"/>
                  <a:pt x="7252666" y="2030194"/>
                  <a:pt x="7249136" y="2030194"/>
                </a:cubicBezTo>
                <a:cubicBezTo>
                  <a:pt x="7245607" y="2030194"/>
                  <a:pt x="7243841" y="2026665"/>
                  <a:pt x="7243841" y="2019605"/>
                </a:cubicBezTo>
                <a:close/>
                <a:moveTo>
                  <a:pt x="5734708" y="2019605"/>
                </a:moveTo>
                <a:cubicBezTo>
                  <a:pt x="5738237" y="2019605"/>
                  <a:pt x="5740002" y="2023136"/>
                  <a:pt x="5740002" y="2030194"/>
                </a:cubicBezTo>
                <a:cubicBezTo>
                  <a:pt x="5740002" y="2030194"/>
                  <a:pt x="5736472" y="2030194"/>
                  <a:pt x="5729412" y="2030194"/>
                </a:cubicBezTo>
                <a:cubicBezTo>
                  <a:pt x="5729412" y="2023136"/>
                  <a:pt x="5731178" y="2019605"/>
                  <a:pt x="5734708" y="2019605"/>
                </a:cubicBezTo>
                <a:close/>
                <a:moveTo>
                  <a:pt x="3950223" y="2019605"/>
                </a:moveTo>
                <a:lnTo>
                  <a:pt x="4003175" y="2030194"/>
                </a:lnTo>
                <a:lnTo>
                  <a:pt x="4013765" y="2051376"/>
                </a:lnTo>
                <a:cubicBezTo>
                  <a:pt x="4006706" y="2051376"/>
                  <a:pt x="3992585" y="2044315"/>
                  <a:pt x="3971404" y="2030194"/>
                </a:cubicBezTo>
                <a:close/>
                <a:moveTo>
                  <a:pt x="7341802" y="2012985"/>
                </a:moveTo>
                <a:cubicBezTo>
                  <a:pt x="7343567" y="2012103"/>
                  <a:pt x="7346216" y="2012544"/>
                  <a:pt x="7349745" y="2014309"/>
                </a:cubicBezTo>
                <a:cubicBezTo>
                  <a:pt x="7356806" y="2017840"/>
                  <a:pt x="7360336" y="2019605"/>
                  <a:pt x="7360336" y="2019605"/>
                </a:cubicBezTo>
                <a:cubicBezTo>
                  <a:pt x="7374456" y="2019605"/>
                  <a:pt x="7377986" y="2026665"/>
                  <a:pt x="7370926" y="2040786"/>
                </a:cubicBezTo>
                <a:cubicBezTo>
                  <a:pt x="7363866" y="2047846"/>
                  <a:pt x="7358570" y="2047846"/>
                  <a:pt x="7355040" y="2040786"/>
                </a:cubicBezTo>
                <a:cubicBezTo>
                  <a:pt x="7351511" y="2033725"/>
                  <a:pt x="7349745" y="2030194"/>
                  <a:pt x="7349745" y="2030194"/>
                </a:cubicBezTo>
                <a:lnTo>
                  <a:pt x="7339155" y="2019605"/>
                </a:lnTo>
                <a:cubicBezTo>
                  <a:pt x="7339155" y="2016075"/>
                  <a:pt x="7340038" y="2013868"/>
                  <a:pt x="7341802" y="2012985"/>
                </a:cubicBezTo>
                <a:close/>
                <a:moveTo>
                  <a:pt x="7762772" y="2009015"/>
                </a:moveTo>
                <a:cubicBezTo>
                  <a:pt x="7762772" y="2009015"/>
                  <a:pt x="7766300" y="2009015"/>
                  <a:pt x="7773361" y="2009015"/>
                </a:cubicBezTo>
                <a:lnTo>
                  <a:pt x="7762772" y="2019605"/>
                </a:lnTo>
                <a:close/>
                <a:moveTo>
                  <a:pt x="7317974" y="2009015"/>
                </a:moveTo>
                <a:lnTo>
                  <a:pt x="7328564" y="2019605"/>
                </a:lnTo>
                <a:cubicBezTo>
                  <a:pt x="7335626" y="2026665"/>
                  <a:pt x="7335626" y="2030194"/>
                  <a:pt x="7328564" y="2030194"/>
                </a:cubicBezTo>
                <a:lnTo>
                  <a:pt x="7317974" y="2030194"/>
                </a:lnTo>
                <a:cubicBezTo>
                  <a:pt x="7317974" y="2023136"/>
                  <a:pt x="7317974" y="2019605"/>
                  <a:pt x="7317974" y="2019605"/>
                </a:cubicBezTo>
                <a:close/>
                <a:moveTo>
                  <a:pt x="6650778" y="2009015"/>
                </a:moveTo>
                <a:cubicBezTo>
                  <a:pt x="6643717" y="2016074"/>
                  <a:pt x="6643717" y="2019605"/>
                  <a:pt x="6650778" y="2019605"/>
                </a:cubicBezTo>
                <a:lnTo>
                  <a:pt x="6671958" y="2009015"/>
                </a:lnTo>
                <a:close/>
                <a:moveTo>
                  <a:pt x="6333066" y="2009015"/>
                </a:moveTo>
                <a:lnTo>
                  <a:pt x="6311884" y="2019605"/>
                </a:lnTo>
                <a:cubicBezTo>
                  <a:pt x="6311884" y="2026665"/>
                  <a:pt x="6311884" y="2030194"/>
                  <a:pt x="6311884" y="2030194"/>
                </a:cubicBezTo>
                <a:cubicBezTo>
                  <a:pt x="6326005" y="2030194"/>
                  <a:pt x="6336595" y="2031959"/>
                  <a:pt x="6343656" y="2035490"/>
                </a:cubicBezTo>
                <a:cubicBezTo>
                  <a:pt x="6350717" y="2039021"/>
                  <a:pt x="6357776" y="2040786"/>
                  <a:pt x="6364836" y="2040786"/>
                </a:cubicBezTo>
                <a:lnTo>
                  <a:pt x="6386018" y="2040786"/>
                </a:lnTo>
                <a:cubicBezTo>
                  <a:pt x="6386018" y="2033725"/>
                  <a:pt x="6386018" y="2030194"/>
                  <a:pt x="6386018" y="2030194"/>
                </a:cubicBezTo>
                <a:lnTo>
                  <a:pt x="6386018" y="2019605"/>
                </a:lnTo>
                <a:cubicBezTo>
                  <a:pt x="6378957" y="2012544"/>
                  <a:pt x="6373662" y="2010780"/>
                  <a:pt x="6370132" y="2014309"/>
                </a:cubicBezTo>
                <a:cubicBezTo>
                  <a:pt x="6366602" y="2017840"/>
                  <a:pt x="6361306" y="2019605"/>
                  <a:pt x="6354246" y="2019605"/>
                </a:cubicBezTo>
                <a:cubicBezTo>
                  <a:pt x="6347186" y="2019605"/>
                  <a:pt x="6340127" y="2016074"/>
                  <a:pt x="6333066" y="2009015"/>
                </a:cubicBezTo>
                <a:close/>
                <a:moveTo>
                  <a:pt x="5263434" y="2009015"/>
                </a:moveTo>
                <a:cubicBezTo>
                  <a:pt x="5270494" y="2009015"/>
                  <a:pt x="5274025" y="2009015"/>
                  <a:pt x="5274025" y="2009015"/>
                </a:cubicBezTo>
                <a:lnTo>
                  <a:pt x="5263434" y="2019605"/>
                </a:lnTo>
                <a:close/>
                <a:moveTo>
                  <a:pt x="3783424" y="2001072"/>
                </a:moveTo>
                <a:cubicBezTo>
                  <a:pt x="3785189" y="2001072"/>
                  <a:pt x="3787836" y="2001954"/>
                  <a:pt x="3791367" y="2003719"/>
                </a:cubicBezTo>
                <a:cubicBezTo>
                  <a:pt x="3798427" y="2007250"/>
                  <a:pt x="3801956" y="2009015"/>
                  <a:pt x="3801956" y="2009015"/>
                </a:cubicBezTo>
                <a:lnTo>
                  <a:pt x="3780776" y="2009015"/>
                </a:lnTo>
                <a:cubicBezTo>
                  <a:pt x="3780776" y="2009015"/>
                  <a:pt x="3780776" y="2007250"/>
                  <a:pt x="3780776" y="2003719"/>
                </a:cubicBezTo>
                <a:cubicBezTo>
                  <a:pt x="3780776" y="2001954"/>
                  <a:pt x="3781660" y="2001072"/>
                  <a:pt x="3783424" y="2001072"/>
                </a:cubicBezTo>
                <a:close/>
                <a:moveTo>
                  <a:pt x="7540374" y="1998424"/>
                </a:moveTo>
                <a:cubicBezTo>
                  <a:pt x="7540374" y="1998424"/>
                  <a:pt x="7543903" y="1998424"/>
                  <a:pt x="7550963" y="1998424"/>
                </a:cubicBezTo>
                <a:lnTo>
                  <a:pt x="7540374" y="2009015"/>
                </a:lnTo>
                <a:cubicBezTo>
                  <a:pt x="7540374" y="2009015"/>
                  <a:pt x="7540374" y="2005484"/>
                  <a:pt x="7540374" y="1998424"/>
                </a:cubicBezTo>
                <a:close/>
                <a:moveTo>
                  <a:pt x="7339155" y="1998424"/>
                </a:moveTo>
                <a:cubicBezTo>
                  <a:pt x="7339155" y="1998424"/>
                  <a:pt x="7342684" y="1998424"/>
                  <a:pt x="7349745" y="1998424"/>
                </a:cubicBezTo>
                <a:lnTo>
                  <a:pt x="7339155" y="2009015"/>
                </a:lnTo>
                <a:close/>
                <a:moveTo>
                  <a:pt x="7047918" y="1998424"/>
                </a:moveTo>
                <a:cubicBezTo>
                  <a:pt x="7044389" y="1998424"/>
                  <a:pt x="7044389" y="2000188"/>
                  <a:pt x="7047918" y="2003719"/>
                </a:cubicBezTo>
                <a:cubicBezTo>
                  <a:pt x="7051448" y="2007250"/>
                  <a:pt x="7060274" y="2010780"/>
                  <a:pt x="7074395" y="2014309"/>
                </a:cubicBezTo>
                <a:cubicBezTo>
                  <a:pt x="7088514" y="2017840"/>
                  <a:pt x="7097341" y="2019605"/>
                  <a:pt x="7100870" y="2019605"/>
                </a:cubicBezTo>
                <a:cubicBezTo>
                  <a:pt x="7104400" y="2019605"/>
                  <a:pt x="7109696" y="2019605"/>
                  <a:pt x="7116756" y="2019605"/>
                </a:cubicBezTo>
                <a:lnTo>
                  <a:pt x="7127347" y="2019605"/>
                </a:lnTo>
                <a:lnTo>
                  <a:pt x="7127347" y="2009015"/>
                </a:lnTo>
                <a:cubicBezTo>
                  <a:pt x="7134408" y="2009015"/>
                  <a:pt x="7137937" y="2009015"/>
                  <a:pt x="7137937" y="2009015"/>
                </a:cubicBezTo>
                <a:cubicBezTo>
                  <a:pt x="7130876" y="2001954"/>
                  <a:pt x="7116756" y="1998424"/>
                  <a:pt x="7095574" y="1998424"/>
                </a:cubicBezTo>
                <a:cubicBezTo>
                  <a:pt x="7088514" y="1998424"/>
                  <a:pt x="7081456" y="1998424"/>
                  <a:pt x="7074395" y="1998424"/>
                </a:cubicBezTo>
                <a:cubicBezTo>
                  <a:pt x="7067333" y="1998424"/>
                  <a:pt x="7060274" y="1998424"/>
                  <a:pt x="7053214" y="1998424"/>
                </a:cubicBezTo>
                <a:cubicBezTo>
                  <a:pt x="7053214" y="1998424"/>
                  <a:pt x="7051448" y="1998424"/>
                  <a:pt x="7047918" y="1998424"/>
                </a:cubicBezTo>
                <a:close/>
                <a:moveTo>
                  <a:pt x="8493510" y="1987834"/>
                </a:moveTo>
                <a:cubicBezTo>
                  <a:pt x="8493510" y="1987834"/>
                  <a:pt x="8497039" y="1987834"/>
                  <a:pt x="8504100" y="1987834"/>
                </a:cubicBezTo>
                <a:lnTo>
                  <a:pt x="8514691" y="1987834"/>
                </a:lnTo>
                <a:lnTo>
                  <a:pt x="8525281" y="1987834"/>
                </a:lnTo>
                <a:cubicBezTo>
                  <a:pt x="8532341" y="1994894"/>
                  <a:pt x="8537637" y="1998424"/>
                  <a:pt x="8541166" y="1998424"/>
                </a:cubicBezTo>
                <a:cubicBezTo>
                  <a:pt x="8544696" y="1998424"/>
                  <a:pt x="8546462" y="1998424"/>
                  <a:pt x="8546462" y="1998424"/>
                </a:cubicBezTo>
                <a:cubicBezTo>
                  <a:pt x="8567641" y="1998424"/>
                  <a:pt x="8595884" y="2009015"/>
                  <a:pt x="8631185" y="2030194"/>
                </a:cubicBezTo>
                <a:cubicBezTo>
                  <a:pt x="8638245" y="2030194"/>
                  <a:pt x="8643541" y="2031959"/>
                  <a:pt x="8647070" y="2035490"/>
                </a:cubicBezTo>
                <a:cubicBezTo>
                  <a:pt x="8650601" y="2039021"/>
                  <a:pt x="8655895" y="2040786"/>
                  <a:pt x="8662957" y="2040786"/>
                </a:cubicBezTo>
                <a:lnTo>
                  <a:pt x="8673545" y="2040786"/>
                </a:lnTo>
                <a:cubicBezTo>
                  <a:pt x="8673545" y="2047846"/>
                  <a:pt x="8680607" y="2054906"/>
                  <a:pt x="8694728" y="2061967"/>
                </a:cubicBezTo>
                <a:cubicBezTo>
                  <a:pt x="8708847" y="2069026"/>
                  <a:pt x="8715908" y="2072557"/>
                  <a:pt x="8715908" y="2072557"/>
                </a:cubicBezTo>
                <a:cubicBezTo>
                  <a:pt x="8708847" y="2072557"/>
                  <a:pt x="8698257" y="2072557"/>
                  <a:pt x="8684137" y="2072557"/>
                </a:cubicBezTo>
                <a:lnTo>
                  <a:pt x="8641775" y="2051376"/>
                </a:lnTo>
                <a:cubicBezTo>
                  <a:pt x="8620595" y="2044315"/>
                  <a:pt x="8610004" y="2040786"/>
                  <a:pt x="8610004" y="2040786"/>
                </a:cubicBezTo>
                <a:cubicBezTo>
                  <a:pt x="8610004" y="2033725"/>
                  <a:pt x="8599414" y="2030194"/>
                  <a:pt x="8578233" y="2030194"/>
                </a:cubicBezTo>
                <a:cubicBezTo>
                  <a:pt x="8578233" y="2030194"/>
                  <a:pt x="8574703" y="2028430"/>
                  <a:pt x="8567641" y="2024900"/>
                </a:cubicBezTo>
                <a:cubicBezTo>
                  <a:pt x="8560582" y="2021369"/>
                  <a:pt x="8542932" y="2016074"/>
                  <a:pt x="8514691" y="2009015"/>
                </a:cubicBezTo>
                <a:close/>
                <a:moveTo>
                  <a:pt x="7423878" y="1987834"/>
                </a:moveTo>
                <a:cubicBezTo>
                  <a:pt x="7430938" y="1987834"/>
                  <a:pt x="7434468" y="1989598"/>
                  <a:pt x="7434468" y="1993128"/>
                </a:cubicBezTo>
                <a:cubicBezTo>
                  <a:pt x="7434468" y="1996659"/>
                  <a:pt x="7430938" y="1998424"/>
                  <a:pt x="7423878" y="1998424"/>
                </a:cubicBezTo>
                <a:lnTo>
                  <a:pt x="7413288" y="1998424"/>
                </a:lnTo>
                <a:cubicBezTo>
                  <a:pt x="7413288" y="1991363"/>
                  <a:pt x="7416818" y="1987834"/>
                  <a:pt x="7423878" y="1987834"/>
                </a:cubicBezTo>
                <a:close/>
                <a:moveTo>
                  <a:pt x="5972991" y="1987834"/>
                </a:moveTo>
                <a:cubicBezTo>
                  <a:pt x="5987112" y="1994894"/>
                  <a:pt x="5987112" y="2001954"/>
                  <a:pt x="5972991" y="2009015"/>
                </a:cubicBezTo>
                <a:lnTo>
                  <a:pt x="6036534" y="2030194"/>
                </a:lnTo>
                <a:lnTo>
                  <a:pt x="6057716" y="2019605"/>
                </a:lnTo>
                <a:cubicBezTo>
                  <a:pt x="6064776" y="2026665"/>
                  <a:pt x="6068305" y="2030194"/>
                  <a:pt x="6068305" y="2030194"/>
                </a:cubicBezTo>
                <a:lnTo>
                  <a:pt x="6089486" y="2030194"/>
                </a:lnTo>
                <a:lnTo>
                  <a:pt x="6036534" y="2009015"/>
                </a:lnTo>
                <a:cubicBezTo>
                  <a:pt x="6036534" y="2009015"/>
                  <a:pt x="6033005" y="2009015"/>
                  <a:pt x="6025943" y="2009015"/>
                </a:cubicBezTo>
                <a:cubicBezTo>
                  <a:pt x="6018882" y="2009015"/>
                  <a:pt x="6015353" y="2007250"/>
                  <a:pt x="6015353" y="2003719"/>
                </a:cubicBezTo>
                <a:cubicBezTo>
                  <a:pt x="6015353" y="2000188"/>
                  <a:pt x="6018882" y="1998424"/>
                  <a:pt x="6025943" y="1998424"/>
                </a:cubicBezTo>
                <a:cubicBezTo>
                  <a:pt x="6018882" y="1991363"/>
                  <a:pt x="6008293" y="1987834"/>
                  <a:pt x="5994172" y="1987834"/>
                </a:cubicBezTo>
                <a:close/>
                <a:moveTo>
                  <a:pt x="5379929" y="1987834"/>
                </a:moveTo>
                <a:cubicBezTo>
                  <a:pt x="5372868" y="1987834"/>
                  <a:pt x="5369339" y="1989598"/>
                  <a:pt x="5369339" y="1993128"/>
                </a:cubicBezTo>
                <a:cubicBezTo>
                  <a:pt x="5369339" y="1996659"/>
                  <a:pt x="5372868" y="1998424"/>
                  <a:pt x="5379929" y="1998424"/>
                </a:cubicBezTo>
                <a:cubicBezTo>
                  <a:pt x="5386990" y="1998424"/>
                  <a:pt x="5394050" y="2001954"/>
                  <a:pt x="5401110" y="2009015"/>
                </a:cubicBezTo>
                <a:cubicBezTo>
                  <a:pt x="5401110" y="2009015"/>
                  <a:pt x="5404640" y="2010780"/>
                  <a:pt x="5411700" y="2014309"/>
                </a:cubicBezTo>
                <a:cubicBezTo>
                  <a:pt x="5418760" y="2017840"/>
                  <a:pt x="5425820" y="2019605"/>
                  <a:pt x="5432881" y="2019605"/>
                </a:cubicBezTo>
                <a:cubicBezTo>
                  <a:pt x="5439942" y="2019605"/>
                  <a:pt x="5447002" y="2019605"/>
                  <a:pt x="5454062" y="2019605"/>
                </a:cubicBezTo>
                <a:cubicBezTo>
                  <a:pt x="5454062" y="2019605"/>
                  <a:pt x="5450531" y="2017840"/>
                  <a:pt x="5443471" y="2014309"/>
                </a:cubicBezTo>
                <a:cubicBezTo>
                  <a:pt x="5436410" y="2010780"/>
                  <a:pt x="5429352" y="2009015"/>
                  <a:pt x="5422291" y="2009015"/>
                </a:cubicBezTo>
                <a:cubicBezTo>
                  <a:pt x="5408170" y="2001954"/>
                  <a:pt x="5399344" y="1996659"/>
                  <a:pt x="5395814" y="1993128"/>
                </a:cubicBezTo>
                <a:cubicBezTo>
                  <a:pt x="5392285" y="1989598"/>
                  <a:pt x="5386990" y="1987834"/>
                  <a:pt x="5379929" y="1987834"/>
                </a:cubicBezTo>
                <a:close/>
                <a:moveTo>
                  <a:pt x="4490334" y="1987834"/>
                </a:moveTo>
                <a:lnTo>
                  <a:pt x="4490334" y="1998424"/>
                </a:lnTo>
                <a:cubicBezTo>
                  <a:pt x="4483274" y="1998424"/>
                  <a:pt x="4479743" y="1998424"/>
                  <a:pt x="4479743" y="1998424"/>
                </a:cubicBezTo>
                <a:cubicBezTo>
                  <a:pt x="4479743" y="1998424"/>
                  <a:pt x="4479743" y="1996659"/>
                  <a:pt x="4479743" y="1993128"/>
                </a:cubicBezTo>
                <a:cubicBezTo>
                  <a:pt x="4479743" y="1989598"/>
                  <a:pt x="4483274" y="1987834"/>
                  <a:pt x="4490334" y="1987834"/>
                </a:cubicBezTo>
                <a:close/>
                <a:moveTo>
                  <a:pt x="4426791" y="1987834"/>
                </a:moveTo>
                <a:lnTo>
                  <a:pt x="4458562" y="2009015"/>
                </a:lnTo>
                <a:cubicBezTo>
                  <a:pt x="4444442" y="2009015"/>
                  <a:pt x="4433852" y="2009015"/>
                  <a:pt x="4426791" y="2009015"/>
                </a:cubicBezTo>
                <a:close/>
                <a:moveTo>
                  <a:pt x="7339155" y="1977242"/>
                </a:moveTo>
                <a:cubicBezTo>
                  <a:pt x="7339155" y="1977242"/>
                  <a:pt x="7342684" y="1977242"/>
                  <a:pt x="7349745" y="1977242"/>
                </a:cubicBezTo>
                <a:lnTo>
                  <a:pt x="7360336" y="1977242"/>
                </a:lnTo>
                <a:cubicBezTo>
                  <a:pt x="7360336" y="1977242"/>
                  <a:pt x="7360336" y="1979007"/>
                  <a:pt x="7360336" y="1982538"/>
                </a:cubicBezTo>
                <a:cubicBezTo>
                  <a:pt x="7360336" y="1986069"/>
                  <a:pt x="7356806" y="1987834"/>
                  <a:pt x="7349745" y="1987834"/>
                </a:cubicBezTo>
                <a:cubicBezTo>
                  <a:pt x="7349745" y="1980773"/>
                  <a:pt x="7346216" y="1977242"/>
                  <a:pt x="7339155" y="1977242"/>
                </a:cubicBezTo>
                <a:close/>
                <a:moveTo>
                  <a:pt x="6550169" y="1977242"/>
                </a:moveTo>
                <a:lnTo>
                  <a:pt x="6566054" y="1977242"/>
                </a:lnTo>
                <a:lnTo>
                  <a:pt x="6576646" y="1977242"/>
                </a:lnTo>
                <a:lnTo>
                  <a:pt x="6576646" y="1987834"/>
                </a:lnTo>
                <a:cubicBezTo>
                  <a:pt x="6562525" y="1994894"/>
                  <a:pt x="6558994" y="1994894"/>
                  <a:pt x="6566054" y="1987834"/>
                </a:cubicBezTo>
                <a:cubicBezTo>
                  <a:pt x="6566054" y="1980773"/>
                  <a:pt x="6560759" y="1977242"/>
                  <a:pt x="6550169" y="1977242"/>
                </a:cubicBezTo>
                <a:close/>
                <a:moveTo>
                  <a:pt x="6428380" y="1977242"/>
                </a:moveTo>
                <a:cubicBezTo>
                  <a:pt x="6435440" y="1977242"/>
                  <a:pt x="6438970" y="1977242"/>
                  <a:pt x="6438970" y="1977242"/>
                </a:cubicBezTo>
                <a:cubicBezTo>
                  <a:pt x="6453090" y="1977242"/>
                  <a:pt x="6467211" y="1977242"/>
                  <a:pt x="6481332" y="1977242"/>
                </a:cubicBezTo>
                <a:cubicBezTo>
                  <a:pt x="6495451" y="1977242"/>
                  <a:pt x="6509573" y="1977242"/>
                  <a:pt x="6523694" y="1977242"/>
                </a:cubicBezTo>
                <a:cubicBezTo>
                  <a:pt x="6530754" y="1977242"/>
                  <a:pt x="6534284" y="1977242"/>
                  <a:pt x="6534284" y="1977242"/>
                </a:cubicBezTo>
                <a:lnTo>
                  <a:pt x="6544874" y="1977242"/>
                </a:lnTo>
                <a:lnTo>
                  <a:pt x="6550169" y="1977242"/>
                </a:lnTo>
                <a:cubicBezTo>
                  <a:pt x="6539579" y="1977242"/>
                  <a:pt x="6534284" y="1979007"/>
                  <a:pt x="6534284" y="1982538"/>
                </a:cubicBezTo>
                <a:cubicBezTo>
                  <a:pt x="6534284" y="1986069"/>
                  <a:pt x="6536050" y="1987834"/>
                  <a:pt x="6539579" y="1987834"/>
                </a:cubicBezTo>
                <a:cubicBezTo>
                  <a:pt x="6543108" y="1987834"/>
                  <a:pt x="6544874" y="1991363"/>
                  <a:pt x="6544874" y="1998424"/>
                </a:cubicBezTo>
                <a:cubicBezTo>
                  <a:pt x="6544874" y="2005484"/>
                  <a:pt x="6548403" y="2009015"/>
                  <a:pt x="6555464" y="2009015"/>
                </a:cubicBezTo>
                <a:cubicBezTo>
                  <a:pt x="6562525" y="2009015"/>
                  <a:pt x="6564290" y="2010780"/>
                  <a:pt x="6560759" y="2014309"/>
                </a:cubicBezTo>
                <a:cubicBezTo>
                  <a:pt x="6557230" y="2017840"/>
                  <a:pt x="6548403" y="2016074"/>
                  <a:pt x="6534284" y="2009015"/>
                </a:cubicBezTo>
                <a:lnTo>
                  <a:pt x="6491922" y="1998424"/>
                </a:lnTo>
                <a:cubicBezTo>
                  <a:pt x="6484861" y="1998424"/>
                  <a:pt x="6479566" y="1996659"/>
                  <a:pt x="6476036" y="1993128"/>
                </a:cubicBezTo>
                <a:cubicBezTo>
                  <a:pt x="6472506" y="1989598"/>
                  <a:pt x="6470740" y="1987834"/>
                  <a:pt x="6470740" y="1987834"/>
                </a:cubicBezTo>
                <a:lnTo>
                  <a:pt x="6470740" y="1998424"/>
                </a:lnTo>
                <a:lnTo>
                  <a:pt x="6470740" y="2009015"/>
                </a:lnTo>
                <a:cubicBezTo>
                  <a:pt x="6463680" y="2009015"/>
                  <a:pt x="6456621" y="2003719"/>
                  <a:pt x="6449560" y="1993128"/>
                </a:cubicBezTo>
                <a:cubicBezTo>
                  <a:pt x="6442499" y="1982538"/>
                  <a:pt x="6435440" y="1977242"/>
                  <a:pt x="6428380" y="1977242"/>
                </a:cubicBezTo>
                <a:close/>
                <a:moveTo>
                  <a:pt x="5146940" y="1977242"/>
                </a:moveTo>
                <a:lnTo>
                  <a:pt x="5168121" y="1987834"/>
                </a:lnTo>
                <a:cubicBezTo>
                  <a:pt x="5161060" y="1987834"/>
                  <a:pt x="5157530" y="1987834"/>
                  <a:pt x="5157530" y="1987834"/>
                </a:cubicBezTo>
                <a:cubicBezTo>
                  <a:pt x="5157530" y="1987834"/>
                  <a:pt x="5154000" y="1987834"/>
                  <a:pt x="5146940" y="1987834"/>
                </a:cubicBezTo>
                <a:lnTo>
                  <a:pt x="5157530" y="1998424"/>
                </a:lnTo>
                <a:cubicBezTo>
                  <a:pt x="5171650" y="1998424"/>
                  <a:pt x="5178710" y="1994894"/>
                  <a:pt x="5178710" y="1987834"/>
                </a:cubicBezTo>
                <a:lnTo>
                  <a:pt x="5157530" y="1977242"/>
                </a:lnTo>
                <a:close/>
                <a:moveTo>
                  <a:pt x="5009265" y="1977242"/>
                </a:moveTo>
                <a:lnTo>
                  <a:pt x="5009265" y="1987834"/>
                </a:lnTo>
                <a:lnTo>
                  <a:pt x="5019854" y="1977242"/>
                </a:lnTo>
                <a:cubicBezTo>
                  <a:pt x="5019854" y="1977242"/>
                  <a:pt x="5016325" y="1977242"/>
                  <a:pt x="5009265" y="1977242"/>
                </a:cubicBezTo>
                <a:close/>
                <a:moveTo>
                  <a:pt x="7104842" y="1971948"/>
                </a:moveTo>
                <a:cubicBezTo>
                  <a:pt x="7102196" y="1971948"/>
                  <a:pt x="7099106" y="1973713"/>
                  <a:pt x="7095574" y="1977242"/>
                </a:cubicBezTo>
                <a:lnTo>
                  <a:pt x="7106166" y="1987834"/>
                </a:lnTo>
                <a:cubicBezTo>
                  <a:pt x="7113226" y="1987834"/>
                  <a:pt x="7116756" y="1987834"/>
                  <a:pt x="7116756" y="1987834"/>
                </a:cubicBezTo>
                <a:cubicBezTo>
                  <a:pt x="7116756" y="1987834"/>
                  <a:pt x="7114991" y="1984303"/>
                  <a:pt x="7111462" y="1977242"/>
                </a:cubicBezTo>
                <a:cubicBezTo>
                  <a:pt x="7109697" y="1973713"/>
                  <a:pt x="7107491" y="1971948"/>
                  <a:pt x="7104842" y="1971948"/>
                </a:cubicBezTo>
                <a:close/>
                <a:moveTo>
                  <a:pt x="7635686" y="1966653"/>
                </a:moveTo>
                <a:lnTo>
                  <a:pt x="7646278" y="1977242"/>
                </a:lnTo>
                <a:cubicBezTo>
                  <a:pt x="7653338" y="1970184"/>
                  <a:pt x="7660396" y="1966653"/>
                  <a:pt x="7667457" y="1966653"/>
                </a:cubicBezTo>
                <a:cubicBezTo>
                  <a:pt x="7667457" y="1966653"/>
                  <a:pt x="7662163" y="1966653"/>
                  <a:pt x="7651572" y="1966653"/>
                </a:cubicBezTo>
                <a:cubicBezTo>
                  <a:pt x="7640982" y="1966653"/>
                  <a:pt x="7635686" y="1966653"/>
                  <a:pt x="7635686" y="1966653"/>
                </a:cubicBezTo>
                <a:close/>
                <a:moveTo>
                  <a:pt x="6608416" y="1966653"/>
                </a:moveTo>
                <a:lnTo>
                  <a:pt x="6619006" y="1977242"/>
                </a:lnTo>
                <a:lnTo>
                  <a:pt x="6629598" y="1966653"/>
                </a:lnTo>
                <a:cubicBezTo>
                  <a:pt x="6629598" y="1966653"/>
                  <a:pt x="6626067" y="1966653"/>
                  <a:pt x="6619006" y="1966653"/>
                </a:cubicBezTo>
                <a:cubicBezTo>
                  <a:pt x="6611946" y="1966653"/>
                  <a:pt x="6608416" y="1966653"/>
                  <a:pt x="6608416" y="1966653"/>
                </a:cubicBezTo>
                <a:close/>
                <a:moveTo>
                  <a:pt x="6174209" y="1966653"/>
                </a:moveTo>
                <a:cubicBezTo>
                  <a:pt x="6167149" y="1966653"/>
                  <a:pt x="6167149" y="1970184"/>
                  <a:pt x="6174209" y="1977242"/>
                </a:cubicBezTo>
                <a:cubicBezTo>
                  <a:pt x="6174209" y="1977242"/>
                  <a:pt x="6177738" y="1977242"/>
                  <a:pt x="6184800" y="1977242"/>
                </a:cubicBezTo>
                <a:cubicBezTo>
                  <a:pt x="6184800" y="1970184"/>
                  <a:pt x="6181270" y="1966653"/>
                  <a:pt x="6174209" y="1966653"/>
                </a:cubicBezTo>
                <a:close/>
                <a:moveTo>
                  <a:pt x="5941220" y="1966653"/>
                </a:moveTo>
                <a:lnTo>
                  <a:pt x="5930630" y="1977242"/>
                </a:lnTo>
                <a:cubicBezTo>
                  <a:pt x="5937690" y="1977242"/>
                  <a:pt x="5937690" y="1980773"/>
                  <a:pt x="5930630" y="1987834"/>
                </a:cubicBezTo>
                <a:cubicBezTo>
                  <a:pt x="5930630" y="1987834"/>
                  <a:pt x="5934160" y="1987834"/>
                  <a:pt x="5941220" y="1987834"/>
                </a:cubicBezTo>
                <a:lnTo>
                  <a:pt x="5962401" y="1987834"/>
                </a:lnTo>
                <a:lnTo>
                  <a:pt x="5951812" y="1977242"/>
                </a:lnTo>
                <a:cubicBezTo>
                  <a:pt x="5951812" y="1970184"/>
                  <a:pt x="5948280" y="1966653"/>
                  <a:pt x="5941220" y="1966653"/>
                </a:cubicBezTo>
                <a:close/>
                <a:moveTo>
                  <a:pt x="5845908" y="1966653"/>
                </a:moveTo>
                <a:cubicBezTo>
                  <a:pt x="5838847" y="1966653"/>
                  <a:pt x="5833552" y="1970184"/>
                  <a:pt x="5830020" y="1977242"/>
                </a:cubicBezTo>
                <a:cubicBezTo>
                  <a:pt x="5826491" y="1984303"/>
                  <a:pt x="5831786" y="1991363"/>
                  <a:pt x="5845908" y="1998424"/>
                </a:cubicBezTo>
                <a:cubicBezTo>
                  <a:pt x="5860026" y="1998424"/>
                  <a:pt x="5870616" y="1998424"/>
                  <a:pt x="5877678" y="1998424"/>
                </a:cubicBezTo>
                <a:cubicBezTo>
                  <a:pt x="5884738" y="1991363"/>
                  <a:pt x="5886504" y="1984303"/>
                  <a:pt x="5882972" y="1977242"/>
                </a:cubicBezTo>
                <a:cubicBezTo>
                  <a:pt x="5879443" y="1970184"/>
                  <a:pt x="5874148" y="1970184"/>
                  <a:pt x="5867087" y="1977242"/>
                </a:cubicBezTo>
                <a:cubicBezTo>
                  <a:pt x="5860026" y="1977242"/>
                  <a:pt x="5856497" y="1973713"/>
                  <a:pt x="5856497" y="1966653"/>
                </a:cubicBezTo>
                <a:cubicBezTo>
                  <a:pt x="5856497" y="1966653"/>
                  <a:pt x="5852968" y="1966653"/>
                  <a:pt x="5845908" y="1966653"/>
                </a:cubicBezTo>
                <a:close/>
                <a:moveTo>
                  <a:pt x="5687051" y="1966653"/>
                </a:moveTo>
                <a:cubicBezTo>
                  <a:pt x="5665870" y="1966653"/>
                  <a:pt x="5662340" y="1970184"/>
                  <a:pt x="5676460" y="1977242"/>
                </a:cubicBezTo>
                <a:cubicBezTo>
                  <a:pt x="5676460" y="1984303"/>
                  <a:pt x="5678226" y="1987834"/>
                  <a:pt x="5681756" y="1987834"/>
                </a:cubicBezTo>
                <a:cubicBezTo>
                  <a:pt x="5685285" y="1987834"/>
                  <a:pt x="5687051" y="1984303"/>
                  <a:pt x="5687051" y="1977242"/>
                </a:cubicBezTo>
                <a:cubicBezTo>
                  <a:pt x="5687051" y="1970184"/>
                  <a:pt x="5687051" y="1966653"/>
                  <a:pt x="5687051" y="1966653"/>
                </a:cubicBezTo>
                <a:close/>
                <a:moveTo>
                  <a:pt x="8424672" y="1963344"/>
                </a:moveTo>
                <a:cubicBezTo>
                  <a:pt x="8429968" y="1962019"/>
                  <a:pt x="8435262" y="1966653"/>
                  <a:pt x="8440558" y="1977242"/>
                </a:cubicBezTo>
                <a:lnTo>
                  <a:pt x="8451148" y="1987834"/>
                </a:lnTo>
                <a:cubicBezTo>
                  <a:pt x="8451148" y="1987834"/>
                  <a:pt x="8444087" y="1984303"/>
                  <a:pt x="8429968" y="1977242"/>
                </a:cubicBezTo>
                <a:lnTo>
                  <a:pt x="8419377" y="1966653"/>
                </a:lnTo>
                <a:cubicBezTo>
                  <a:pt x="8421143" y="1964888"/>
                  <a:pt x="8422908" y="1963783"/>
                  <a:pt x="8424672" y="1963344"/>
                </a:cubicBezTo>
                <a:close/>
                <a:moveTo>
                  <a:pt x="7540374" y="1956063"/>
                </a:moveTo>
                <a:cubicBezTo>
                  <a:pt x="7533312" y="1956063"/>
                  <a:pt x="7529782" y="1959592"/>
                  <a:pt x="7529782" y="1966653"/>
                </a:cubicBezTo>
                <a:lnTo>
                  <a:pt x="7540374" y="1966653"/>
                </a:lnTo>
                <a:close/>
                <a:moveTo>
                  <a:pt x="7434468" y="1956063"/>
                </a:moveTo>
                <a:cubicBezTo>
                  <a:pt x="7441530" y="1956063"/>
                  <a:pt x="7445059" y="1959592"/>
                  <a:pt x="7445059" y="1966653"/>
                </a:cubicBezTo>
                <a:cubicBezTo>
                  <a:pt x="7445059" y="1973713"/>
                  <a:pt x="7448588" y="1977242"/>
                  <a:pt x="7455649" y="1977242"/>
                </a:cubicBezTo>
                <a:cubicBezTo>
                  <a:pt x="7462711" y="1977242"/>
                  <a:pt x="7466240" y="1979007"/>
                  <a:pt x="7466240" y="1982538"/>
                </a:cubicBezTo>
                <a:cubicBezTo>
                  <a:pt x="7466240" y="1986069"/>
                  <a:pt x="7462711" y="1987834"/>
                  <a:pt x="7455649" y="1987834"/>
                </a:cubicBezTo>
                <a:lnTo>
                  <a:pt x="7445059" y="1987834"/>
                </a:lnTo>
                <a:lnTo>
                  <a:pt x="7434468" y="1977242"/>
                </a:lnTo>
                <a:close/>
                <a:moveTo>
                  <a:pt x="7233251" y="1956063"/>
                </a:moveTo>
                <a:cubicBezTo>
                  <a:pt x="7233251" y="1963122"/>
                  <a:pt x="7233251" y="1966653"/>
                  <a:pt x="7233251" y="1966653"/>
                </a:cubicBezTo>
                <a:cubicBezTo>
                  <a:pt x="7233251" y="1973713"/>
                  <a:pt x="7236780" y="1975478"/>
                  <a:pt x="7243841" y="1971948"/>
                </a:cubicBezTo>
                <a:cubicBezTo>
                  <a:pt x="7250902" y="1968417"/>
                  <a:pt x="7254432" y="1966653"/>
                  <a:pt x="7254432" y="1966653"/>
                </a:cubicBezTo>
                <a:cubicBezTo>
                  <a:pt x="7254432" y="1959592"/>
                  <a:pt x="7254432" y="1956063"/>
                  <a:pt x="7254432" y="1956063"/>
                </a:cubicBezTo>
                <a:cubicBezTo>
                  <a:pt x="7254432" y="1956063"/>
                  <a:pt x="7250902" y="1956063"/>
                  <a:pt x="7243841" y="1956063"/>
                </a:cubicBezTo>
                <a:close/>
                <a:moveTo>
                  <a:pt x="5623508" y="1956063"/>
                </a:moveTo>
                <a:lnTo>
                  <a:pt x="5634099" y="1966653"/>
                </a:lnTo>
                <a:cubicBezTo>
                  <a:pt x="5641160" y="1973713"/>
                  <a:pt x="5646454" y="1977242"/>
                  <a:pt x="5649984" y="1977242"/>
                </a:cubicBezTo>
                <a:cubicBezTo>
                  <a:pt x="5653514" y="1977242"/>
                  <a:pt x="5655279" y="1973713"/>
                  <a:pt x="5655279" y="1966653"/>
                </a:cubicBezTo>
                <a:cubicBezTo>
                  <a:pt x="5655279" y="1959592"/>
                  <a:pt x="5644689" y="1956063"/>
                  <a:pt x="5623508" y="1956063"/>
                </a:cubicBezTo>
                <a:close/>
                <a:moveTo>
                  <a:pt x="5570556" y="1956063"/>
                </a:moveTo>
                <a:lnTo>
                  <a:pt x="5559966" y="1966653"/>
                </a:lnTo>
                <a:cubicBezTo>
                  <a:pt x="5567026" y="1966653"/>
                  <a:pt x="5570556" y="1964888"/>
                  <a:pt x="5570556" y="1961357"/>
                </a:cubicBezTo>
                <a:cubicBezTo>
                  <a:pt x="5570556" y="1957828"/>
                  <a:pt x="5570556" y="1956063"/>
                  <a:pt x="5570556" y="1956063"/>
                </a:cubicBezTo>
                <a:close/>
                <a:moveTo>
                  <a:pt x="5115169" y="1956063"/>
                </a:moveTo>
                <a:cubicBezTo>
                  <a:pt x="5108108" y="1963122"/>
                  <a:pt x="5104578" y="1966653"/>
                  <a:pt x="5104578" y="1966653"/>
                </a:cubicBezTo>
                <a:cubicBezTo>
                  <a:pt x="5104578" y="1973713"/>
                  <a:pt x="5104578" y="1977242"/>
                  <a:pt x="5104578" y="1977242"/>
                </a:cubicBezTo>
                <a:cubicBezTo>
                  <a:pt x="5104578" y="1977242"/>
                  <a:pt x="5108108" y="1977242"/>
                  <a:pt x="5115169" y="1977242"/>
                </a:cubicBezTo>
                <a:cubicBezTo>
                  <a:pt x="5122229" y="1977242"/>
                  <a:pt x="5125758" y="1973713"/>
                  <a:pt x="5125758" y="1966653"/>
                </a:cubicBezTo>
                <a:cubicBezTo>
                  <a:pt x="5125758" y="1966653"/>
                  <a:pt x="5125758" y="1964888"/>
                  <a:pt x="5125758" y="1961357"/>
                </a:cubicBezTo>
                <a:cubicBezTo>
                  <a:pt x="5125758" y="1957828"/>
                  <a:pt x="5122229" y="1956063"/>
                  <a:pt x="5115169" y="1956063"/>
                </a:cubicBezTo>
                <a:close/>
                <a:moveTo>
                  <a:pt x="4522106" y="1956063"/>
                </a:moveTo>
                <a:lnTo>
                  <a:pt x="4522106" y="1966653"/>
                </a:lnTo>
                <a:lnTo>
                  <a:pt x="4532695" y="1966653"/>
                </a:lnTo>
                <a:cubicBezTo>
                  <a:pt x="4525635" y="1959592"/>
                  <a:pt x="4522106" y="1956063"/>
                  <a:pt x="4522106" y="1956063"/>
                </a:cubicBezTo>
                <a:close/>
                <a:moveTo>
                  <a:pt x="4160708" y="1949444"/>
                </a:moveTo>
                <a:cubicBezTo>
                  <a:pt x="4159825" y="1948560"/>
                  <a:pt x="4158502" y="1949002"/>
                  <a:pt x="4156736" y="1950767"/>
                </a:cubicBezTo>
                <a:cubicBezTo>
                  <a:pt x="4153206" y="1954297"/>
                  <a:pt x="4154970" y="1957828"/>
                  <a:pt x="4162031" y="1961357"/>
                </a:cubicBezTo>
                <a:cubicBezTo>
                  <a:pt x="4169092" y="1964888"/>
                  <a:pt x="4172621" y="1966653"/>
                  <a:pt x="4172621" y="1966653"/>
                </a:cubicBezTo>
                <a:cubicBezTo>
                  <a:pt x="4172621" y="1959592"/>
                  <a:pt x="4169092" y="1956063"/>
                  <a:pt x="4162031" y="1956063"/>
                </a:cubicBezTo>
                <a:cubicBezTo>
                  <a:pt x="4162031" y="1952532"/>
                  <a:pt x="4161590" y="1950326"/>
                  <a:pt x="4160708" y="1949444"/>
                </a:cubicBezTo>
                <a:close/>
                <a:moveTo>
                  <a:pt x="7699230" y="1945472"/>
                </a:moveTo>
                <a:cubicBezTo>
                  <a:pt x="7692168" y="1945472"/>
                  <a:pt x="7692168" y="1952532"/>
                  <a:pt x="7699230" y="1966653"/>
                </a:cubicBezTo>
                <a:cubicBezTo>
                  <a:pt x="7706290" y="1966653"/>
                  <a:pt x="7713348" y="1966653"/>
                  <a:pt x="7720409" y="1966653"/>
                </a:cubicBezTo>
                <a:lnTo>
                  <a:pt x="7731000" y="1966653"/>
                </a:lnTo>
                <a:lnTo>
                  <a:pt x="7709820" y="1956063"/>
                </a:lnTo>
                <a:cubicBezTo>
                  <a:pt x="7709820" y="1949002"/>
                  <a:pt x="7706290" y="1945472"/>
                  <a:pt x="7699230" y="1945472"/>
                </a:cubicBezTo>
                <a:close/>
                <a:moveTo>
                  <a:pt x="7646278" y="1945472"/>
                </a:moveTo>
                <a:cubicBezTo>
                  <a:pt x="7646278" y="1952532"/>
                  <a:pt x="7649807" y="1956063"/>
                  <a:pt x="7656867" y="1956063"/>
                </a:cubicBezTo>
                <a:lnTo>
                  <a:pt x="7656867" y="1945472"/>
                </a:lnTo>
                <a:cubicBezTo>
                  <a:pt x="7649807" y="1945472"/>
                  <a:pt x="7646278" y="1945472"/>
                  <a:pt x="7646278" y="1945472"/>
                </a:cubicBezTo>
                <a:close/>
                <a:moveTo>
                  <a:pt x="7593326" y="1945472"/>
                </a:moveTo>
                <a:lnTo>
                  <a:pt x="7582734" y="1977242"/>
                </a:lnTo>
                <a:lnTo>
                  <a:pt x="7593326" y="1966653"/>
                </a:lnTo>
                <a:close/>
                <a:moveTo>
                  <a:pt x="7370926" y="1945472"/>
                </a:moveTo>
                <a:lnTo>
                  <a:pt x="7370926" y="1956063"/>
                </a:lnTo>
                <a:cubicBezTo>
                  <a:pt x="7377986" y="1956063"/>
                  <a:pt x="7381516" y="1956063"/>
                  <a:pt x="7381516" y="1956063"/>
                </a:cubicBezTo>
                <a:cubicBezTo>
                  <a:pt x="7381516" y="1949002"/>
                  <a:pt x="7379751" y="1945472"/>
                  <a:pt x="7376222" y="1945472"/>
                </a:cubicBezTo>
                <a:cubicBezTo>
                  <a:pt x="7372692" y="1945472"/>
                  <a:pt x="7370926" y="1945472"/>
                  <a:pt x="7370926" y="1945472"/>
                </a:cubicBezTo>
                <a:close/>
                <a:moveTo>
                  <a:pt x="3685463" y="1945472"/>
                </a:moveTo>
                <a:lnTo>
                  <a:pt x="3706644" y="1945472"/>
                </a:lnTo>
                <a:lnTo>
                  <a:pt x="3706644" y="1956063"/>
                </a:lnTo>
                <a:cubicBezTo>
                  <a:pt x="3692523" y="1949002"/>
                  <a:pt x="3685463" y="1945472"/>
                  <a:pt x="3685463" y="1945472"/>
                </a:cubicBezTo>
                <a:close/>
                <a:moveTo>
                  <a:pt x="7519192" y="1934882"/>
                </a:moveTo>
                <a:lnTo>
                  <a:pt x="7519192" y="1945472"/>
                </a:lnTo>
                <a:cubicBezTo>
                  <a:pt x="7519192" y="1945472"/>
                  <a:pt x="7519192" y="1949002"/>
                  <a:pt x="7519192" y="1956063"/>
                </a:cubicBezTo>
                <a:cubicBezTo>
                  <a:pt x="7526252" y="1956063"/>
                  <a:pt x="7529782" y="1952532"/>
                  <a:pt x="7529782" y="1945472"/>
                </a:cubicBezTo>
                <a:cubicBezTo>
                  <a:pt x="7529782" y="1945472"/>
                  <a:pt x="7526252" y="1941941"/>
                  <a:pt x="7519192" y="1934882"/>
                </a:cubicBezTo>
                <a:close/>
                <a:moveTo>
                  <a:pt x="7434468" y="1934882"/>
                </a:moveTo>
                <a:cubicBezTo>
                  <a:pt x="7441530" y="1934882"/>
                  <a:pt x="7445059" y="1934882"/>
                  <a:pt x="7445059" y="1934882"/>
                </a:cubicBezTo>
                <a:lnTo>
                  <a:pt x="7445059" y="1945472"/>
                </a:lnTo>
                <a:cubicBezTo>
                  <a:pt x="7437999" y="1945472"/>
                  <a:pt x="7434468" y="1941941"/>
                  <a:pt x="7434468" y="1934882"/>
                </a:cubicBezTo>
                <a:close/>
                <a:moveTo>
                  <a:pt x="7296793" y="1934882"/>
                </a:moveTo>
                <a:lnTo>
                  <a:pt x="7317974" y="1945472"/>
                </a:lnTo>
                <a:lnTo>
                  <a:pt x="7317974" y="1934882"/>
                </a:lnTo>
                <a:close/>
                <a:moveTo>
                  <a:pt x="7169708" y="1934882"/>
                </a:moveTo>
                <a:cubicBezTo>
                  <a:pt x="7169708" y="1941941"/>
                  <a:pt x="7171474" y="1947236"/>
                  <a:pt x="7175004" y="1950767"/>
                </a:cubicBezTo>
                <a:cubicBezTo>
                  <a:pt x="7178533" y="1954297"/>
                  <a:pt x="7183828" y="1956063"/>
                  <a:pt x="7190889" y="1956063"/>
                </a:cubicBezTo>
                <a:lnTo>
                  <a:pt x="7180299" y="1934882"/>
                </a:lnTo>
                <a:close/>
                <a:moveTo>
                  <a:pt x="7137937" y="1934882"/>
                </a:moveTo>
                <a:cubicBezTo>
                  <a:pt x="7137937" y="1941941"/>
                  <a:pt x="7141466" y="1945472"/>
                  <a:pt x="7148526" y="1945472"/>
                </a:cubicBezTo>
                <a:lnTo>
                  <a:pt x="7159118" y="1934882"/>
                </a:lnTo>
                <a:close/>
                <a:moveTo>
                  <a:pt x="5856497" y="1934882"/>
                </a:moveTo>
                <a:lnTo>
                  <a:pt x="5867087" y="1945472"/>
                </a:lnTo>
                <a:cubicBezTo>
                  <a:pt x="5867087" y="1945472"/>
                  <a:pt x="5867087" y="1941941"/>
                  <a:pt x="5867087" y="1934882"/>
                </a:cubicBezTo>
                <a:cubicBezTo>
                  <a:pt x="5860026" y="1934882"/>
                  <a:pt x="5856497" y="1934882"/>
                  <a:pt x="5856497" y="1934882"/>
                </a:cubicBezTo>
                <a:close/>
                <a:moveTo>
                  <a:pt x="5528195" y="1934882"/>
                </a:moveTo>
                <a:cubicBezTo>
                  <a:pt x="5528195" y="1941941"/>
                  <a:pt x="5528195" y="1945472"/>
                  <a:pt x="5528195" y="1945472"/>
                </a:cubicBezTo>
                <a:cubicBezTo>
                  <a:pt x="5528195" y="1945472"/>
                  <a:pt x="5531724" y="1945472"/>
                  <a:pt x="5538785" y="1945472"/>
                </a:cubicBezTo>
                <a:cubicBezTo>
                  <a:pt x="5538785" y="1945472"/>
                  <a:pt x="5538785" y="1941941"/>
                  <a:pt x="5538785" y="1934882"/>
                </a:cubicBezTo>
                <a:cubicBezTo>
                  <a:pt x="5531724" y="1934882"/>
                  <a:pt x="5528195" y="1934882"/>
                  <a:pt x="5528195" y="1934882"/>
                </a:cubicBezTo>
                <a:close/>
                <a:moveTo>
                  <a:pt x="5125758" y="1934882"/>
                </a:moveTo>
                <a:cubicBezTo>
                  <a:pt x="5125758" y="1941941"/>
                  <a:pt x="5129290" y="1945472"/>
                  <a:pt x="5136350" y="1945472"/>
                </a:cubicBezTo>
                <a:cubicBezTo>
                  <a:pt x="5143410" y="1945472"/>
                  <a:pt x="5146940" y="1945472"/>
                  <a:pt x="5146940" y="1945472"/>
                </a:cubicBezTo>
                <a:cubicBezTo>
                  <a:pt x="5146940" y="1945472"/>
                  <a:pt x="5146940" y="1941941"/>
                  <a:pt x="5146940" y="1934882"/>
                </a:cubicBezTo>
                <a:cubicBezTo>
                  <a:pt x="5146940" y="1934882"/>
                  <a:pt x="5143410" y="1934882"/>
                  <a:pt x="5136350" y="1934882"/>
                </a:cubicBezTo>
                <a:cubicBezTo>
                  <a:pt x="5129290" y="1934882"/>
                  <a:pt x="5125758" y="1934882"/>
                  <a:pt x="5125758" y="1934882"/>
                </a:cubicBezTo>
                <a:close/>
                <a:moveTo>
                  <a:pt x="4098489" y="1934882"/>
                </a:moveTo>
                <a:lnTo>
                  <a:pt x="4087898" y="1945472"/>
                </a:lnTo>
                <a:cubicBezTo>
                  <a:pt x="4087898" y="1952532"/>
                  <a:pt x="4091429" y="1952532"/>
                  <a:pt x="4098489" y="1945472"/>
                </a:cubicBezTo>
                <a:close/>
                <a:moveTo>
                  <a:pt x="7257080" y="1929586"/>
                </a:moveTo>
                <a:cubicBezTo>
                  <a:pt x="7255313" y="1929586"/>
                  <a:pt x="7254432" y="1931352"/>
                  <a:pt x="7254432" y="1934882"/>
                </a:cubicBezTo>
                <a:lnTo>
                  <a:pt x="7265022" y="1934882"/>
                </a:lnTo>
                <a:cubicBezTo>
                  <a:pt x="7261491" y="1931352"/>
                  <a:pt x="7258844" y="1929586"/>
                  <a:pt x="7257080" y="1929586"/>
                </a:cubicBezTo>
                <a:close/>
                <a:moveTo>
                  <a:pt x="6194067" y="1929586"/>
                </a:moveTo>
                <a:cubicBezTo>
                  <a:pt x="6191420" y="1929586"/>
                  <a:pt x="6188330" y="1931352"/>
                  <a:pt x="6184800" y="1934882"/>
                </a:cubicBezTo>
                <a:cubicBezTo>
                  <a:pt x="6184800" y="1941941"/>
                  <a:pt x="6190094" y="1947236"/>
                  <a:pt x="6200686" y="1950767"/>
                </a:cubicBezTo>
                <a:cubicBezTo>
                  <a:pt x="6211276" y="1954297"/>
                  <a:pt x="6227161" y="1956063"/>
                  <a:pt x="6248342" y="1956063"/>
                </a:cubicBezTo>
                <a:cubicBezTo>
                  <a:pt x="6241282" y="1956063"/>
                  <a:pt x="6237752" y="1952532"/>
                  <a:pt x="6237752" y="1945472"/>
                </a:cubicBezTo>
                <a:cubicBezTo>
                  <a:pt x="6237752" y="1931351"/>
                  <a:pt x="6230690" y="1927821"/>
                  <a:pt x="6216572" y="1934882"/>
                </a:cubicBezTo>
                <a:cubicBezTo>
                  <a:pt x="6209510" y="1941941"/>
                  <a:pt x="6204216" y="1941941"/>
                  <a:pt x="6200686" y="1934882"/>
                </a:cubicBezTo>
                <a:cubicBezTo>
                  <a:pt x="6198921" y="1931352"/>
                  <a:pt x="6196714" y="1929586"/>
                  <a:pt x="6194067" y="1929586"/>
                </a:cubicBezTo>
                <a:close/>
                <a:moveTo>
                  <a:pt x="7212070" y="1924290"/>
                </a:moveTo>
                <a:cubicBezTo>
                  <a:pt x="7212070" y="1931351"/>
                  <a:pt x="7208540" y="1934882"/>
                  <a:pt x="7201480" y="1934882"/>
                </a:cubicBezTo>
                <a:cubicBezTo>
                  <a:pt x="7201480" y="1941941"/>
                  <a:pt x="7199714" y="1945472"/>
                  <a:pt x="7196184" y="1945472"/>
                </a:cubicBezTo>
                <a:cubicBezTo>
                  <a:pt x="7192655" y="1945472"/>
                  <a:pt x="7190889" y="1947236"/>
                  <a:pt x="7190889" y="1950767"/>
                </a:cubicBezTo>
                <a:cubicBezTo>
                  <a:pt x="7190889" y="1954297"/>
                  <a:pt x="7196184" y="1954297"/>
                  <a:pt x="7206774" y="1950767"/>
                </a:cubicBezTo>
                <a:cubicBezTo>
                  <a:pt x="7217366" y="1947236"/>
                  <a:pt x="7222660" y="1945472"/>
                  <a:pt x="7222660" y="1945472"/>
                </a:cubicBezTo>
                <a:cubicBezTo>
                  <a:pt x="7222660" y="1945472"/>
                  <a:pt x="7222660" y="1941941"/>
                  <a:pt x="7222660" y="1934882"/>
                </a:cubicBezTo>
                <a:cubicBezTo>
                  <a:pt x="7229722" y="1934882"/>
                  <a:pt x="7233251" y="1933117"/>
                  <a:pt x="7233251" y="1929586"/>
                </a:cubicBezTo>
                <a:cubicBezTo>
                  <a:pt x="7233251" y="1926055"/>
                  <a:pt x="7229722" y="1924290"/>
                  <a:pt x="7222660" y="1924290"/>
                </a:cubicBezTo>
                <a:close/>
                <a:moveTo>
                  <a:pt x="5994172" y="1924290"/>
                </a:moveTo>
                <a:lnTo>
                  <a:pt x="6004764" y="1934882"/>
                </a:lnTo>
                <a:lnTo>
                  <a:pt x="6015353" y="1934882"/>
                </a:lnTo>
                <a:cubicBezTo>
                  <a:pt x="6008293" y="1927821"/>
                  <a:pt x="6001234" y="1924290"/>
                  <a:pt x="5994172" y="1924290"/>
                </a:cubicBezTo>
                <a:close/>
                <a:moveTo>
                  <a:pt x="5814135" y="1924290"/>
                </a:moveTo>
                <a:cubicBezTo>
                  <a:pt x="5807076" y="1924290"/>
                  <a:pt x="5803545" y="1927821"/>
                  <a:pt x="5803545" y="1934882"/>
                </a:cubicBezTo>
                <a:cubicBezTo>
                  <a:pt x="5810606" y="1934882"/>
                  <a:pt x="5810606" y="1938411"/>
                  <a:pt x="5803545" y="1945472"/>
                </a:cubicBezTo>
                <a:lnTo>
                  <a:pt x="5814135" y="1945472"/>
                </a:lnTo>
                <a:lnTo>
                  <a:pt x="5824726" y="1934882"/>
                </a:lnTo>
                <a:cubicBezTo>
                  <a:pt x="5831786" y="1934882"/>
                  <a:pt x="5833552" y="1933117"/>
                  <a:pt x="5830020" y="1929586"/>
                </a:cubicBezTo>
                <a:cubicBezTo>
                  <a:pt x="5826491" y="1926055"/>
                  <a:pt x="5821196" y="1924290"/>
                  <a:pt x="5814135" y="1924290"/>
                </a:cubicBezTo>
                <a:close/>
                <a:moveTo>
                  <a:pt x="5729412" y="1924290"/>
                </a:moveTo>
                <a:lnTo>
                  <a:pt x="5718822" y="1934882"/>
                </a:lnTo>
                <a:cubicBezTo>
                  <a:pt x="5725882" y="1934882"/>
                  <a:pt x="5736472" y="1938411"/>
                  <a:pt x="5750593" y="1945472"/>
                </a:cubicBezTo>
                <a:lnTo>
                  <a:pt x="5750593" y="1934882"/>
                </a:lnTo>
                <a:cubicBezTo>
                  <a:pt x="5743532" y="1934882"/>
                  <a:pt x="5738237" y="1934882"/>
                  <a:pt x="5734708" y="1934882"/>
                </a:cubicBezTo>
                <a:cubicBezTo>
                  <a:pt x="5731178" y="1934882"/>
                  <a:pt x="5729412" y="1931351"/>
                  <a:pt x="5729412" y="1924290"/>
                </a:cubicBezTo>
                <a:close/>
                <a:moveTo>
                  <a:pt x="5507014" y="1924290"/>
                </a:moveTo>
                <a:lnTo>
                  <a:pt x="5507014" y="1934882"/>
                </a:lnTo>
                <a:lnTo>
                  <a:pt x="5517604" y="1934882"/>
                </a:lnTo>
                <a:cubicBezTo>
                  <a:pt x="5517604" y="1934882"/>
                  <a:pt x="5517604" y="1931351"/>
                  <a:pt x="5517604" y="1924290"/>
                </a:cubicBezTo>
                <a:cubicBezTo>
                  <a:pt x="5517604" y="1924290"/>
                  <a:pt x="5514074" y="1924290"/>
                  <a:pt x="5507014" y="1924290"/>
                </a:cubicBezTo>
                <a:close/>
                <a:moveTo>
                  <a:pt x="5395814" y="1924290"/>
                </a:moveTo>
                <a:cubicBezTo>
                  <a:pt x="5392285" y="1924290"/>
                  <a:pt x="5394050" y="1927821"/>
                  <a:pt x="5401110" y="1934882"/>
                </a:cubicBezTo>
                <a:cubicBezTo>
                  <a:pt x="5408170" y="1941941"/>
                  <a:pt x="5413464" y="1945472"/>
                  <a:pt x="5416996" y="1945472"/>
                </a:cubicBezTo>
                <a:cubicBezTo>
                  <a:pt x="5420525" y="1945472"/>
                  <a:pt x="5422291" y="1941941"/>
                  <a:pt x="5422291" y="1934882"/>
                </a:cubicBezTo>
                <a:cubicBezTo>
                  <a:pt x="5422291" y="1934882"/>
                  <a:pt x="5418760" y="1934882"/>
                  <a:pt x="5411700" y="1934882"/>
                </a:cubicBezTo>
                <a:cubicBezTo>
                  <a:pt x="5411700" y="1934882"/>
                  <a:pt x="5409935" y="1934882"/>
                  <a:pt x="5406404" y="1934882"/>
                </a:cubicBezTo>
                <a:cubicBezTo>
                  <a:pt x="5402874" y="1934882"/>
                  <a:pt x="5401110" y="1931351"/>
                  <a:pt x="5401110" y="1924290"/>
                </a:cubicBezTo>
                <a:cubicBezTo>
                  <a:pt x="5401110" y="1924290"/>
                  <a:pt x="5399344" y="1924290"/>
                  <a:pt x="5395814" y="1924290"/>
                </a:cubicBezTo>
                <a:close/>
                <a:moveTo>
                  <a:pt x="4236164" y="1924290"/>
                </a:moveTo>
                <a:cubicBezTo>
                  <a:pt x="4236164" y="1924290"/>
                  <a:pt x="4239695" y="1924290"/>
                  <a:pt x="4246754" y="1924290"/>
                </a:cubicBezTo>
                <a:lnTo>
                  <a:pt x="4236164" y="1934882"/>
                </a:lnTo>
                <a:close/>
                <a:moveTo>
                  <a:pt x="7234573" y="1916348"/>
                </a:moveTo>
                <a:cubicBezTo>
                  <a:pt x="7231926" y="1916348"/>
                  <a:pt x="7229720" y="1917231"/>
                  <a:pt x="7227956" y="1918996"/>
                </a:cubicBezTo>
                <a:cubicBezTo>
                  <a:pt x="7224426" y="1922526"/>
                  <a:pt x="7227956" y="1924290"/>
                  <a:pt x="7238546" y="1924290"/>
                </a:cubicBezTo>
                <a:cubicBezTo>
                  <a:pt x="7249136" y="1924290"/>
                  <a:pt x="7250902" y="1922526"/>
                  <a:pt x="7243841" y="1918996"/>
                </a:cubicBezTo>
                <a:cubicBezTo>
                  <a:pt x="7240310" y="1917231"/>
                  <a:pt x="7237222" y="1916348"/>
                  <a:pt x="7234573" y="1916348"/>
                </a:cubicBezTo>
                <a:close/>
                <a:moveTo>
                  <a:pt x="7974579" y="1913701"/>
                </a:moveTo>
                <a:cubicBezTo>
                  <a:pt x="7981640" y="1913701"/>
                  <a:pt x="7985171" y="1917231"/>
                  <a:pt x="7985171" y="1924290"/>
                </a:cubicBezTo>
                <a:lnTo>
                  <a:pt x="7974579" y="1924290"/>
                </a:lnTo>
                <a:cubicBezTo>
                  <a:pt x="7974579" y="1924290"/>
                  <a:pt x="7974579" y="1920761"/>
                  <a:pt x="7974579" y="1913701"/>
                </a:cubicBezTo>
                <a:close/>
                <a:moveTo>
                  <a:pt x="5972991" y="1913701"/>
                </a:moveTo>
                <a:cubicBezTo>
                  <a:pt x="5972991" y="1920761"/>
                  <a:pt x="5976520" y="1924290"/>
                  <a:pt x="5983582" y="1924290"/>
                </a:cubicBezTo>
                <a:cubicBezTo>
                  <a:pt x="5983582" y="1917231"/>
                  <a:pt x="5983582" y="1913701"/>
                  <a:pt x="5983582" y="1913701"/>
                </a:cubicBezTo>
                <a:close/>
                <a:moveTo>
                  <a:pt x="5443471" y="1913701"/>
                </a:moveTo>
                <a:cubicBezTo>
                  <a:pt x="5443471" y="1920761"/>
                  <a:pt x="5445237" y="1924290"/>
                  <a:pt x="5448766" y="1924290"/>
                </a:cubicBezTo>
                <a:cubicBezTo>
                  <a:pt x="5452296" y="1924290"/>
                  <a:pt x="5454062" y="1920761"/>
                  <a:pt x="5454062" y="1913701"/>
                </a:cubicBezTo>
                <a:cubicBezTo>
                  <a:pt x="5447002" y="1913701"/>
                  <a:pt x="5443471" y="1913701"/>
                  <a:pt x="5443471" y="1913701"/>
                </a:cubicBezTo>
                <a:close/>
                <a:moveTo>
                  <a:pt x="5358748" y="1913701"/>
                </a:moveTo>
                <a:lnTo>
                  <a:pt x="5348158" y="1924290"/>
                </a:lnTo>
                <a:lnTo>
                  <a:pt x="5369339" y="1913701"/>
                </a:lnTo>
                <a:close/>
                <a:moveTo>
                  <a:pt x="7611858" y="1908405"/>
                </a:moveTo>
                <a:cubicBezTo>
                  <a:pt x="7610093" y="1908405"/>
                  <a:pt x="7607446" y="1910170"/>
                  <a:pt x="7603915" y="1913701"/>
                </a:cubicBezTo>
                <a:cubicBezTo>
                  <a:pt x="7603915" y="1913701"/>
                  <a:pt x="7607444" y="1913701"/>
                  <a:pt x="7614505" y="1913701"/>
                </a:cubicBezTo>
                <a:cubicBezTo>
                  <a:pt x="7614505" y="1910170"/>
                  <a:pt x="7613624" y="1908405"/>
                  <a:pt x="7611858" y="1908405"/>
                </a:cubicBezTo>
                <a:close/>
                <a:moveTo>
                  <a:pt x="5943868" y="1908405"/>
                </a:moveTo>
                <a:cubicBezTo>
                  <a:pt x="5942102" y="1908405"/>
                  <a:pt x="5941220" y="1910170"/>
                  <a:pt x="5941220" y="1913701"/>
                </a:cubicBezTo>
                <a:cubicBezTo>
                  <a:pt x="5941220" y="1920761"/>
                  <a:pt x="5942986" y="1924290"/>
                  <a:pt x="5946516" y="1924290"/>
                </a:cubicBezTo>
                <a:cubicBezTo>
                  <a:pt x="5950045" y="1924290"/>
                  <a:pt x="5951812" y="1920761"/>
                  <a:pt x="5951812" y="1913701"/>
                </a:cubicBezTo>
                <a:cubicBezTo>
                  <a:pt x="5948280" y="1910170"/>
                  <a:pt x="5945634" y="1908405"/>
                  <a:pt x="5943868" y="1908405"/>
                </a:cubicBezTo>
                <a:close/>
                <a:moveTo>
                  <a:pt x="7911038" y="1903111"/>
                </a:moveTo>
                <a:cubicBezTo>
                  <a:pt x="7918098" y="1903111"/>
                  <a:pt x="7921627" y="1906640"/>
                  <a:pt x="7921627" y="1913701"/>
                </a:cubicBezTo>
                <a:lnTo>
                  <a:pt x="7911038" y="1913701"/>
                </a:lnTo>
                <a:cubicBezTo>
                  <a:pt x="7911038" y="1913701"/>
                  <a:pt x="7911038" y="1910170"/>
                  <a:pt x="7911038" y="1903111"/>
                </a:cubicBezTo>
                <a:close/>
                <a:moveTo>
                  <a:pt x="7725704" y="1903111"/>
                </a:moveTo>
                <a:cubicBezTo>
                  <a:pt x="7722175" y="1903111"/>
                  <a:pt x="7720409" y="1906640"/>
                  <a:pt x="7720409" y="1913701"/>
                </a:cubicBezTo>
                <a:lnTo>
                  <a:pt x="7720409" y="1924290"/>
                </a:lnTo>
                <a:cubicBezTo>
                  <a:pt x="7727471" y="1924290"/>
                  <a:pt x="7731000" y="1920761"/>
                  <a:pt x="7731000" y="1913701"/>
                </a:cubicBezTo>
                <a:cubicBezTo>
                  <a:pt x="7731000" y="1906640"/>
                  <a:pt x="7729234" y="1903111"/>
                  <a:pt x="7725704" y="1903111"/>
                </a:cubicBezTo>
                <a:close/>
                <a:moveTo>
                  <a:pt x="7423878" y="1903111"/>
                </a:moveTo>
                <a:cubicBezTo>
                  <a:pt x="7416818" y="1903111"/>
                  <a:pt x="7413288" y="1906640"/>
                  <a:pt x="7413288" y="1913701"/>
                </a:cubicBezTo>
                <a:lnTo>
                  <a:pt x="7434468" y="1913701"/>
                </a:lnTo>
                <a:cubicBezTo>
                  <a:pt x="7434468" y="1906640"/>
                  <a:pt x="7430938" y="1903111"/>
                  <a:pt x="7423878" y="1903111"/>
                </a:cubicBezTo>
                <a:close/>
                <a:moveTo>
                  <a:pt x="7169708" y="1903111"/>
                </a:moveTo>
                <a:lnTo>
                  <a:pt x="7169708" y="1904434"/>
                </a:lnTo>
                <a:cubicBezTo>
                  <a:pt x="7169708" y="1907081"/>
                  <a:pt x="7169708" y="1910170"/>
                  <a:pt x="7169708" y="1913701"/>
                </a:cubicBezTo>
                <a:cubicBezTo>
                  <a:pt x="7169708" y="1920761"/>
                  <a:pt x="7175004" y="1924290"/>
                  <a:pt x="7185593" y="1924290"/>
                </a:cubicBezTo>
                <a:cubicBezTo>
                  <a:pt x="7196184" y="1924290"/>
                  <a:pt x="7201480" y="1920761"/>
                  <a:pt x="7201480" y="1913701"/>
                </a:cubicBezTo>
                <a:cubicBezTo>
                  <a:pt x="7201480" y="1906640"/>
                  <a:pt x="7201480" y="1903111"/>
                  <a:pt x="7201480" y="1903111"/>
                </a:cubicBezTo>
                <a:cubicBezTo>
                  <a:pt x="7201480" y="1903111"/>
                  <a:pt x="7197949" y="1903111"/>
                  <a:pt x="7190889" y="1903111"/>
                </a:cubicBezTo>
                <a:close/>
                <a:moveTo>
                  <a:pt x="7095574" y="1903111"/>
                </a:moveTo>
                <a:lnTo>
                  <a:pt x="7095574" y="1924290"/>
                </a:lnTo>
                <a:lnTo>
                  <a:pt x="7127347" y="1924290"/>
                </a:lnTo>
                <a:cubicBezTo>
                  <a:pt x="7127347" y="1917231"/>
                  <a:pt x="7123818" y="1913701"/>
                  <a:pt x="7116756" y="1913701"/>
                </a:cubicBezTo>
                <a:cubicBezTo>
                  <a:pt x="7109696" y="1913701"/>
                  <a:pt x="7106166" y="1913701"/>
                  <a:pt x="7106166" y="1913701"/>
                </a:cubicBezTo>
                <a:cubicBezTo>
                  <a:pt x="7106166" y="1906640"/>
                  <a:pt x="7102636" y="1903111"/>
                  <a:pt x="7095574" y="1903111"/>
                </a:cubicBezTo>
                <a:close/>
                <a:moveTo>
                  <a:pt x="6253638" y="1903111"/>
                </a:moveTo>
                <a:cubicBezTo>
                  <a:pt x="6250108" y="1903111"/>
                  <a:pt x="6248342" y="1904875"/>
                  <a:pt x="6248342" y="1908405"/>
                </a:cubicBezTo>
                <a:cubicBezTo>
                  <a:pt x="6248342" y="1911936"/>
                  <a:pt x="6251872" y="1913701"/>
                  <a:pt x="6258932" y="1913701"/>
                </a:cubicBezTo>
                <a:cubicBezTo>
                  <a:pt x="6258932" y="1906640"/>
                  <a:pt x="6257168" y="1903111"/>
                  <a:pt x="6253638" y="1903111"/>
                </a:cubicBezTo>
                <a:close/>
                <a:moveTo>
                  <a:pt x="5697641" y="1903111"/>
                </a:moveTo>
                <a:cubicBezTo>
                  <a:pt x="5704702" y="1910170"/>
                  <a:pt x="5708232" y="1913701"/>
                  <a:pt x="5708232" y="1913701"/>
                </a:cubicBezTo>
                <a:lnTo>
                  <a:pt x="5708232" y="1903111"/>
                </a:lnTo>
                <a:close/>
                <a:moveTo>
                  <a:pt x="7002910" y="1896491"/>
                </a:moveTo>
                <a:cubicBezTo>
                  <a:pt x="7001145" y="1897374"/>
                  <a:pt x="7000262" y="1899581"/>
                  <a:pt x="7000262" y="1903111"/>
                </a:cubicBezTo>
                <a:cubicBezTo>
                  <a:pt x="6993200" y="1903111"/>
                  <a:pt x="6984376" y="1901345"/>
                  <a:pt x="6973785" y="1897815"/>
                </a:cubicBezTo>
                <a:cubicBezTo>
                  <a:pt x="6968491" y="1896050"/>
                  <a:pt x="6964519" y="1895608"/>
                  <a:pt x="6961872" y="1896492"/>
                </a:cubicBezTo>
                <a:cubicBezTo>
                  <a:pt x="6959224" y="1897374"/>
                  <a:pt x="6957900" y="1899580"/>
                  <a:pt x="6957900" y="1903111"/>
                </a:cubicBezTo>
                <a:cubicBezTo>
                  <a:pt x="6957900" y="1903111"/>
                  <a:pt x="6964960" y="1903111"/>
                  <a:pt x="6979081" y="1903111"/>
                </a:cubicBezTo>
                <a:lnTo>
                  <a:pt x="7000262" y="1903111"/>
                </a:lnTo>
                <a:lnTo>
                  <a:pt x="7021443" y="1913701"/>
                </a:lnTo>
                <a:cubicBezTo>
                  <a:pt x="7021443" y="1906640"/>
                  <a:pt x="7017914" y="1901345"/>
                  <a:pt x="7010852" y="1897815"/>
                </a:cubicBezTo>
                <a:cubicBezTo>
                  <a:pt x="7007322" y="1896050"/>
                  <a:pt x="7004674" y="1895608"/>
                  <a:pt x="7002910" y="1896491"/>
                </a:cubicBezTo>
                <a:close/>
                <a:moveTo>
                  <a:pt x="7868675" y="1892520"/>
                </a:moveTo>
                <a:cubicBezTo>
                  <a:pt x="7868675" y="1892520"/>
                  <a:pt x="7870441" y="1894284"/>
                  <a:pt x="7873971" y="1897815"/>
                </a:cubicBezTo>
                <a:cubicBezTo>
                  <a:pt x="7877500" y="1901345"/>
                  <a:pt x="7879267" y="1903111"/>
                  <a:pt x="7879267" y="1903111"/>
                </a:cubicBezTo>
                <a:lnTo>
                  <a:pt x="7868675" y="1903111"/>
                </a:lnTo>
                <a:close/>
                <a:moveTo>
                  <a:pt x="7455649" y="1892520"/>
                </a:moveTo>
                <a:cubicBezTo>
                  <a:pt x="7448588" y="1892520"/>
                  <a:pt x="7446824" y="1897815"/>
                  <a:pt x="7450355" y="1908405"/>
                </a:cubicBezTo>
                <a:cubicBezTo>
                  <a:pt x="7453884" y="1918996"/>
                  <a:pt x="7459178" y="1920761"/>
                  <a:pt x="7466240" y="1913701"/>
                </a:cubicBezTo>
                <a:close/>
                <a:moveTo>
                  <a:pt x="7370926" y="1892520"/>
                </a:moveTo>
                <a:cubicBezTo>
                  <a:pt x="7370926" y="1899580"/>
                  <a:pt x="7372692" y="1903111"/>
                  <a:pt x="7376222" y="1903111"/>
                </a:cubicBezTo>
                <a:cubicBezTo>
                  <a:pt x="7379751" y="1903111"/>
                  <a:pt x="7381516" y="1899580"/>
                  <a:pt x="7381516" y="1892520"/>
                </a:cubicBezTo>
                <a:cubicBezTo>
                  <a:pt x="7374456" y="1892520"/>
                  <a:pt x="7370926" y="1892520"/>
                  <a:pt x="7370926" y="1892520"/>
                </a:cubicBezTo>
                <a:close/>
                <a:moveTo>
                  <a:pt x="7159118" y="1892520"/>
                </a:moveTo>
                <a:cubicBezTo>
                  <a:pt x="7166178" y="1892520"/>
                  <a:pt x="7169708" y="1894284"/>
                  <a:pt x="7169708" y="1897815"/>
                </a:cubicBezTo>
                <a:lnTo>
                  <a:pt x="7169708" y="1892520"/>
                </a:lnTo>
                <a:close/>
                <a:moveTo>
                  <a:pt x="6904948" y="1892520"/>
                </a:moveTo>
                <a:lnTo>
                  <a:pt x="6915539" y="1903111"/>
                </a:lnTo>
                <a:lnTo>
                  <a:pt x="6926129" y="1892520"/>
                </a:lnTo>
                <a:cubicBezTo>
                  <a:pt x="6926129" y="1892520"/>
                  <a:pt x="6919068" y="1892520"/>
                  <a:pt x="6904948" y="1892520"/>
                </a:cubicBezTo>
                <a:close/>
                <a:moveTo>
                  <a:pt x="5427586" y="1892520"/>
                </a:moveTo>
                <a:cubicBezTo>
                  <a:pt x="5424056" y="1892520"/>
                  <a:pt x="5422291" y="1896050"/>
                  <a:pt x="5422291" y="1903111"/>
                </a:cubicBezTo>
                <a:cubicBezTo>
                  <a:pt x="5429352" y="1903111"/>
                  <a:pt x="5432881" y="1901345"/>
                  <a:pt x="5432881" y="1897815"/>
                </a:cubicBezTo>
                <a:cubicBezTo>
                  <a:pt x="5432881" y="1894284"/>
                  <a:pt x="5431116" y="1892520"/>
                  <a:pt x="5427586" y="1892520"/>
                </a:cubicBezTo>
                <a:close/>
                <a:moveTo>
                  <a:pt x="7614505" y="1881930"/>
                </a:moveTo>
                <a:lnTo>
                  <a:pt x="7614505" y="1892520"/>
                </a:lnTo>
                <a:lnTo>
                  <a:pt x="7635686" y="1892520"/>
                </a:lnTo>
                <a:cubicBezTo>
                  <a:pt x="7635686" y="1892520"/>
                  <a:pt x="7632156" y="1890755"/>
                  <a:pt x="7625096" y="1887224"/>
                </a:cubicBezTo>
                <a:cubicBezTo>
                  <a:pt x="7618034" y="1883694"/>
                  <a:pt x="7614505" y="1881930"/>
                  <a:pt x="7614505" y="1881930"/>
                </a:cubicBezTo>
                <a:close/>
                <a:moveTo>
                  <a:pt x="6216572" y="1881930"/>
                </a:moveTo>
                <a:cubicBezTo>
                  <a:pt x="6216572" y="1888989"/>
                  <a:pt x="6216572" y="1892520"/>
                  <a:pt x="6216572" y="1892520"/>
                </a:cubicBezTo>
                <a:cubicBezTo>
                  <a:pt x="6223632" y="1892520"/>
                  <a:pt x="6227161" y="1892520"/>
                  <a:pt x="6227161" y="1892520"/>
                </a:cubicBezTo>
                <a:cubicBezTo>
                  <a:pt x="6227161" y="1885459"/>
                  <a:pt x="6223632" y="1881930"/>
                  <a:pt x="6216572" y="1881930"/>
                </a:cubicBezTo>
                <a:close/>
                <a:moveTo>
                  <a:pt x="6057716" y="1881930"/>
                </a:moveTo>
                <a:lnTo>
                  <a:pt x="6068305" y="1892520"/>
                </a:lnTo>
                <a:lnTo>
                  <a:pt x="6068305" y="1881930"/>
                </a:lnTo>
                <a:close/>
                <a:moveTo>
                  <a:pt x="4151441" y="1881930"/>
                </a:moveTo>
                <a:cubicBezTo>
                  <a:pt x="4158500" y="1881930"/>
                  <a:pt x="4162031" y="1885459"/>
                  <a:pt x="4162031" y="1892520"/>
                </a:cubicBezTo>
                <a:cubicBezTo>
                  <a:pt x="4162031" y="1892520"/>
                  <a:pt x="4158500" y="1892520"/>
                  <a:pt x="4151441" y="1892520"/>
                </a:cubicBezTo>
                <a:cubicBezTo>
                  <a:pt x="4144381" y="1892520"/>
                  <a:pt x="4140850" y="1892520"/>
                  <a:pt x="4140850" y="1892520"/>
                </a:cubicBezTo>
                <a:cubicBezTo>
                  <a:pt x="4147910" y="1885459"/>
                  <a:pt x="4151441" y="1881930"/>
                  <a:pt x="4151441" y="1881930"/>
                </a:cubicBezTo>
                <a:close/>
                <a:moveTo>
                  <a:pt x="3518664" y="1878619"/>
                </a:moveTo>
                <a:cubicBezTo>
                  <a:pt x="3523960" y="1877296"/>
                  <a:pt x="3537196" y="1881930"/>
                  <a:pt x="3558378" y="1892520"/>
                </a:cubicBezTo>
                <a:cubicBezTo>
                  <a:pt x="3565438" y="1899580"/>
                  <a:pt x="3572498" y="1903111"/>
                  <a:pt x="3579559" y="1903111"/>
                </a:cubicBezTo>
                <a:cubicBezTo>
                  <a:pt x="3586618" y="1896050"/>
                  <a:pt x="3590148" y="1896050"/>
                  <a:pt x="3590148" y="1903111"/>
                </a:cubicBezTo>
                <a:cubicBezTo>
                  <a:pt x="3590148" y="1903111"/>
                  <a:pt x="3595444" y="1906640"/>
                  <a:pt x="3606034" y="1913701"/>
                </a:cubicBezTo>
                <a:cubicBezTo>
                  <a:pt x="3616625" y="1920761"/>
                  <a:pt x="3628980" y="1926055"/>
                  <a:pt x="3643100" y="1929586"/>
                </a:cubicBezTo>
                <a:cubicBezTo>
                  <a:pt x="3657222" y="1933117"/>
                  <a:pt x="3667812" y="1934882"/>
                  <a:pt x="3674872" y="1934882"/>
                </a:cubicBezTo>
                <a:lnTo>
                  <a:pt x="3674872" y="1945472"/>
                </a:lnTo>
                <a:cubicBezTo>
                  <a:pt x="3674872" y="1945472"/>
                  <a:pt x="3658986" y="1941941"/>
                  <a:pt x="3627215" y="1934882"/>
                </a:cubicBezTo>
                <a:cubicBezTo>
                  <a:pt x="3595444" y="1927821"/>
                  <a:pt x="3574263" y="1920761"/>
                  <a:pt x="3563673" y="1913701"/>
                </a:cubicBezTo>
                <a:cubicBezTo>
                  <a:pt x="3553082" y="1906640"/>
                  <a:pt x="3544257" y="1899580"/>
                  <a:pt x="3537196" y="1892520"/>
                </a:cubicBezTo>
                <a:lnTo>
                  <a:pt x="3516016" y="1881930"/>
                </a:lnTo>
                <a:cubicBezTo>
                  <a:pt x="3516016" y="1880165"/>
                  <a:pt x="3516899" y="1879061"/>
                  <a:pt x="3518664" y="1878619"/>
                </a:cubicBezTo>
                <a:close/>
                <a:moveTo>
                  <a:pt x="6881120" y="1876634"/>
                </a:moveTo>
                <a:cubicBezTo>
                  <a:pt x="6879354" y="1876634"/>
                  <a:pt x="6876708" y="1878400"/>
                  <a:pt x="6873177" y="1881930"/>
                </a:cubicBezTo>
                <a:lnTo>
                  <a:pt x="6883766" y="1881930"/>
                </a:lnTo>
                <a:cubicBezTo>
                  <a:pt x="6883766" y="1878400"/>
                  <a:pt x="6882884" y="1876634"/>
                  <a:pt x="6881120" y="1876634"/>
                </a:cubicBezTo>
                <a:close/>
                <a:moveTo>
                  <a:pt x="5631782" y="1875641"/>
                </a:moveTo>
                <a:cubicBezTo>
                  <a:pt x="5630680" y="1875420"/>
                  <a:pt x="5629686" y="1875752"/>
                  <a:pt x="5628804" y="1876634"/>
                </a:cubicBezTo>
                <a:cubicBezTo>
                  <a:pt x="5625274" y="1880165"/>
                  <a:pt x="5623508" y="1883694"/>
                  <a:pt x="5623508" y="1887224"/>
                </a:cubicBezTo>
                <a:cubicBezTo>
                  <a:pt x="5623508" y="1890755"/>
                  <a:pt x="5619978" y="1892520"/>
                  <a:pt x="5612918" y="1892520"/>
                </a:cubicBezTo>
                <a:lnTo>
                  <a:pt x="5612918" y="1903111"/>
                </a:lnTo>
                <a:lnTo>
                  <a:pt x="5623508" y="1913701"/>
                </a:lnTo>
                <a:lnTo>
                  <a:pt x="5634099" y="1913701"/>
                </a:lnTo>
                <a:lnTo>
                  <a:pt x="5655279" y="1924290"/>
                </a:lnTo>
                <a:cubicBezTo>
                  <a:pt x="5662339" y="1924290"/>
                  <a:pt x="5668517" y="1924290"/>
                  <a:pt x="5673813" y="1924290"/>
                </a:cubicBezTo>
                <a:lnTo>
                  <a:pt x="5676460" y="1924290"/>
                </a:lnTo>
                <a:lnTo>
                  <a:pt x="5676460" y="1913701"/>
                </a:lnTo>
                <a:cubicBezTo>
                  <a:pt x="5683520" y="1913701"/>
                  <a:pt x="5687051" y="1911936"/>
                  <a:pt x="5687051" y="1908405"/>
                </a:cubicBezTo>
                <a:cubicBezTo>
                  <a:pt x="5687051" y="1904875"/>
                  <a:pt x="5683520" y="1901345"/>
                  <a:pt x="5676460" y="1897815"/>
                </a:cubicBezTo>
                <a:cubicBezTo>
                  <a:pt x="5669400" y="1894284"/>
                  <a:pt x="5665870" y="1892520"/>
                  <a:pt x="5665870" y="1892520"/>
                </a:cubicBezTo>
                <a:lnTo>
                  <a:pt x="5644689" y="1892520"/>
                </a:lnTo>
                <a:cubicBezTo>
                  <a:pt x="5639394" y="1881930"/>
                  <a:pt x="5635091" y="1876302"/>
                  <a:pt x="5631782" y="1875641"/>
                </a:cubicBezTo>
                <a:close/>
                <a:moveTo>
                  <a:pt x="7688638" y="1871338"/>
                </a:moveTo>
                <a:lnTo>
                  <a:pt x="7688638" y="1881930"/>
                </a:lnTo>
                <a:cubicBezTo>
                  <a:pt x="7688638" y="1881930"/>
                  <a:pt x="7692168" y="1881930"/>
                  <a:pt x="7699230" y="1881930"/>
                </a:cubicBezTo>
                <a:lnTo>
                  <a:pt x="7720409" y="1881930"/>
                </a:lnTo>
                <a:cubicBezTo>
                  <a:pt x="7720409" y="1881930"/>
                  <a:pt x="7718644" y="1880165"/>
                  <a:pt x="7715115" y="1876634"/>
                </a:cubicBezTo>
                <a:cubicBezTo>
                  <a:pt x="7711586" y="1873103"/>
                  <a:pt x="7706290" y="1871338"/>
                  <a:pt x="7699230" y="1871338"/>
                </a:cubicBezTo>
                <a:close/>
                <a:moveTo>
                  <a:pt x="7280908" y="1871338"/>
                </a:moveTo>
                <a:cubicBezTo>
                  <a:pt x="7277378" y="1871338"/>
                  <a:pt x="7275612" y="1873103"/>
                  <a:pt x="7275612" y="1876634"/>
                </a:cubicBezTo>
                <a:cubicBezTo>
                  <a:pt x="7275612" y="1880165"/>
                  <a:pt x="7279142" y="1881930"/>
                  <a:pt x="7286203" y="1881930"/>
                </a:cubicBezTo>
                <a:cubicBezTo>
                  <a:pt x="7286203" y="1874869"/>
                  <a:pt x="7284437" y="1871338"/>
                  <a:pt x="7280908" y="1871338"/>
                </a:cubicBezTo>
                <a:close/>
                <a:moveTo>
                  <a:pt x="7839551" y="1866044"/>
                </a:moveTo>
                <a:cubicBezTo>
                  <a:pt x="7841316" y="1866044"/>
                  <a:pt x="7843965" y="1867809"/>
                  <a:pt x="7847494" y="1871338"/>
                </a:cubicBezTo>
                <a:lnTo>
                  <a:pt x="7836904" y="1881930"/>
                </a:lnTo>
                <a:lnTo>
                  <a:pt x="7826313" y="1881930"/>
                </a:lnTo>
                <a:lnTo>
                  <a:pt x="7836904" y="1871338"/>
                </a:lnTo>
                <a:cubicBezTo>
                  <a:pt x="7836904" y="1867809"/>
                  <a:pt x="7837787" y="1866044"/>
                  <a:pt x="7839551" y="1866044"/>
                </a:cubicBezTo>
                <a:close/>
                <a:moveTo>
                  <a:pt x="6817578" y="1866044"/>
                </a:moveTo>
                <a:cubicBezTo>
                  <a:pt x="6815813" y="1866044"/>
                  <a:pt x="6813164" y="1867809"/>
                  <a:pt x="6809634" y="1871338"/>
                </a:cubicBezTo>
                <a:cubicBezTo>
                  <a:pt x="6816696" y="1871338"/>
                  <a:pt x="6820224" y="1871338"/>
                  <a:pt x="6820224" y="1871338"/>
                </a:cubicBezTo>
                <a:cubicBezTo>
                  <a:pt x="6820224" y="1867809"/>
                  <a:pt x="6819342" y="1866044"/>
                  <a:pt x="6817578" y="1866044"/>
                </a:cubicBezTo>
                <a:close/>
                <a:moveTo>
                  <a:pt x="4890122" y="1866044"/>
                </a:moveTo>
                <a:cubicBezTo>
                  <a:pt x="4888358" y="1866044"/>
                  <a:pt x="4885710" y="1867809"/>
                  <a:pt x="4882180" y="1871338"/>
                </a:cubicBezTo>
                <a:lnTo>
                  <a:pt x="4892770" y="1871338"/>
                </a:lnTo>
                <a:cubicBezTo>
                  <a:pt x="4892770" y="1867809"/>
                  <a:pt x="4891887" y="1866044"/>
                  <a:pt x="4890122" y="1866044"/>
                </a:cubicBezTo>
                <a:close/>
                <a:moveTo>
                  <a:pt x="4293087" y="1866044"/>
                </a:moveTo>
                <a:cubicBezTo>
                  <a:pt x="4295736" y="1866044"/>
                  <a:pt x="4299706" y="1867809"/>
                  <a:pt x="4305002" y="1871338"/>
                </a:cubicBezTo>
                <a:cubicBezTo>
                  <a:pt x="4315592" y="1878399"/>
                  <a:pt x="4320887" y="1881930"/>
                  <a:pt x="4320887" y="1881930"/>
                </a:cubicBezTo>
                <a:lnTo>
                  <a:pt x="4299706" y="1881930"/>
                </a:lnTo>
                <a:lnTo>
                  <a:pt x="4289116" y="1871338"/>
                </a:lnTo>
                <a:cubicBezTo>
                  <a:pt x="4289116" y="1867809"/>
                  <a:pt x="4290440" y="1866044"/>
                  <a:pt x="4293087" y="1866044"/>
                </a:cubicBezTo>
                <a:close/>
                <a:moveTo>
                  <a:pt x="7625096" y="1860749"/>
                </a:moveTo>
                <a:cubicBezTo>
                  <a:pt x="7610976" y="1860749"/>
                  <a:pt x="7607444" y="1864279"/>
                  <a:pt x="7614505" y="1871338"/>
                </a:cubicBezTo>
                <a:cubicBezTo>
                  <a:pt x="7621567" y="1878399"/>
                  <a:pt x="7628626" y="1874869"/>
                  <a:pt x="7635686" y="1860749"/>
                </a:cubicBezTo>
                <a:cubicBezTo>
                  <a:pt x="7635686" y="1860749"/>
                  <a:pt x="7632156" y="1860749"/>
                  <a:pt x="7625096" y="1860749"/>
                </a:cubicBezTo>
                <a:close/>
                <a:moveTo>
                  <a:pt x="7529782" y="1860749"/>
                </a:moveTo>
                <a:cubicBezTo>
                  <a:pt x="7529782" y="1867809"/>
                  <a:pt x="7533312" y="1871338"/>
                  <a:pt x="7540374" y="1871338"/>
                </a:cubicBezTo>
                <a:cubicBezTo>
                  <a:pt x="7540374" y="1871338"/>
                  <a:pt x="7540374" y="1867809"/>
                  <a:pt x="7540374" y="1860749"/>
                </a:cubicBezTo>
                <a:close/>
                <a:moveTo>
                  <a:pt x="6883766" y="1860749"/>
                </a:moveTo>
                <a:cubicBezTo>
                  <a:pt x="6883766" y="1860749"/>
                  <a:pt x="6887296" y="1864279"/>
                  <a:pt x="6894358" y="1871338"/>
                </a:cubicBezTo>
                <a:cubicBezTo>
                  <a:pt x="6901418" y="1878399"/>
                  <a:pt x="6908477" y="1881930"/>
                  <a:pt x="6915539" y="1881930"/>
                </a:cubicBezTo>
                <a:lnTo>
                  <a:pt x="6904948" y="1871338"/>
                </a:lnTo>
                <a:cubicBezTo>
                  <a:pt x="6897888" y="1864279"/>
                  <a:pt x="6897888" y="1860749"/>
                  <a:pt x="6904948" y="1860749"/>
                </a:cubicBezTo>
                <a:lnTo>
                  <a:pt x="6894358" y="1860749"/>
                </a:lnTo>
                <a:cubicBezTo>
                  <a:pt x="6887296" y="1860749"/>
                  <a:pt x="6883766" y="1860749"/>
                  <a:pt x="6883766" y="1860749"/>
                </a:cubicBezTo>
                <a:close/>
                <a:moveTo>
                  <a:pt x="6746092" y="1860749"/>
                </a:moveTo>
                <a:lnTo>
                  <a:pt x="6756682" y="1871338"/>
                </a:lnTo>
                <a:cubicBezTo>
                  <a:pt x="6756682" y="1871338"/>
                  <a:pt x="6756682" y="1869574"/>
                  <a:pt x="6756682" y="1866044"/>
                </a:cubicBezTo>
                <a:cubicBezTo>
                  <a:pt x="6756682" y="1862513"/>
                  <a:pt x="6753152" y="1860749"/>
                  <a:pt x="6746092" y="1860749"/>
                </a:cubicBezTo>
                <a:close/>
                <a:moveTo>
                  <a:pt x="6004764" y="1860749"/>
                </a:moveTo>
                <a:lnTo>
                  <a:pt x="6004764" y="1871338"/>
                </a:lnTo>
                <a:cubicBezTo>
                  <a:pt x="6011824" y="1871338"/>
                  <a:pt x="6015353" y="1867809"/>
                  <a:pt x="6015353" y="1860749"/>
                </a:cubicBezTo>
                <a:close/>
                <a:moveTo>
                  <a:pt x="5835316" y="1860749"/>
                </a:moveTo>
                <a:cubicBezTo>
                  <a:pt x="5835316" y="1860749"/>
                  <a:pt x="5833552" y="1862513"/>
                  <a:pt x="5830020" y="1866044"/>
                </a:cubicBezTo>
                <a:cubicBezTo>
                  <a:pt x="5826491" y="1869574"/>
                  <a:pt x="5828256" y="1871338"/>
                  <a:pt x="5835316" y="1871338"/>
                </a:cubicBezTo>
                <a:cubicBezTo>
                  <a:pt x="5835316" y="1864279"/>
                  <a:pt x="5835316" y="1860749"/>
                  <a:pt x="5835316" y="1860749"/>
                </a:cubicBezTo>
                <a:close/>
                <a:moveTo>
                  <a:pt x="4670372" y="1860749"/>
                </a:moveTo>
                <a:cubicBezTo>
                  <a:pt x="4663311" y="1860749"/>
                  <a:pt x="4659780" y="1864279"/>
                  <a:pt x="4659780" y="1871338"/>
                </a:cubicBezTo>
                <a:lnTo>
                  <a:pt x="4680962" y="1871338"/>
                </a:lnTo>
                <a:close/>
                <a:moveTo>
                  <a:pt x="8313473" y="1850157"/>
                </a:moveTo>
                <a:lnTo>
                  <a:pt x="8345244" y="1860749"/>
                </a:lnTo>
                <a:lnTo>
                  <a:pt x="8324064" y="1860749"/>
                </a:lnTo>
                <a:close/>
                <a:moveTo>
                  <a:pt x="7169708" y="1850157"/>
                </a:moveTo>
                <a:cubicBezTo>
                  <a:pt x="7169708" y="1857218"/>
                  <a:pt x="7173238" y="1860749"/>
                  <a:pt x="7180299" y="1860749"/>
                </a:cubicBezTo>
                <a:cubicBezTo>
                  <a:pt x="7180299" y="1853688"/>
                  <a:pt x="7180299" y="1850157"/>
                  <a:pt x="7180299" y="1850157"/>
                </a:cubicBezTo>
                <a:close/>
                <a:moveTo>
                  <a:pt x="5528195" y="1850157"/>
                </a:moveTo>
                <a:lnTo>
                  <a:pt x="5528195" y="1860749"/>
                </a:lnTo>
                <a:lnTo>
                  <a:pt x="5517604" y="1860749"/>
                </a:lnTo>
                <a:cubicBezTo>
                  <a:pt x="5524664" y="1853688"/>
                  <a:pt x="5528195" y="1850157"/>
                  <a:pt x="5528195" y="1850157"/>
                </a:cubicBezTo>
                <a:close/>
                <a:moveTo>
                  <a:pt x="4744504" y="1850157"/>
                </a:moveTo>
                <a:lnTo>
                  <a:pt x="4733914" y="1860749"/>
                </a:lnTo>
                <a:lnTo>
                  <a:pt x="4755094" y="1860749"/>
                </a:lnTo>
                <a:cubicBezTo>
                  <a:pt x="4755094" y="1867809"/>
                  <a:pt x="4762155" y="1871338"/>
                  <a:pt x="4776276" y="1871338"/>
                </a:cubicBezTo>
                <a:lnTo>
                  <a:pt x="4808046" y="1881930"/>
                </a:lnTo>
                <a:cubicBezTo>
                  <a:pt x="4808046" y="1888989"/>
                  <a:pt x="4816872" y="1894284"/>
                  <a:pt x="4834523" y="1897815"/>
                </a:cubicBezTo>
                <a:cubicBezTo>
                  <a:pt x="4852174" y="1901345"/>
                  <a:pt x="4868059" y="1903111"/>
                  <a:pt x="4882180" y="1903111"/>
                </a:cubicBezTo>
                <a:cubicBezTo>
                  <a:pt x="4882180" y="1903111"/>
                  <a:pt x="4885709" y="1904875"/>
                  <a:pt x="4892770" y="1908405"/>
                </a:cubicBezTo>
                <a:cubicBezTo>
                  <a:pt x="4899830" y="1911936"/>
                  <a:pt x="4903360" y="1913701"/>
                  <a:pt x="4903360" y="1913701"/>
                </a:cubicBezTo>
                <a:lnTo>
                  <a:pt x="4913950" y="1924290"/>
                </a:lnTo>
                <a:lnTo>
                  <a:pt x="4892770" y="1924290"/>
                </a:lnTo>
                <a:cubicBezTo>
                  <a:pt x="4885709" y="1917231"/>
                  <a:pt x="4878648" y="1911936"/>
                  <a:pt x="4871588" y="1908405"/>
                </a:cubicBezTo>
                <a:cubicBezTo>
                  <a:pt x="4864528" y="1904875"/>
                  <a:pt x="4860998" y="1906640"/>
                  <a:pt x="4860998" y="1913701"/>
                </a:cubicBezTo>
                <a:lnTo>
                  <a:pt x="4850408" y="1913701"/>
                </a:lnTo>
                <a:cubicBezTo>
                  <a:pt x="4850408" y="1906640"/>
                  <a:pt x="4846878" y="1903111"/>
                  <a:pt x="4839818" y="1903111"/>
                </a:cubicBezTo>
                <a:cubicBezTo>
                  <a:pt x="4818636" y="1910170"/>
                  <a:pt x="4797456" y="1906640"/>
                  <a:pt x="4776276" y="1892520"/>
                </a:cubicBezTo>
                <a:cubicBezTo>
                  <a:pt x="4776276" y="1892520"/>
                  <a:pt x="4772744" y="1892520"/>
                  <a:pt x="4765684" y="1892520"/>
                </a:cubicBezTo>
                <a:lnTo>
                  <a:pt x="4755094" y="1892520"/>
                </a:lnTo>
                <a:lnTo>
                  <a:pt x="4723324" y="1871338"/>
                </a:lnTo>
                <a:lnTo>
                  <a:pt x="4723324" y="1892520"/>
                </a:lnTo>
                <a:cubicBezTo>
                  <a:pt x="4737443" y="1892520"/>
                  <a:pt x="4744504" y="1894284"/>
                  <a:pt x="4744504" y="1897815"/>
                </a:cubicBezTo>
                <a:cubicBezTo>
                  <a:pt x="4744504" y="1901345"/>
                  <a:pt x="4749799" y="1904875"/>
                  <a:pt x="4760390" y="1908405"/>
                </a:cubicBezTo>
                <a:cubicBezTo>
                  <a:pt x="4770980" y="1911936"/>
                  <a:pt x="4779805" y="1913701"/>
                  <a:pt x="4786866" y="1913701"/>
                </a:cubicBezTo>
                <a:cubicBezTo>
                  <a:pt x="4793926" y="1913701"/>
                  <a:pt x="4799222" y="1915465"/>
                  <a:pt x="4802751" y="1918996"/>
                </a:cubicBezTo>
                <a:cubicBezTo>
                  <a:pt x="4806282" y="1922526"/>
                  <a:pt x="4808046" y="1924290"/>
                  <a:pt x="4808046" y="1924290"/>
                </a:cubicBezTo>
                <a:cubicBezTo>
                  <a:pt x="4822167" y="1931351"/>
                  <a:pt x="4829228" y="1934882"/>
                  <a:pt x="4829228" y="1934882"/>
                </a:cubicBezTo>
                <a:cubicBezTo>
                  <a:pt x="4836288" y="1934882"/>
                  <a:pt x="4839818" y="1934882"/>
                  <a:pt x="4839818" y="1934882"/>
                </a:cubicBezTo>
                <a:lnTo>
                  <a:pt x="4892770" y="1945472"/>
                </a:lnTo>
                <a:cubicBezTo>
                  <a:pt x="4892770" y="1938411"/>
                  <a:pt x="4894536" y="1934882"/>
                  <a:pt x="4898065" y="1934882"/>
                </a:cubicBezTo>
                <a:cubicBezTo>
                  <a:pt x="4901594" y="1934882"/>
                  <a:pt x="4903360" y="1938411"/>
                  <a:pt x="4903360" y="1945472"/>
                </a:cubicBezTo>
                <a:cubicBezTo>
                  <a:pt x="4903360" y="1959592"/>
                  <a:pt x="4921011" y="1966653"/>
                  <a:pt x="4956312" y="1966653"/>
                </a:cubicBezTo>
                <a:lnTo>
                  <a:pt x="4977492" y="1966653"/>
                </a:lnTo>
                <a:lnTo>
                  <a:pt x="4966902" y="1956063"/>
                </a:lnTo>
                <a:lnTo>
                  <a:pt x="4977492" y="1945472"/>
                </a:lnTo>
                <a:cubicBezTo>
                  <a:pt x="4977492" y="1952532"/>
                  <a:pt x="4988084" y="1957828"/>
                  <a:pt x="5009265" y="1961357"/>
                </a:cubicBezTo>
                <a:cubicBezTo>
                  <a:pt x="5030446" y="1964888"/>
                  <a:pt x="5048096" y="1966653"/>
                  <a:pt x="5062217" y="1966653"/>
                </a:cubicBezTo>
                <a:cubicBezTo>
                  <a:pt x="5076338" y="1966653"/>
                  <a:pt x="5086928" y="1966653"/>
                  <a:pt x="5093988" y="1966653"/>
                </a:cubicBezTo>
                <a:cubicBezTo>
                  <a:pt x="5093988" y="1966653"/>
                  <a:pt x="5092223" y="1964888"/>
                  <a:pt x="5088692" y="1961357"/>
                </a:cubicBezTo>
                <a:cubicBezTo>
                  <a:pt x="5085162" y="1957828"/>
                  <a:pt x="5079867" y="1956063"/>
                  <a:pt x="5072806" y="1956063"/>
                </a:cubicBezTo>
                <a:lnTo>
                  <a:pt x="5062217" y="1945472"/>
                </a:lnTo>
                <a:lnTo>
                  <a:pt x="5030446" y="1945472"/>
                </a:lnTo>
                <a:cubicBezTo>
                  <a:pt x="5023384" y="1959592"/>
                  <a:pt x="5016325" y="1956063"/>
                  <a:pt x="5009265" y="1934882"/>
                </a:cubicBezTo>
                <a:lnTo>
                  <a:pt x="4988084" y="1924290"/>
                </a:lnTo>
                <a:cubicBezTo>
                  <a:pt x="4988084" y="1931351"/>
                  <a:pt x="4986319" y="1936646"/>
                  <a:pt x="4982788" y="1940176"/>
                </a:cubicBezTo>
                <a:cubicBezTo>
                  <a:pt x="4979258" y="1943707"/>
                  <a:pt x="4977492" y="1941941"/>
                  <a:pt x="4977492" y="1934882"/>
                </a:cubicBezTo>
                <a:cubicBezTo>
                  <a:pt x="4977492" y="1927821"/>
                  <a:pt x="4977492" y="1924290"/>
                  <a:pt x="4977492" y="1924290"/>
                </a:cubicBezTo>
                <a:lnTo>
                  <a:pt x="4966902" y="1913701"/>
                </a:lnTo>
                <a:cubicBezTo>
                  <a:pt x="4959842" y="1913701"/>
                  <a:pt x="4959842" y="1910170"/>
                  <a:pt x="4966902" y="1903111"/>
                </a:cubicBezTo>
                <a:lnTo>
                  <a:pt x="4988084" y="1903111"/>
                </a:lnTo>
                <a:cubicBezTo>
                  <a:pt x="4988084" y="1910170"/>
                  <a:pt x="5002204" y="1913701"/>
                  <a:pt x="5030446" y="1913701"/>
                </a:cubicBezTo>
                <a:cubicBezTo>
                  <a:pt x="5030446" y="1913701"/>
                  <a:pt x="5030446" y="1917231"/>
                  <a:pt x="5030446" y="1924290"/>
                </a:cubicBezTo>
                <a:cubicBezTo>
                  <a:pt x="5030446" y="1924290"/>
                  <a:pt x="5033976" y="1926055"/>
                  <a:pt x="5041036" y="1929586"/>
                </a:cubicBezTo>
                <a:cubicBezTo>
                  <a:pt x="5048096" y="1933117"/>
                  <a:pt x="5051626" y="1934882"/>
                  <a:pt x="5051626" y="1934882"/>
                </a:cubicBezTo>
                <a:cubicBezTo>
                  <a:pt x="5065746" y="1934882"/>
                  <a:pt x="5074572" y="1936646"/>
                  <a:pt x="5078102" y="1940176"/>
                </a:cubicBezTo>
                <a:cubicBezTo>
                  <a:pt x="5081632" y="1943707"/>
                  <a:pt x="5088692" y="1941941"/>
                  <a:pt x="5099284" y="1934882"/>
                </a:cubicBezTo>
                <a:cubicBezTo>
                  <a:pt x="5109873" y="1927821"/>
                  <a:pt x="5115169" y="1924290"/>
                  <a:pt x="5115169" y="1924290"/>
                </a:cubicBezTo>
                <a:cubicBezTo>
                  <a:pt x="5115169" y="1910170"/>
                  <a:pt x="5090458" y="1903111"/>
                  <a:pt x="5041036" y="1903111"/>
                </a:cubicBezTo>
                <a:cubicBezTo>
                  <a:pt x="5033976" y="1903111"/>
                  <a:pt x="5030446" y="1906640"/>
                  <a:pt x="5030446" y="1913701"/>
                </a:cubicBezTo>
                <a:lnTo>
                  <a:pt x="5030446" y="1903111"/>
                </a:lnTo>
                <a:cubicBezTo>
                  <a:pt x="5016325" y="1896050"/>
                  <a:pt x="4998674" y="1892520"/>
                  <a:pt x="4977492" y="1892520"/>
                </a:cubicBezTo>
                <a:lnTo>
                  <a:pt x="4956312" y="1892520"/>
                </a:lnTo>
                <a:cubicBezTo>
                  <a:pt x="4956312" y="1899580"/>
                  <a:pt x="4949252" y="1903111"/>
                  <a:pt x="4935132" y="1903111"/>
                </a:cubicBezTo>
                <a:cubicBezTo>
                  <a:pt x="4921011" y="1903111"/>
                  <a:pt x="4910421" y="1903111"/>
                  <a:pt x="4903360" y="1903111"/>
                </a:cubicBezTo>
                <a:cubicBezTo>
                  <a:pt x="4889240" y="1896050"/>
                  <a:pt x="4875120" y="1888989"/>
                  <a:pt x="4860998" y="1881930"/>
                </a:cubicBezTo>
                <a:cubicBezTo>
                  <a:pt x="4853938" y="1881930"/>
                  <a:pt x="4845113" y="1880165"/>
                  <a:pt x="4834523" y="1876634"/>
                </a:cubicBezTo>
                <a:cubicBezTo>
                  <a:pt x="4823932" y="1873103"/>
                  <a:pt x="4815107" y="1871338"/>
                  <a:pt x="4808046" y="1871338"/>
                </a:cubicBezTo>
                <a:lnTo>
                  <a:pt x="4755094" y="1860749"/>
                </a:lnTo>
                <a:cubicBezTo>
                  <a:pt x="4755094" y="1860749"/>
                  <a:pt x="4751565" y="1857218"/>
                  <a:pt x="4744504" y="1850157"/>
                </a:cubicBezTo>
                <a:close/>
                <a:moveTo>
                  <a:pt x="7149852" y="1843540"/>
                </a:moveTo>
                <a:cubicBezTo>
                  <a:pt x="7148968" y="1844422"/>
                  <a:pt x="7148526" y="1846628"/>
                  <a:pt x="7148526" y="1850157"/>
                </a:cubicBezTo>
                <a:cubicBezTo>
                  <a:pt x="7155588" y="1850157"/>
                  <a:pt x="7159118" y="1850157"/>
                  <a:pt x="7159118" y="1850157"/>
                </a:cubicBezTo>
                <a:cubicBezTo>
                  <a:pt x="7159118" y="1850157"/>
                  <a:pt x="7157352" y="1848393"/>
                  <a:pt x="7153822" y="1844863"/>
                </a:cubicBezTo>
                <a:cubicBezTo>
                  <a:pt x="7152058" y="1843098"/>
                  <a:pt x="7150734" y="1842657"/>
                  <a:pt x="7149852" y="1843540"/>
                </a:cubicBezTo>
                <a:close/>
                <a:moveTo>
                  <a:pt x="7942808" y="1839567"/>
                </a:moveTo>
                <a:lnTo>
                  <a:pt x="7953398" y="1850157"/>
                </a:lnTo>
                <a:cubicBezTo>
                  <a:pt x="7946338" y="1850157"/>
                  <a:pt x="7942808" y="1850157"/>
                  <a:pt x="7942808" y="1850157"/>
                </a:cubicBezTo>
                <a:close/>
                <a:moveTo>
                  <a:pt x="7582734" y="1839567"/>
                </a:moveTo>
                <a:cubicBezTo>
                  <a:pt x="7582734" y="1839567"/>
                  <a:pt x="7582734" y="1841332"/>
                  <a:pt x="7582734" y="1844863"/>
                </a:cubicBezTo>
                <a:cubicBezTo>
                  <a:pt x="7582734" y="1848393"/>
                  <a:pt x="7579204" y="1850157"/>
                  <a:pt x="7572144" y="1850157"/>
                </a:cubicBezTo>
                <a:cubicBezTo>
                  <a:pt x="7558024" y="1850157"/>
                  <a:pt x="7554492" y="1857218"/>
                  <a:pt x="7561553" y="1871338"/>
                </a:cubicBezTo>
                <a:lnTo>
                  <a:pt x="7550963" y="1881930"/>
                </a:lnTo>
                <a:cubicBezTo>
                  <a:pt x="7543903" y="1881930"/>
                  <a:pt x="7536842" y="1885459"/>
                  <a:pt x="7529782" y="1892520"/>
                </a:cubicBezTo>
                <a:lnTo>
                  <a:pt x="7519192" y="1903111"/>
                </a:lnTo>
                <a:lnTo>
                  <a:pt x="7529782" y="1903111"/>
                </a:lnTo>
                <a:cubicBezTo>
                  <a:pt x="7543903" y="1903111"/>
                  <a:pt x="7550963" y="1903111"/>
                  <a:pt x="7550963" y="1903111"/>
                </a:cubicBezTo>
                <a:cubicBezTo>
                  <a:pt x="7565082" y="1896050"/>
                  <a:pt x="7575674" y="1888989"/>
                  <a:pt x="7582734" y="1881930"/>
                </a:cubicBezTo>
                <a:cubicBezTo>
                  <a:pt x="7582734" y="1881930"/>
                  <a:pt x="7580970" y="1880165"/>
                  <a:pt x="7577438" y="1876634"/>
                </a:cubicBezTo>
                <a:cubicBezTo>
                  <a:pt x="7573909" y="1873103"/>
                  <a:pt x="7572144" y="1867809"/>
                  <a:pt x="7572144" y="1860749"/>
                </a:cubicBezTo>
                <a:lnTo>
                  <a:pt x="7593326" y="1850157"/>
                </a:lnTo>
                <a:cubicBezTo>
                  <a:pt x="7586264" y="1843098"/>
                  <a:pt x="7582734" y="1839567"/>
                  <a:pt x="7582734" y="1839567"/>
                </a:cubicBezTo>
                <a:close/>
                <a:moveTo>
                  <a:pt x="4680962" y="1839567"/>
                </a:moveTo>
                <a:lnTo>
                  <a:pt x="4680962" y="1850157"/>
                </a:lnTo>
                <a:lnTo>
                  <a:pt x="4691551" y="1850157"/>
                </a:lnTo>
                <a:cubicBezTo>
                  <a:pt x="4691551" y="1843098"/>
                  <a:pt x="4688022" y="1839567"/>
                  <a:pt x="4680962" y="1839567"/>
                </a:cubicBezTo>
                <a:close/>
                <a:moveTo>
                  <a:pt x="3406141" y="1836920"/>
                </a:moveTo>
                <a:cubicBezTo>
                  <a:pt x="3429970" y="1836920"/>
                  <a:pt x="3441882" y="1844863"/>
                  <a:pt x="3441882" y="1860749"/>
                </a:cubicBezTo>
                <a:cubicBezTo>
                  <a:pt x="3441882" y="1860749"/>
                  <a:pt x="3445413" y="1860749"/>
                  <a:pt x="3452474" y="1860749"/>
                </a:cubicBezTo>
                <a:lnTo>
                  <a:pt x="3463064" y="1860749"/>
                </a:lnTo>
                <a:lnTo>
                  <a:pt x="3473655" y="1881930"/>
                </a:lnTo>
                <a:cubicBezTo>
                  <a:pt x="3473655" y="1881930"/>
                  <a:pt x="3470124" y="1881930"/>
                  <a:pt x="3463064" y="1881930"/>
                </a:cubicBezTo>
                <a:cubicBezTo>
                  <a:pt x="3456004" y="1881930"/>
                  <a:pt x="3448943" y="1881930"/>
                  <a:pt x="3441882" y="1881930"/>
                </a:cubicBezTo>
                <a:cubicBezTo>
                  <a:pt x="3420703" y="1874869"/>
                  <a:pt x="3410112" y="1874869"/>
                  <a:pt x="3410112" y="1881930"/>
                </a:cubicBezTo>
                <a:lnTo>
                  <a:pt x="3388931" y="1892520"/>
                </a:lnTo>
                <a:cubicBezTo>
                  <a:pt x="3381872" y="1885459"/>
                  <a:pt x="3378341" y="1881930"/>
                  <a:pt x="3378341" y="1881930"/>
                </a:cubicBezTo>
                <a:cubicBezTo>
                  <a:pt x="3364220" y="1874869"/>
                  <a:pt x="3353630" y="1867809"/>
                  <a:pt x="3346570" y="1860749"/>
                </a:cubicBezTo>
                <a:cubicBezTo>
                  <a:pt x="3346570" y="1846628"/>
                  <a:pt x="3364220" y="1846628"/>
                  <a:pt x="3399522" y="1860749"/>
                </a:cubicBezTo>
                <a:lnTo>
                  <a:pt x="3388931" y="1839567"/>
                </a:lnTo>
                <a:lnTo>
                  <a:pt x="3378341" y="1839567"/>
                </a:lnTo>
                <a:cubicBezTo>
                  <a:pt x="3388931" y="1837803"/>
                  <a:pt x="3398198" y="1836920"/>
                  <a:pt x="3406141" y="1836920"/>
                </a:cubicBezTo>
                <a:close/>
                <a:moveTo>
                  <a:pt x="4810694" y="1831625"/>
                </a:moveTo>
                <a:cubicBezTo>
                  <a:pt x="4805400" y="1831625"/>
                  <a:pt x="4800986" y="1832507"/>
                  <a:pt x="4797456" y="1834272"/>
                </a:cubicBezTo>
                <a:cubicBezTo>
                  <a:pt x="4790396" y="1837803"/>
                  <a:pt x="4786866" y="1839567"/>
                  <a:pt x="4786866" y="1839567"/>
                </a:cubicBezTo>
                <a:cubicBezTo>
                  <a:pt x="4786866" y="1839567"/>
                  <a:pt x="4790396" y="1843098"/>
                  <a:pt x="4797456" y="1850157"/>
                </a:cubicBezTo>
                <a:cubicBezTo>
                  <a:pt x="4811576" y="1857218"/>
                  <a:pt x="4818636" y="1860749"/>
                  <a:pt x="4818636" y="1860749"/>
                </a:cubicBezTo>
                <a:cubicBezTo>
                  <a:pt x="4818636" y="1860749"/>
                  <a:pt x="4822167" y="1857218"/>
                  <a:pt x="4829228" y="1850157"/>
                </a:cubicBezTo>
                <a:cubicBezTo>
                  <a:pt x="4836288" y="1850157"/>
                  <a:pt x="4839818" y="1850157"/>
                  <a:pt x="4839818" y="1850157"/>
                </a:cubicBezTo>
                <a:lnTo>
                  <a:pt x="4860998" y="1839567"/>
                </a:lnTo>
                <a:cubicBezTo>
                  <a:pt x="4853938" y="1839567"/>
                  <a:pt x="4843348" y="1837803"/>
                  <a:pt x="4829228" y="1834272"/>
                </a:cubicBezTo>
                <a:cubicBezTo>
                  <a:pt x="4822167" y="1832507"/>
                  <a:pt x="4815989" y="1831625"/>
                  <a:pt x="4810694" y="1831625"/>
                </a:cubicBezTo>
                <a:close/>
                <a:moveTo>
                  <a:pt x="7635686" y="1828978"/>
                </a:moveTo>
                <a:cubicBezTo>
                  <a:pt x="7635686" y="1828978"/>
                  <a:pt x="7637452" y="1830742"/>
                  <a:pt x="7640982" y="1834272"/>
                </a:cubicBezTo>
                <a:cubicBezTo>
                  <a:pt x="7644511" y="1837803"/>
                  <a:pt x="7646278" y="1839567"/>
                  <a:pt x="7646278" y="1839567"/>
                </a:cubicBezTo>
                <a:cubicBezTo>
                  <a:pt x="7653338" y="1839567"/>
                  <a:pt x="7656867" y="1837803"/>
                  <a:pt x="7656867" y="1834272"/>
                </a:cubicBezTo>
                <a:cubicBezTo>
                  <a:pt x="7656867" y="1830742"/>
                  <a:pt x="7653338" y="1828978"/>
                  <a:pt x="7646278" y="1828978"/>
                </a:cubicBezTo>
                <a:cubicBezTo>
                  <a:pt x="7639216" y="1828978"/>
                  <a:pt x="7635686" y="1828978"/>
                  <a:pt x="7635686" y="1828978"/>
                </a:cubicBezTo>
                <a:close/>
                <a:moveTo>
                  <a:pt x="7492716" y="1828978"/>
                </a:moveTo>
                <a:cubicBezTo>
                  <a:pt x="7460944" y="1828978"/>
                  <a:pt x="7445059" y="1832507"/>
                  <a:pt x="7445059" y="1839567"/>
                </a:cubicBezTo>
                <a:cubicBezTo>
                  <a:pt x="7445059" y="1839567"/>
                  <a:pt x="7446824" y="1841332"/>
                  <a:pt x="7450355" y="1844863"/>
                </a:cubicBezTo>
                <a:cubicBezTo>
                  <a:pt x="7453884" y="1848393"/>
                  <a:pt x="7457415" y="1850157"/>
                  <a:pt x="7460944" y="1850157"/>
                </a:cubicBezTo>
                <a:cubicBezTo>
                  <a:pt x="7464474" y="1850157"/>
                  <a:pt x="7466240" y="1850157"/>
                  <a:pt x="7466240" y="1850157"/>
                </a:cubicBezTo>
                <a:cubicBezTo>
                  <a:pt x="7466240" y="1850157"/>
                  <a:pt x="7466240" y="1853688"/>
                  <a:pt x="7466240" y="1860749"/>
                </a:cubicBezTo>
                <a:cubicBezTo>
                  <a:pt x="7466240" y="1860749"/>
                  <a:pt x="7471534" y="1858984"/>
                  <a:pt x="7482126" y="1855453"/>
                </a:cubicBezTo>
                <a:cubicBezTo>
                  <a:pt x="7492716" y="1851923"/>
                  <a:pt x="7503307" y="1850157"/>
                  <a:pt x="7513896" y="1850157"/>
                </a:cubicBezTo>
                <a:cubicBezTo>
                  <a:pt x="7524486" y="1850157"/>
                  <a:pt x="7529782" y="1848393"/>
                  <a:pt x="7529782" y="1844863"/>
                </a:cubicBezTo>
                <a:cubicBezTo>
                  <a:pt x="7529782" y="1841332"/>
                  <a:pt x="7531548" y="1837803"/>
                  <a:pt x="7535078" y="1834272"/>
                </a:cubicBezTo>
                <a:cubicBezTo>
                  <a:pt x="7538607" y="1830742"/>
                  <a:pt x="7524486" y="1828978"/>
                  <a:pt x="7492716" y="1828978"/>
                </a:cubicBezTo>
                <a:close/>
                <a:moveTo>
                  <a:pt x="6015353" y="1828978"/>
                </a:moveTo>
                <a:lnTo>
                  <a:pt x="6004764" y="1839567"/>
                </a:lnTo>
                <a:lnTo>
                  <a:pt x="6015353" y="1839567"/>
                </a:lnTo>
                <a:cubicBezTo>
                  <a:pt x="6008293" y="1839567"/>
                  <a:pt x="6004764" y="1843098"/>
                  <a:pt x="6004764" y="1850157"/>
                </a:cubicBezTo>
                <a:cubicBezTo>
                  <a:pt x="6011824" y="1850157"/>
                  <a:pt x="6015353" y="1850157"/>
                  <a:pt x="6015353" y="1850157"/>
                </a:cubicBezTo>
                <a:cubicBezTo>
                  <a:pt x="6015353" y="1850157"/>
                  <a:pt x="6017120" y="1848393"/>
                  <a:pt x="6020649" y="1844863"/>
                </a:cubicBezTo>
                <a:cubicBezTo>
                  <a:pt x="6024178" y="1841332"/>
                  <a:pt x="6025943" y="1837803"/>
                  <a:pt x="6025943" y="1834272"/>
                </a:cubicBezTo>
                <a:cubicBezTo>
                  <a:pt x="6025943" y="1830742"/>
                  <a:pt x="6022414" y="1828978"/>
                  <a:pt x="6015353" y="1828978"/>
                </a:cubicBezTo>
                <a:close/>
                <a:moveTo>
                  <a:pt x="5348158" y="1828978"/>
                </a:moveTo>
                <a:cubicBezTo>
                  <a:pt x="5341098" y="1828978"/>
                  <a:pt x="5337566" y="1830742"/>
                  <a:pt x="5337566" y="1834272"/>
                </a:cubicBezTo>
                <a:cubicBezTo>
                  <a:pt x="5337566" y="1837803"/>
                  <a:pt x="5341098" y="1839567"/>
                  <a:pt x="5348158" y="1839567"/>
                </a:cubicBezTo>
                <a:lnTo>
                  <a:pt x="5337566" y="1850157"/>
                </a:lnTo>
                <a:cubicBezTo>
                  <a:pt x="5337566" y="1850157"/>
                  <a:pt x="5341098" y="1850157"/>
                  <a:pt x="5348158" y="1850157"/>
                </a:cubicBezTo>
                <a:cubicBezTo>
                  <a:pt x="5348158" y="1850157"/>
                  <a:pt x="5348158" y="1846628"/>
                  <a:pt x="5348158" y="1839567"/>
                </a:cubicBezTo>
                <a:cubicBezTo>
                  <a:pt x="5355218" y="1839567"/>
                  <a:pt x="5358748" y="1837803"/>
                  <a:pt x="5358748" y="1834272"/>
                </a:cubicBezTo>
                <a:cubicBezTo>
                  <a:pt x="5358748" y="1830742"/>
                  <a:pt x="5355218" y="1828978"/>
                  <a:pt x="5348158" y="1828978"/>
                </a:cubicBezTo>
                <a:close/>
                <a:moveTo>
                  <a:pt x="4013765" y="1828978"/>
                </a:moveTo>
                <a:cubicBezTo>
                  <a:pt x="4006706" y="1828978"/>
                  <a:pt x="4003175" y="1830742"/>
                  <a:pt x="4003175" y="1834272"/>
                </a:cubicBezTo>
                <a:cubicBezTo>
                  <a:pt x="4003175" y="1837803"/>
                  <a:pt x="4004940" y="1839567"/>
                  <a:pt x="4008470" y="1839567"/>
                </a:cubicBezTo>
                <a:cubicBezTo>
                  <a:pt x="4012000" y="1839567"/>
                  <a:pt x="4013765" y="1836037"/>
                  <a:pt x="4013765" y="1828978"/>
                </a:cubicBezTo>
                <a:close/>
                <a:moveTo>
                  <a:pt x="5951812" y="1818386"/>
                </a:moveTo>
                <a:cubicBezTo>
                  <a:pt x="5951812" y="1818386"/>
                  <a:pt x="5953576" y="1820151"/>
                  <a:pt x="5957106" y="1823682"/>
                </a:cubicBezTo>
                <a:cubicBezTo>
                  <a:pt x="5960635" y="1827213"/>
                  <a:pt x="5962401" y="1828978"/>
                  <a:pt x="5962401" y="1828978"/>
                </a:cubicBezTo>
                <a:lnTo>
                  <a:pt x="5972991" y="1818386"/>
                </a:lnTo>
                <a:close/>
                <a:moveTo>
                  <a:pt x="5411700" y="1818386"/>
                </a:moveTo>
                <a:cubicBezTo>
                  <a:pt x="5404640" y="1825447"/>
                  <a:pt x="5404640" y="1832507"/>
                  <a:pt x="5411700" y="1839567"/>
                </a:cubicBezTo>
                <a:cubicBezTo>
                  <a:pt x="5411700" y="1839567"/>
                  <a:pt x="5415230" y="1839567"/>
                  <a:pt x="5422291" y="1839567"/>
                </a:cubicBezTo>
                <a:cubicBezTo>
                  <a:pt x="5422291" y="1839567"/>
                  <a:pt x="5434646" y="1844863"/>
                  <a:pt x="5459356" y="1855453"/>
                </a:cubicBezTo>
                <a:cubicBezTo>
                  <a:pt x="5484068" y="1866044"/>
                  <a:pt x="5496423" y="1874869"/>
                  <a:pt x="5496423" y="1881930"/>
                </a:cubicBezTo>
                <a:cubicBezTo>
                  <a:pt x="5496423" y="1881930"/>
                  <a:pt x="5503483" y="1881930"/>
                  <a:pt x="5517604" y="1881930"/>
                </a:cubicBezTo>
                <a:cubicBezTo>
                  <a:pt x="5531724" y="1881930"/>
                  <a:pt x="5538785" y="1883694"/>
                  <a:pt x="5538785" y="1887224"/>
                </a:cubicBezTo>
                <a:cubicBezTo>
                  <a:pt x="5538785" y="1890755"/>
                  <a:pt x="5542314" y="1892520"/>
                  <a:pt x="5549375" y="1892520"/>
                </a:cubicBezTo>
                <a:cubicBezTo>
                  <a:pt x="5556435" y="1892520"/>
                  <a:pt x="5563496" y="1888989"/>
                  <a:pt x="5570556" y="1881930"/>
                </a:cubicBezTo>
                <a:lnTo>
                  <a:pt x="5581147" y="1871338"/>
                </a:lnTo>
                <a:cubicBezTo>
                  <a:pt x="5588208" y="1864279"/>
                  <a:pt x="5591737" y="1864279"/>
                  <a:pt x="5591737" y="1871338"/>
                </a:cubicBezTo>
                <a:lnTo>
                  <a:pt x="5602327" y="1860749"/>
                </a:lnTo>
                <a:cubicBezTo>
                  <a:pt x="5595266" y="1853688"/>
                  <a:pt x="5589972" y="1851923"/>
                  <a:pt x="5586442" y="1855453"/>
                </a:cubicBezTo>
                <a:cubicBezTo>
                  <a:pt x="5582912" y="1858984"/>
                  <a:pt x="5581147" y="1857218"/>
                  <a:pt x="5581147" y="1850157"/>
                </a:cubicBezTo>
                <a:cubicBezTo>
                  <a:pt x="5581147" y="1843098"/>
                  <a:pt x="5574087" y="1843098"/>
                  <a:pt x="5559966" y="1850157"/>
                </a:cubicBezTo>
                <a:cubicBezTo>
                  <a:pt x="5552906" y="1850157"/>
                  <a:pt x="5547610" y="1850157"/>
                  <a:pt x="5544080" y="1850157"/>
                </a:cubicBezTo>
                <a:cubicBezTo>
                  <a:pt x="5540550" y="1850157"/>
                  <a:pt x="5537020" y="1848393"/>
                  <a:pt x="5533490" y="1844863"/>
                </a:cubicBezTo>
                <a:cubicBezTo>
                  <a:pt x="5529960" y="1841332"/>
                  <a:pt x="5524664" y="1839567"/>
                  <a:pt x="5517604" y="1839567"/>
                </a:cubicBezTo>
                <a:cubicBezTo>
                  <a:pt x="5510544" y="1839567"/>
                  <a:pt x="5505248" y="1836037"/>
                  <a:pt x="5501718" y="1828978"/>
                </a:cubicBezTo>
                <a:cubicBezTo>
                  <a:pt x="5498189" y="1821917"/>
                  <a:pt x="5487598" y="1818386"/>
                  <a:pt x="5469948" y="1818386"/>
                </a:cubicBezTo>
                <a:cubicBezTo>
                  <a:pt x="5452296" y="1818386"/>
                  <a:pt x="5441706" y="1820151"/>
                  <a:pt x="5438176" y="1823682"/>
                </a:cubicBezTo>
                <a:cubicBezTo>
                  <a:pt x="5434646" y="1827213"/>
                  <a:pt x="5429352" y="1828978"/>
                  <a:pt x="5422291" y="1828978"/>
                </a:cubicBezTo>
                <a:cubicBezTo>
                  <a:pt x="5415230" y="1828978"/>
                  <a:pt x="5411700" y="1825447"/>
                  <a:pt x="5411700" y="1818386"/>
                </a:cubicBezTo>
                <a:close/>
                <a:moveTo>
                  <a:pt x="5390518" y="1818386"/>
                </a:moveTo>
                <a:cubicBezTo>
                  <a:pt x="5390518" y="1825447"/>
                  <a:pt x="5392285" y="1828978"/>
                  <a:pt x="5395814" y="1828978"/>
                </a:cubicBezTo>
                <a:cubicBezTo>
                  <a:pt x="5399344" y="1828978"/>
                  <a:pt x="5401110" y="1827213"/>
                  <a:pt x="5401110" y="1823682"/>
                </a:cubicBezTo>
                <a:cubicBezTo>
                  <a:pt x="5401110" y="1820151"/>
                  <a:pt x="5397579" y="1818386"/>
                  <a:pt x="5390518" y="1818386"/>
                </a:cubicBezTo>
                <a:close/>
                <a:moveTo>
                  <a:pt x="4744504" y="1818386"/>
                </a:moveTo>
                <a:cubicBezTo>
                  <a:pt x="4744504" y="1818386"/>
                  <a:pt x="4748034" y="1821917"/>
                  <a:pt x="4755094" y="1828978"/>
                </a:cubicBezTo>
                <a:cubicBezTo>
                  <a:pt x="4762155" y="1828978"/>
                  <a:pt x="4762155" y="1827213"/>
                  <a:pt x="4755094" y="1823682"/>
                </a:cubicBezTo>
                <a:cubicBezTo>
                  <a:pt x="4748034" y="1820151"/>
                  <a:pt x="4744504" y="1818386"/>
                  <a:pt x="4744504" y="1818386"/>
                </a:cubicBezTo>
                <a:close/>
                <a:moveTo>
                  <a:pt x="4151441" y="1818386"/>
                </a:moveTo>
                <a:lnTo>
                  <a:pt x="4162031" y="1828978"/>
                </a:lnTo>
                <a:cubicBezTo>
                  <a:pt x="4169092" y="1828978"/>
                  <a:pt x="4169092" y="1825447"/>
                  <a:pt x="4162031" y="1818386"/>
                </a:cubicBezTo>
                <a:close/>
                <a:moveTo>
                  <a:pt x="4530048" y="1813092"/>
                </a:moveTo>
                <a:cubicBezTo>
                  <a:pt x="4521223" y="1813092"/>
                  <a:pt x="4515045" y="1814857"/>
                  <a:pt x="4511514" y="1818386"/>
                </a:cubicBezTo>
                <a:cubicBezTo>
                  <a:pt x="4511514" y="1818386"/>
                  <a:pt x="4520340" y="1821917"/>
                  <a:pt x="4537991" y="1828978"/>
                </a:cubicBezTo>
                <a:cubicBezTo>
                  <a:pt x="4555641" y="1836037"/>
                  <a:pt x="4575058" y="1841332"/>
                  <a:pt x="4596238" y="1844863"/>
                </a:cubicBezTo>
                <a:cubicBezTo>
                  <a:pt x="4617420" y="1848393"/>
                  <a:pt x="4629774" y="1850157"/>
                  <a:pt x="4633305" y="1850157"/>
                </a:cubicBezTo>
                <a:cubicBezTo>
                  <a:pt x="4636834" y="1850157"/>
                  <a:pt x="4636834" y="1848393"/>
                  <a:pt x="4633305" y="1844863"/>
                </a:cubicBezTo>
                <a:cubicBezTo>
                  <a:pt x="4629774" y="1841332"/>
                  <a:pt x="4624480" y="1839567"/>
                  <a:pt x="4617420" y="1839567"/>
                </a:cubicBezTo>
                <a:cubicBezTo>
                  <a:pt x="4610359" y="1839567"/>
                  <a:pt x="4606828" y="1839567"/>
                  <a:pt x="4606828" y="1839567"/>
                </a:cubicBezTo>
                <a:cubicBezTo>
                  <a:pt x="4606828" y="1832507"/>
                  <a:pt x="4592708" y="1825447"/>
                  <a:pt x="4564468" y="1818386"/>
                </a:cubicBezTo>
                <a:cubicBezTo>
                  <a:pt x="4550346" y="1814857"/>
                  <a:pt x="4538873" y="1813092"/>
                  <a:pt x="4530048" y="1813092"/>
                </a:cubicBezTo>
                <a:close/>
                <a:moveTo>
                  <a:pt x="7414612" y="1811767"/>
                </a:moveTo>
                <a:cubicBezTo>
                  <a:pt x="7411963" y="1810886"/>
                  <a:pt x="7409758" y="1811327"/>
                  <a:pt x="7407992" y="1813092"/>
                </a:cubicBezTo>
                <a:cubicBezTo>
                  <a:pt x="7404463" y="1816622"/>
                  <a:pt x="7406226" y="1821917"/>
                  <a:pt x="7413288" y="1828978"/>
                </a:cubicBezTo>
                <a:lnTo>
                  <a:pt x="7423878" y="1839567"/>
                </a:lnTo>
                <a:cubicBezTo>
                  <a:pt x="7430938" y="1832507"/>
                  <a:pt x="7430938" y="1825447"/>
                  <a:pt x="7423878" y="1818386"/>
                </a:cubicBezTo>
                <a:cubicBezTo>
                  <a:pt x="7420347" y="1814857"/>
                  <a:pt x="7417259" y="1812651"/>
                  <a:pt x="7414612" y="1811767"/>
                </a:cubicBezTo>
                <a:close/>
                <a:moveTo>
                  <a:pt x="5855174" y="1811767"/>
                </a:moveTo>
                <a:cubicBezTo>
                  <a:pt x="5854290" y="1810886"/>
                  <a:pt x="5852966" y="1811327"/>
                  <a:pt x="5851202" y="1813092"/>
                </a:cubicBezTo>
                <a:cubicBezTo>
                  <a:pt x="5847672" y="1816622"/>
                  <a:pt x="5845908" y="1818386"/>
                  <a:pt x="5845908" y="1818386"/>
                </a:cubicBezTo>
                <a:lnTo>
                  <a:pt x="5856497" y="1818386"/>
                </a:lnTo>
                <a:cubicBezTo>
                  <a:pt x="5856497" y="1814857"/>
                  <a:pt x="5856054" y="1812651"/>
                  <a:pt x="5855174" y="1811767"/>
                </a:cubicBezTo>
                <a:close/>
                <a:moveTo>
                  <a:pt x="7900446" y="1807797"/>
                </a:moveTo>
                <a:cubicBezTo>
                  <a:pt x="7900446" y="1807797"/>
                  <a:pt x="7902212" y="1807797"/>
                  <a:pt x="7905742" y="1807797"/>
                </a:cubicBezTo>
                <a:cubicBezTo>
                  <a:pt x="7909271" y="1807797"/>
                  <a:pt x="7918098" y="1807797"/>
                  <a:pt x="7932219" y="1807797"/>
                </a:cubicBezTo>
                <a:cubicBezTo>
                  <a:pt x="7953398" y="1814857"/>
                  <a:pt x="7965754" y="1820151"/>
                  <a:pt x="7969284" y="1823682"/>
                </a:cubicBezTo>
                <a:cubicBezTo>
                  <a:pt x="7972815" y="1827213"/>
                  <a:pt x="7978109" y="1828978"/>
                  <a:pt x="7985171" y="1828978"/>
                </a:cubicBezTo>
                <a:cubicBezTo>
                  <a:pt x="7992231" y="1828978"/>
                  <a:pt x="7995760" y="1830742"/>
                  <a:pt x="7995760" y="1834272"/>
                </a:cubicBezTo>
                <a:cubicBezTo>
                  <a:pt x="7995760" y="1837803"/>
                  <a:pt x="7999290" y="1839567"/>
                  <a:pt x="8006350" y="1839567"/>
                </a:cubicBezTo>
                <a:cubicBezTo>
                  <a:pt x="8013412" y="1839567"/>
                  <a:pt x="8016942" y="1843098"/>
                  <a:pt x="8016942" y="1850157"/>
                </a:cubicBezTo>
                <a:cubicBezTo>
                  <a:pt x="8002821" y="1850157"/>
                  <a:pt x="7995760" y="1846628"/>
                  <a:pt x="7995760" y="1839567"/>
                </a:cubicBezTo>
                <a:cubicBezTo>
                  <a:pt x="7988700" y="1839567"/>
                  <a:pt x="7963990" y="1836037"/>
                  <a:pt x="7921627" y="1828978"/>
                </a:cubicBezTo>
                <a:cubicBezTo>
                  <a:pt x="7914567" y="1821917"/>
                  <a:pt x="7911038" y="1821917"/>
                  <a:pt x="7911038" y="1828978"/>
                </a:cubicBezTo>
                <a:cubicBezTo>
                  <a:pt x="7911038" y="1836037"/>
                  <a:pt x="7909271" y="1839567"/>
                  <a:pt x="7905742" y="1839567"/>
                </a:cubicBezTo>
                <a:cubicBezTo>
                  <a:pt x="7902212" y="1839567"/>
                  <a:pt x="7900446" y="1836037"/>
                  <a:pt x="7900446" y="1828978"/>
                </a:cubicBezTo>
                <a:cubicBezTo>
                  <a:pt x="7900446" y="1821917"/>
                  <a:pt x="7900446" y="1818386"/>
                  <a:pt x="7900446" y="1818386"/>
                </a:cubicBezTo>
                <a:close/>
                <a:moveTo>
                  <a:pt x="7370926" y="1807797"/>
                </a:moveTo>
                <a:lnTo>
                  <a:pt x="7360336" y="1818386"/>
                </a:lnTo>
                <a:cubicBezTo>
                  <a:pt x="7360336" y="1818386"/>
                  <a:pt x="7363866" y="1818386"/>
                  <a:pt x="7370926" y="1818386"/>
                </a:cubicBezTo>
                <a:cubicBezTo>
                  <a:pt x="7370926" y="1811327"/>
                  <a:pt x="7370926" y="1807797"/>
                  <a:pt x="7370926" y="1807797"/>
                </a:cubicBezTo>
                <a:close/>
                <a:moveTo>
                  <a:pt x="5274025" y="1807797"/>
                </a:moveTo>
                <a:lnTo>
                  <a:pt x="5284614" y="1818386"/>
                </a:lnTo>
                <a:lnTo>
                  <a:pt x="5326977" y="1828978"/>
                </a:lnTo>
                <a:lnTo>
                  <a:pt x="5316386" y="1818386"/>
                </a:lnTo>
                <a:cubicBezTo>
                  <a:pt x="5309326" y="1818386"/>
                  <a:pt x="5304031" y="1816622"/>
                  <a:pt x="5300500" y="1813092"/>
                </a:cubicBezTo>
                <a:cubicBezTo>
                  <a:pt x="5296970" y="1809561"/>
                  <a:pt x="5293440" y="1807797"/>
                  <a:pt x="5289910" y="1807797"/>
                </a:cubicBezTo>
                <a:cubicBezTo>
                  <a:pt x="5286381" y="1807797"/>
                  <a:pt x="5284614" y="1807797"/>
                  <a:pt x="5284614" y="1807797"/>
                </a:cubicBezTo>
                <a:cubicBezTo>
                  <a:pt x="5277554" y="1807797"/>
                  <a:pt x="5274025" y="1807797"/>
                  <a:pt x="5274025" y="1807797"/>
                </a:cubicBezTo>
                <a:close/>
                <a:moveTo>
                  <a:pt x="4723324" y="1807797"/>
                </a:moveTo>
                <a:cubicBezTo>
                  <a:pt x="4716263" y="1807797"/>
                  <a:pt x="4710968" y="1809561"/>
                  <a:pt x="4707438" y="1813092"/>
                </a:cubicBezTo>
                <a:cubicBezTo>
                  <a:pt x="4703907" y="1816622"/>
                  <a:pt x="4705672" y="1818386"/>
                  <a:pt x="4712732" y="1818386"/>
                </a:cubicBezTo>
                <a:cubicBezTo>
                  <a:pt x="4719792" y="1825447"/>
                  <a:pt x="4723324" y="1825447"/>
                  <a:pt x="4723324" y="1818386"/>
                </a:cubicBezTo>
                <a:cubicBezTo>
                  <a:pt x="4723324" y="1818386"/>
                  <a:pt x="4723324" y="1814857"/>
                  <a:pt x="4723324" y="1807797"/>
                </a:cubicBezTo>
                <a:close/>
                <a:moveTo>
                  <a:pt x="3876090" y="1807797"/>
                </a:moveTo>
                <a:cubicBezTo>
                  <a:pt x="3883150" y="1821917"/>
                  <a:pt x="3890210" y="1825447"/>
                  <a:pt x="3897271" y="1818386"/>
                </a:cubicBezTo>
                <a:lnTo>
                  <a:pt x="3897271" y="1807797"/>
                </a:lnTo>
                <a:cubicBezTo>
                  <a:pt x="3890210" y="1807797"/>
                  <a:pt x="3886681" y="1807797"/>
                  <a:pt x="3886681" y="1807797"/>
                </a:cubicBezTo>
                <a:cubicBezTo>
                  <a:pt x="3879620" y="1807797"/>
                  <a:pt x="3876090" y="1807797"/>
                  <a:pt x="3876090" y="1807797"/>
                </a:cubicBezTo>
                <a:close/>
                <a:moveTo>
                  <a:pt x="7509924" y="1801177"/>
                </a:moveTo>
                <a:cubicBezTo>
                  <a:pt x="7507278" y="1800295"/>
                  <a:pt x="7505072" y="1800736"/>
                  <a:pt x="7503307" y="1802501"/>
                </a:cubicBezTo>
                <a:cubicBezTo>
                  <a:pt x="7499778" y="1806032"/>
                  <a:pt x="7487420" y="1807797"/>
                  <a:pt x="7466240" y="1807797"/>
                </a:cubicBezTo>
                <a:cubicBezTo>
                  <a:pt x="7459178" y="1807797"/>
                  <a:pt x="7455649" y="1807797"/>
                  <a:pt x="7455649" y="1807797"/>
                </a:cubicBezTo>
                <a:lnTo>
                  <a:pt x="7508601" y="1828978"/>
                </a:lnTo>
                <a:lnTo>
                  <a:pt x="7508601" y="1818386"/>
                </a:lnTo>
                <a:cubicBezTo>
                  <a:pt x="7508601" y="1811327"/>
                  <a:pt x="7512130" y="1807797"/>
                  <a:pt x="7519192" y="1807797"/>
                </a:cubicBezTo>
                <a:cubicBezTo>
                  <a:pt x="7515662" y="1804267"/>
                  <a:pt x="7512572" y="1802060"/>
                  <a:pt x="7509924" y="1801177"/>
                </a:cubicBezTo>
                <a:close/>
                <a:moveTo>
                  <a:pt x="7434468" y="1797205"/>
                </a:moveTo>
                <a:lnTo>
                  <a:pt x="7434468" y="1807797"/>
                </a:lnTo>
                <a:cubicBezTo>
                  <a:pt x="7434468" y="1807797"/>
                  <a:pt x="7437999" y="1807797"/>
                  <a:pt x="7445059" y="1807797"/>
                </a:cubicBezTo>
                <a:close/>
                <a:moveTo>
                  <a:pt x="7386812" y="1797205"/>
                </a:moveTo>
                <a:cubicBezTo>
                  <a:pt x="7383282" y="1797205"/>
                  <a:pt x="7381516" y="1800736"/>
                  <a:pt x="7381516" y="1807797"/>
                </a:cubicBezTo>
                <a:cubicBezTo>
                  <a:pt x="7381516" y="1814857"/>
                  <a:pt x="7385047" y="1818386"/>
                  <a:pt x="7392107" y="1818386"/>
                </a:cubicBezTo>
                <a:cubicBezTo>
                  <a:pt x="7392107" y="1818386"/>
                  <a:pt x="7393872" y="1816622"/>
                  <a:pt x="7397403" y="1813092"/>
                </a:cubicBezTo>
                <a:cubicBezTo>
                  <a:pt x="7400932" y="1809561"/>
                  <a:pt x="7402697" y="1807797"/>
                  <a:pt x="7402697" y="1807797"/>
                </a:cubicBezTo>
                <a:cubicBezTo>
                  <a:pt x="7402697" y="1800736"/>
                  <a:pt x="7399168" y="1797205"/>
                  <a:pt x="7392107" y="1797205"/>
                </a:cubicBezTo>
                <a:cubicBezTo>
                  <a:pt x="7392107" y="1797205"/>
                  <a:pt x="7390341" y="1797205"/>
                  <a:pt x="7386812" y="1797205"/>
                </a:cubicBezTo>
                <a:close/>
                <a:moveTo>
                  <a:pt x="7307384" y="1797205"/>
                </a:moveTo>
                <a:lnTo>
                  <a:pt x="7296793" y="1807797"/>
                </a:lnTo>
                <a:cubicBezTo>
                  <a:pt x="7296793" y="1807797"/>
                  <a:pt x="7296793" y="1811327"/>
                  <a:pt x="7296793" y="1818386"/>
                </a:cubicBezTo>
                <a:lnTo>
                  <a:pt x="7307384" y="1818386"/>
                </a:lnTo>
                <a:cubicBezTo>
                  <a:pt x="7307384" y="1811327"/>
                  <a:pt x="7310914" y="1807797"/>
                  <a:pt x="7317974" y="1807797"/>
                </a:cubicBezTo>
                <a:lnTo>
                  <a:pt x="7317974" y="1797205"/>
                </a:lnTo>
                <a:cubicBezTo>
                  <a:pt x="7310914" y="1797205"/>
                  <a:pt x="7307384" y="1797205"/>
                  <a:pt x="7307384" y="1797205"/>
                </a:cubicBezTo>
                <a:close/>
                <a:moveTo>
                  <a:pt x="4490334" y="1797205"/>
                </a:moveTo>
                <a:cubicBezTo>
                  <a:pt x="4476214" y="1804266"/>
                  <a:pt x="4476214" y="1811327"/>
                  <a:pt x="4490334" y="1818386"/>
                </a:cubicBezTo>
                <a:cubicBezTo>
                  <a:pt x="4497394" y="1818386"/>
                  <a:pt x="4500924" y="1818386"/>
                  <a:pt x="4500924" y="1818386"/>
                </a:cubicBezTo>
                <a:cubicBezTo>
                  <a:pt x="4500924" y="1811327"/>
                  <a:pt x="4500924" y="1807797"/>
                  <a:pt x="4500924" y="1807797"/>
                </a:cubicBezTo>
                <a:close/>
                <a:moveTo>
                  <a:pt x="2838230" y="1797205"/>
                </a:moveTo>
                <a:cubicBezTo>
                  <a:pt x="2845290" y="1804266"/>
                  <a:pt x="2857646" y="1809561"/>
                  <a:pt x="2875296" y="1813092"/>
                </a:cubicBezTo>
                <a:cubicBezTo>
                  <a:pt x="2892946" y="1816622"/>
                  <a:pt x="2908831" y="1821917"/>
                  <a:pt x="2922954" y="1828978"/>
                </a:cubicBezTo>
                <a:cubicBezTo>
                  <a:pt x="2937074" y="1836037"/>
                  <a:pt x="2947664" y="1843098"/>
                  <a:pt x="2954724" y="1850157"/>
                </a:cubicBezTo>
                <a:cubicBezTo>
                  <a:pt x="2968845" y="1850157"/>
                  <a:pt x="2990026" y="1857218"/>
                  <a:pt x="3018266" y="1871338"/>
                </a:cubicBezTo>
                <a:cubicBezTo>
                  <a:pt x="3025327" y="1878399"/>
                  <a:pt x="3035918" y="1883694"/>
                  <a:pt x="3050039" y="1887224"/>
                </a:cubicBezTo>
                <a:cubicBezTo>
                  <a:pt x="3064160" y="1890755"/>
                  <a:pt x="3071218" y="1892520"/>
                  <a:pt x="3071218" y="1892520"/>
                </a:cubicBezTo>
                <a:cubicBezTo>
                  <a:pt x="3085339" y="1899580"/>
                  <a:pt x="3102990" y="1908405"/>
                  <a:pt x="3124171" y="1918996"/>
                </a:cubicBezTo>
                <a:cubicBezTo>
                  <a:pt x="3145351" y="1929586"/>
                  <a:pt x="3155942" y="1934882"/>
                  <a:pt x="3155942" y="1934882"/>
                </a:cubicBezTo>
                <a:cubicBezTo>
                  <a:pt x="3155942" y="1941941"/>
                  <a:pt x="3145351" y="1941941"/>
                  <a:pt x="3124171" y="1934882"/>
                </a:cubicBezTo>
                <a:cubicBezTo>
                  <a:pt x="3074749" y="1906640"/>
                  <a:pt x="3039447" y="1892520"/>
                  <a:pt x="3018266" y="1892520"/>
                </a:cubicBezTo>
                <a:cubicBezTo>
                  <a:pt x="3018266" y="1892520"/>
                  <a:pt x="3011207" y="1888989"/>
                  <a:pt x="2997086" y="1881930"/>
                </a:cubicBezTo>
                <a:lnTo>
                  <a:pt x="2922954" y="1850157"/>
                </a:lnTo>
                <a:cubicBezTo>
                  <a:pt x="2887652" y="1836037"/>
                  <a:pt x="2870002" y="1828978"/>
                  <a:pt x="2870002" y="1828978"/>
                </a:cubicBezTo>
                <a:cubicBezTo>
                  <a:pt x="2862941" y="1828978"/>
                  <a:pt x="2857646" y="1827213"/>
                  <a:pt x="2854115" y="1823682"/>
                </a:cubicBezTo>
                <a:cubicBezTo>
                  <a:pt x="2850585" y="1820151"/>
                  <a:pt x="2845290" y="1818386"/>
                  <a:pt x="2838230" y="1818386"/>
                </a:cubicBezTo>
                <a:close/>
                <a:moveTo>
                  <a:pt x="4665738" y="1793896"/>
                </a:moveTo>
                <a:cubicBezTo>
                  <a:pt x="4663532" y="1794338"/>
                  <a:pt x="4661546" y="1795441"/>
                  <a:pt x="4659780" y="1797205"/>
                </a:cubicBezTo>
                <a:cubicBezTo>
                  <a:pt x="4652720" y="1804266"/>
                  <a:pt x="4652720" y="1809561"/>
                  <a:pt x="4659780" y="1813092"/>
                </a:cubicBezTo>
                <a:cubicBezTo>
                  <a:pt x="4666840" y="1816622"/>
                  <a:pt x="4670372" y="1814857"/>
                  <a:pt x="4670372" y="1807797"/>
                </a:cubicBezTo>
                <a:cubicBezTo>
                  <a:pt x="4670372" y="1807797"/>
                  <a:pt x="4672136" y="1807797"/>
                  <a:pt x="4675666" y="1807797"/>
                </a:cubicBezTo>
                <a:cubicBezTo>
                  <a:pt x="4679196" y="1807797"/>
                  <a:pt x="4680962" y="1811327"/>
                  <a:pt x="4680962" y="1818386"/>
                </a:cubicBezTo>
                <a:cubicBezTo>
                  <a:pt x="4695082" y="1818386"/>
                  <a:pt x="4702142" y="1818386"/>
                  <a:pt x="4702142" y="1818386"/>
                </a:cubicBezTo>
                <a:cubicBezTo>
                  <a:pt x="4702142" y="1818386"/>
                  <a:pt x="4698612" y="1814857"/>
                  <a:pt x="4691551" y="1807797"/>
                </a:cubicBezTo>
                <a:cubicBezTo>
                  <a:pt x="4680962" y="1797205"/>
                  <a:pt x="4672357" y="1792573"/>
                  <a:pt x="4665738" y="1793896"/>
                </a:cubicBezTo>
                <a:close/>
                <a:moveTo>
                  <a:pt x="7234574" y="1791911"/>
                </a:moveTo>
                <a:cubicBezTo>
                  <a:pt x="7235457" y="1791911"/>
                  <a:pt x="7236780" y="1793676"/>
                  <a:pt x="7238546" y="1797205"/>
                </a:cubicBezTo>
                <a:cubicBezTo>
                  <a:pt x="7242076" y="1804266"/>
                  <a:pt x="7240312" y="1804266"/>
                  <a:pt x="7233251" y="1797205"/>
                </a:cubicBezTo>
                <a:cubicBezTo>
                  <a:pt x="7233251" y="1793676"/>
                  <a:pt x="7233692" y="1791911"/>
                  <a:pt x="7234574" y="1791911"/>
                </a:cubicBezTo>
                <a:close/>
                <a:moveTo>
                  <a:pt x="7201480" y="1786615"/>
                </a:moveTo>
                <a:lnTo>
                  <a:pt x="7212070" y="1797205"/>
                </a:lnTo>
                <a:lnTo>
                  <a:pt x="7212070" y="1786615"/>
                </a:lnTo>
                <a:cubicBezTo>
                  <a:pt x="7212070" y="1786615"/>
                  <a:pt x="7208540" y="1786615"/>
                  <a:pt x="7201480" y="1786615"/>
                </a:cubicBezTo>
                <a:close/>
                <a:moveTo>
                  <a:pt x="5316386" y="1786615"/>
                </a:moveTo>
                <a:lnTo>
                  <a:pt x="5316386" y="1807797"/>
                </a:lnTo>
                <a:cubicBezTo>
                  <a:pt x="5330506" y="1807797"/>
                  <a:pt x="5341098" y="1807797"/>
                  <a:pt x="5348158" y="1807797"/>
                </a:cubicBezTo>
                <a:cubicBezTo>
                  <a:pt x="5341098" y="1807797"/>
                  <a:pt x="5337566" y="1804266"/>
                  <a:pt x="5337566" y="1797205"/>
                </a:cubicBezTo>
                <a:cubicBezTo>
                  <a:pt x="5337566" y="1790146"/>
                  <a:pt x="5334037" y="1786615"/>
                  <a:pt x="5326977" y="1786615"/>
                </a:cubicBezTo>
                <a:close/>
                <a:moveTo>
                  <a:pt x="3929042" y="1786615"/>
                </a:moveTo>
                <a:lnTo>
                  <a:pt x="3939633" y="1797205"/>
                </a:lnTo>
                <a:lnTo>
                  <a:pt x="3950223" y="1797205"/>
                </a:lnTo>
                <a:cubicBezTo>
                  <a:pt x="3950223" y="1790146"/>
                  <a:pt x="3948458" y="1786615"/>
                  <a:pt x="3944928" y="1786615"/>
                </a:cubicBezTo>
                <a:cubicBezTo>
                  <a:pt x="3941398" y="1786615"/>
                  <a:pt x="3936102" y="1786615"/>
                  <a:pt x="3929042" y="1786615"/>
                </a:cubicBezTo>
                <a:close/>
                <a:moveTo>
                  <a:pt x="3155942" y="1786615"/>
                </a:moveTo>
                <a:cubicBezTo>
                  <a:pt x="3163002" y="1786615"/>
                  <a:pt x="3168297" y="1790146"/>
                  <a:pt x="3171829" y="1797205"/>
                </a:cubicBezTo>
                <a:cubicBezTo>
                  <a:pt x="3175358" y="1804266"/>
                  <a:pt x="3175358" y="1807797"/>
                  <a:pt x="3171829" y="1807797"/>
                </a:cubicBezTo>
                <a:cubicBezTo>
                  <a:pt x="3168297" y="1807797"/>
                  <a:pt x="3163002" y="1807797"/>
                  <a:pt x="3155942" y="1807797"/>
                </a:cubicBezTo>
                <a:lnTo>
                  <a:pt x="3145351" y="1797205"/>
                </a:lnTo>
                <a:cubicBezTo>
                  <a:pt x="3138291" y="1797205"/>
                  <a:pt x="3141821" y="1793676"/>
                  <a:pt x="3155942" y="1786615"/>
                </a:cubicBezTo>
                <a:close/>
                <a:moveTo>
                  <a:pt x="7341802" y="1781320"/>
                </a:moveTo>
                <a:cubicBezTo>
                  <a:pt x="7340038" y="1781320"/>
                  <a:pt x="7339155" y="1783086"/>
                  <a:pt x="7339155" y="1786615"/>
                </a:cubicBezTo>
                <a:lnTo>
                  <a:pt x="7349745" y="1786615"/>
                </a:lnTo>
                <a:cubicBezTo>
                  <a:pt x="7346216" y="1783086"/>
                  <a:pt x="7343567" y="1781320"/>
                  <a:pt x="7341802" y="1781320"/>
                </a:cubicBezTo>
                <a:close/>
                <a:moveTo>
                  <a:pt x="7259726" y="1781320"/>
                </a:moveTo>
                <a:cubicBezTo>
                  <a:pt x="7256197" y="1781320"/>
                  <a:pt x="7250902" y="1783086"/>
                  <a:pt x="7243841" y="1786615"/>
                </a:cubicBezTo>
                <a:cubicBezTo>
                  <a:pt x="7229722" y="1786615"/>
                  <a:pt x="7222660" y="1786615"/>
                  <a:pt x="7222660" y="1786615"/>
                </a:cubicBezTo>
                <a:lnTo>
                  <a:pt x="7233251" y="1797205"/>
                </a:lnTo>
                <a:cubicBezTo>
                  <a:pt x="7226190" y="1797205"/>
                  <a:pt x="7222660" y="1800736"/>
                  <a:pt x="7222660" y="1807797"/>
                </a:cubicBezTo>
                <a:lnTo>
                  <a:pt x="7222660" y="1818386"/>
                </a:lnTo>
                <a:lnTo>
                  <a:pt x="7233251" y="1818386"/>
                </a:lnTo>
                <a:cubicBezTo>
                  <a:pt x="7240312" y="1818386"/>
                  <a:pt x="7249136" y="1816622"/>
                  <a:pt x="7259726" y="1813092"/>
                </a:cubicBezTo>
                <a:cubicBezTo>
                  <a:pt x="7270318" y="1809561"/>
                  <a:pt x="7273847" y="1806032"/>
                  <a:pt x="7270318" y="1802501"/>
                </a:cubicBezTo>
                <a:cubicBezTo>
                  <a:pt x="7266788" y="1798970"/>
                  <a:pt x="7265022" y="1793676"/>
                  <a:pt x="7265022" y="1786615"/>
                </a:cubicBezTo>
                <a:cubicBezTo>
                  <a:pt x="7265022" y="1783086"/>
                  <a:pt x="7263258" y="1781320"/>
                  <a:pt x="7259726" y="1781320"/>
                </a:cubicBezTo>
                <a:close/>
                <a:moveTo>
                  <a:pt x="7794542" y="1776026"/>
                </a:moveTo>
                <a:cubicBezTo>
                  <a:pt x="7787482" y="1776026"/>
                  <a:pt x="7783952" y="1777790"/>
                  <a:pt x="7783952" y="1781320"/>
                </a:cubicBezTo>
                <a:cubicBezTo>
                  <a:pt x="7783952" y="1784851"/>
                  <a:pt x="7785717" y="1786615"/>
                  <a:pt x="7789248" y="1786615"/>
                </a:cubicBezTo>
                <a:cubicBezTo>
                  <a:pt x="7792778" y="1786615"/>
                  <a:pt x="7794542" y="1783085"/>
                  <a:pt x="7794542" y="1776026"/>
                </a:cubicBezTo>
                <a:close/>
                <a:moveTo>
                  <a:pt x="7688638" y="1776026"/>
                </a:moveTo>
                <a:cubicBezTo>
                  <a:pt x="7688638" y="1776026"/>
                  <a:pt x="7688638" y="1779555"/>
                  <a:pt x="7688638" y="1786615"/>
                </a:cubicBezTo>
                <a:lnTo>
                  <a:pt x="7699230" y="1797205"/>
                </a:lnTo>
                <a:cubicBezTo>
                  <a:pt x="7706290" y="1790146"/>
                  <a:pt x="7709820" y="1784851"/>
                  <a:pt x="7709820" y="1781320"/>
                </a:cubicBezTo>
                <a:cubicBezTo>
                  <a:pt x="7709820" y="1777790"/>
                  <a:pt x="7706290" y="1776026"/>
                  <a:pt x="7699230" y="1776026"/>
                </a:cubicBezTo>
                <a:close/>
                <a:moveTo>
                  <a:pt x="7286203" y="1776026"/>
                </a:moveTo>
                <a:cubicBezTo>
                  <a:pt x="7286203" y="1776026"/>
                  <a:pt x="7282674" y="1779555"/>
                  <a:pt x="7275612" y="1786615"/>
                </a:cubicBezTo>
                <a:lnTo>
                  <a:pt x="7286203" y="1786615"/>
                </a:lnTo>
                <a:close/>
                <a:moveTo>
                  <a:pt x="5221073" y="1776026"/>
                </a:moveTo>
                <a:lnTo>
                  <a:pt x="5221073" y="1786615"/>
                </a:lnTo>
                <a:lnTo>
                  <a:pt x="5231662" y="1786615"/>
                </a:lnTo>
                <a:cubicBezTo>
                  <a:pt x="5231662" y="1779555"/>
                  <a:pt x="5228133" y="1776026"/>
                  <a:pt x="5221073" y="1776026"/>
                </a:cubicBezTo>
                <a:close/>
                <a:moveTo>
                  <a:pt x="4447972" y="1776026"/>
                </a:moveTo>
                <a:lnTo>
                  <a:pt x="4416202" y="1786615"/>
                </a:lnTo>
                <a:cubicBezTo>
                  <a:pt x="4416202" y="1793676"/>
                  <a:pt x="4430322" y="1793676"/>
                  <a:pt x="4458562" y="1786615"/>
                </a:cubicBezTo>
                <a:close/>
                <a:moveTo>
                  <a:pt x="3749004" y="1776026"/>
                </a:moveTo>
                <a:cubicBezTo>
                  <a:pt x="3749004" y="1783085"/>
                  <a:pt x="3749004" y="1786615"/>
                  <a:pt x="3749004" y="1786615"/>
                </a:cubicBezTo>
                <a:cubicBezTo>
                  <a:pt x="3749004" y="1786615"/>
                  <a:pt x="3747240" y="1786615"/>
                  <a:pt x="3743710" y="1786615"/>
                </a:cubicBezTo>
                <a:cubicBezTo>
                  <a:pt x="3740180" y="1786615"/>
                  <a:pt x="3738415" y="1784851"/>
                  <a:pt x="3738415" y="1781320"/>
                </a:cubicBezTo>
                <a:cubicBezTo>
                  <a:pt x="3738415" y="1777790"/>
                  <a:pt x="3741946" y="1776026"/>
                  <a:pt x="3749004" y="1776026"/>
                </a:cubicBezTo>
                <a:close/>
                <a:moveTo>
                  <a:pt x="3335979" y="1776026"/>
                </a:moveTo>
                <a:lnTo>
                  <a:pt x="3335979" y="1786615"/>
                </a:lnTo>
                <a:cubicBezTo>
                  <a:pt x="3328920" y="1786615"/>
                  <a:pt x="3327153" y="1788380"/>
                  <a:pt x="3330685" y="1791911"/>
                </a:cubicBezTo>
                <a:cubicBezTo>
                  <a:pt x="3334214" y="1795441"/>
                  <a:pt x="3339509" y="1797205"/>
                  <a:pt x="3346570" y="1797205"/>
                </a:cubicBezTo>
                <a:cubicBezTo>
                  <a:pt x="3353630" y="1804266"/>
                  <a:pt x="3360690" y="1807797"/>
                  <a:pt x="3367751" y="1807797"/>
                </a:cubicBezTo>
                <a:cubicBezTo>
                  <a:pt x="3374810" y="1807797"/>
                  <a:pt x="3378341" y="1804266"/>
                  <a:pt x="3378341" y="1797205"/>
                </a:cubicBezTo>
                <a:lnTo>
                  <a:pt x="3388931" y="1797205"/>
                </a:lnTo>
                <a:cubicBezTo>
                  <a:pt x="3388931" y="1804266"/>
                  <a:pt x="3395992" y="1804266"/>
                  <a:pt x="3410112" y="1797205"/>
                </a:cubicBezTo>
                <a:lnTo>
                  <a:pt x="3441882" y="1797205"/>
                </a:lnTo>
                <a:cubicBezTo>
                  <a:pt x="3448943" y="1804266"/>
                  <a:pt x="3456004" y="1807797"/>
                  <a:pt x="3463064" y="1807797"/>
                </a:cubicBezTo>
                <a:cubicBezTo>
                  <a:pt x="3498365" y="1821917"/>
                  <a:pt x="3519546" y="1832507"/>
                  <a:pt x="3526607" y="1839567"/>
                </a:cubicBezTo>
                <a:lnTo>
                  <a:pt x="3516016" y="1839567"/>
                </a:lnTo>
                <a:lnTo>
                  <a:pt x="3505426" y="1839567"/>
                </a:lnTo>
                <a:lnTo>
                  <a:pt x="3558378" y="1850157"/>
                </a:lnTo>
                <a:cubicBezTo>
                  <a:pt x="3572498" y="1843098"/>
                  <a:pt x="3607799" y="1853688"/>
                  <a:pt x="3664282" y="1881930"/>
                </a:cubicBezTo>
                <a:cubicBezTo>
                  <a:pt x="3671342" y="1881930"/>
                  <a:pt x="3680167" y="1883694"/>
                  <a:pt x="3690758" y="1887224"/>
                </a:cubicBezTo>
                <a:cubicBezTo>
                  <a:pt x="3701348" y="1890755"/>
                  <a:pt x="3706644" y="1892520"/>
                  <a:pt x="3706644" y="1892520"/>
                </a:cubicBezTo>
                <a:cubicBezTo>
                  <a:pt x="3763126" y="1899580"/>
                  <a:pt x="3801956" y="1913701"/>
                  <a:pt x="3823138" y="1934882"/>
                </a:cubicBezTo>
                <a:cubicBezTo>
                  <a:pt x="3830198" y="1934882"/>
                  <a:pt x="3840788" y="1936646"/>
                  <a:pt x="3854908" y="1940176"/>
                </a:cubicBezTo>
                <a:cubicBezTo>
                  <a:pt x="3869030" y="1943707"/>
                  <a:pt x="3876090" y="1941941"/>
                  <a:pt x="3876090" y="1934882"/>
                </a:cubicBezTo>
                <a:lnTo>
                  <a:pt x="3918452" y="1956063"/>
                </a:lnTo>
                <a:lnTo>
                  <a:pt x="3907860" y="1956063"/>
                </a:lnTo>
                <a:lnTo>
                  <a:pt x="3897271" y="1966653"/>
                </a:lnTo>
                <a:cubicBezTo>
                  <a:pt x="3911392" y="1966653"/>
                  <a:pt x="3921982" y="1966653"/>
                  <a:pt x="3929042" y="1966653"/>
                </a:cubicBezTo>
                <a:cubicBezTo>
                  <a:pt x="3936102" y="1966653"/>
                  <a:pt x="3939633" y="1968417"/>
                  <a:pt x="3939633" y="1971948"/>
                </a:cubicBezTo>
                <a:cubicBezTo>
                  <a:pt x="3939633" y="1975478"/>
                  <a:pt x="3946692" y="1979007"/>
                  <a:pt x="3960812" y="1982538"/>
                </a:cubicBezTo>
                <a:cubicBezTo>
                  <a:pt x="3974934" y="1986069"/>
                  <a:pt x="3981994" y="1987834"/>
                  <a:pt x="3981994" y="1987834"/>
                </a:cubicBezTo>
                <a:lnTo>
                  <a:pt x="4013765" y="1998424"/>
                </a:lnTo>
                <a:cubicBezTo>
                  <a:pt x="4027886" y="2012544"/>
                  <a:pt x="4042006" y="2019605"/>
                  <a:pt x="4056127" y="2019605"/>
                </a:cubicBezTo>
                <a:cubicBezTo>
                  <a:pt x="4091429" y="2026665"/>
                  <a:pt x="4116140" y="2033725"/>
                  <a:pt x="4130260" y="2040786"/>
                </a:cubicBezTo>
                <a:cubicBezTo>
                  <a:pt x="4137320" y="2047846"/>
                  <a:pt x="4147910" y="2051376"/>
                  <a:pt x="4162031" y="2051376"/>
                </a:cubicBezTo>
                <a:cubicBezTo>
                  <a:pt x="4176152" y="2051376"/>
                  <a:pt x="4183212" y="2049611"/>
                  <a:pt x="4183212" y="2046080"/>
                </a:cubicBezTo>
                <a:cubicBezTo>
                  <a:pt x="4183212" y="2042550"/>
                  <a:pt x="4186743" y="2040786"/>
                  <a:pt x="4193802" y="2040786"/>
                </a:cubicBezTo>
                <a:cubicBezTo>
                  <a:pt x="4200862" y="2040786"/>
                  <a:pt x="4206158" y="2040786"/>
                  <a:pt x="4209688" y="2040786"/>
                </a:cubicBezTo>
                <a:cubicBezTo>
                  <a:pt x="4213218" y="2040786"/>
                  <a:pt x="4214983" y="2040786"/>
                  <a:pt x="4214983" y="2040786"/>
                </a:cubicBezTo>
                <a:cubicBezTo>
                  <a:pt x="4222044" y="2040786"/>
                  <a:pt x="4225574" y="2044315"/>
                  <a:pt x="4225574" y="2051376"/>
                </a:cubicBezTo>
                <a:cubicBezTo>
                  <a:pt x="4225574" y="2058436"/>
                  <a:pt x="4227339" y="2063732"/>
                  <a:pt x="4230868" y="2067261"/>
                </a:cubicBezTo>
                <a:cubicBezTo>
                  <a:pt x="4234400" y="2070792"/>
                  <a:pt x="4239695" y="2072557"/>
                  <a:pt x="4246754" y="2072557"/>
                </a:cubicBezTo>
                <a:cubicBezTo>
                  <a:pt x="4253814" y="2072557"/>
                  <a:pt x="4260874" y="2076088"/>
                  <a:pt x="4267935" y="2083146"/>
                </a:cubicBezTo>
                <a:lnTo>
                  <a:pt x="4267935" y="2093738"/>
                </a:lnTo>
                <a:cubicBezTo>
                  <a:pt x="4260874" y="2086677"/>
                  <a:pt x="4246754" y="2083146"/>
                  <a:pt x="4225574" y="2083146"/>
                </a:cubicBezTo>
                <a:cubicBezTo>
                  <a:pt x="4204393" y="2076088"/>
                  <a:pt x="4183212" y="2069026"/>
                  <a:pt x="4162031" y="2061967"/>
                </a:cubicBezTo>
                <a:cubicBezTo>
                  <a:pt x="4154970" y="2061967"/>
                  <a:pt x="4144381" y="2058436"/>
                  <a:pt x="4130260" y="2051376"/>
                </a:cubicBezTo>
                <a:cubicBezTo>
                  <a:pt x="4116140" y="2044315"/>
                  <a:pt x="4103784" y="2039021"/>
                  <a:pt x="4093194" y="2035490"/>
                </a:cubicBezTo>
                <a:cubicBezTo>
                  <a:pt x="4082604" y="2031959"/>
                  <a:pt x="4070248" y="2028430"/>
                  <a:pt x="4056127" y="2024900"/>
                </a:cubicBezTo>
                <a:cubicBezTo>
                  <a:pt x="4042006" y="2021369"/>
                  <a:pt x="4027886" y="2019605"/>
                  <a:pt x="4013765" y="2019605"/>
                </a:cubicBezTo>
                <a:lnTo>
                  <a:pt x="3939633" y="1998424"/>
                </a:lnTo>
                <a:cubicBezTo>
                  <a:pt x="3925511" y="1998424"/>
                  <a:pt x="3914921" y="2001954"/>
                  <a:pt x="3907860" y="2009015"/>
                </a:cubicBezTo>
                <a:cubicBezTo>
                  <a:pt x="3900802" y="2009015"/>
                  <a:pt x="3890210" y="2005484"/>
                  <a:pt x="3876090" y="1998424"/>
                </a:cubicBezTo>
                <a:cubicBezTo>
                  <a:pt x="3861969" y="1998424"/>
                  <a:pt x="3853144" y="1996659"/>
                  <a:pt x="3849614" y="1993128"/>
                </a:cubicBezTo>
                <a:cubicBezTo>
                  <a:pt x="3846084" y="1989598"/>
                  <a:pt x="3844319" y="1987834"/>
                  <a:pt x="3844319" y="1987834"/>
                </a:cubicBezTo>
                <a:lnTo>
                  <a:pt x="3833728" y="1977242"/>
                </a:lnTo>
                <a:lnTo>
                  <a:pt x="3812548" y="1966653"/>
                </a:lnTo>
                <a:lnTo>
                  <a:pt x="3780776" y="1956063"/>
                </a:lnTo>
                <a:cubicBezTo>
                  <a:pt x="3780776" y="1963122"/>
                  <a:pt x="3784306" y="1966653"/>
                  <a:pt x="3791367" y="1966653"/>
                </a:cubicBezTo>
                <a:cubicBezTo>
                  <a:pt x="3791367" y="1966653"/>
                  <a:pt x="3793132" y="1968417"/>
                  <a:pt x="3796662" y="1971948"/>
                </a:cubicBezTo>
                <a:cubicBezTo>
                  <a:pt x="3800192" y="1975478"/>
                  <a:pt x="3805488" y="1977242"/>
                  <a:pt x="3812548" y="1977242"/>
                </a:cubicBezTo>
                <a:cubicBezTo>
                  <a:pt x="3819607" y="1977242"/>
                  <a:pt x="3823138" y="1980773"/>
                  <a:pt x="3823138" y="1987834"/>
                </a:cubicBezTo>
                <a:cubicBezTo>
                  <a:pt x="3823138" y="1994894"/>
                  <a:pt x="3823138" y="1998424"/>
                  <a:pt x="3823138" y="1998424"/>
                </a:cubicBezTo>
                <a:lnTo>
                  <a:pt x="3801956" y="1998424"/>
                </a:lnTo>
                <a:lnTo>
                  <a:pt x="3749004" y="1956063"/>
                </a:lnTo>
                <a:lnTo>
                  <a:pt x="3717234" y="1934882"/>
                </a:lnTo>
                <a:cubicBezTo>
                  <a:pt x="3717234" y="1934882"/>
                  <a:pt x="3713703" y="1934882"/>
                  <a:pt x="3706644" y="1934882"/>
                </a:cubicBezTo>
                <a:cubicBezTo>
                  <a:pt x="3699584" y="1934882"/>
                  <a:pt x="3696052" y="1931351"/>
                  <a:pt x="3696052" y="1924290"/>
                </a:cubicBezTo>
                <a:lnTo>
                  <a:pt x="3685463" y="1924290"/>
                </a:lnTo>
                <a:cubicBezTo>
                  <a:pt x="3678402" y="1917231"/>
                  <a:pt x="3658986" y="1908405"/>
                  <a:pt x="3627215" y="1897815"/>
                </a:cubicBezTo>
                <a:cubicBezTo>
                  <a:pt x="3595444" y="1887224"/>
                  <a:pt x="3568968" y="1881930"/>
                  <a:pt x="3547788" y="1881930"/>
                </a:cubicBezTo>
                <a:cubicBezTo>
                  <a:pt x="3540728" y="1874869"/>
                  <a:pt x="3526607" y="1867809"/>
                  <a:pt x="3505426" y="1860749"/>
                </a:cubicBezTo>
                <a:cubicBezTo>
                  <a:pt x="3484244" y="1853688"/>
                  <a:pt x="3463064" y="1846628"/>
                  <a:pt x="3441882" y="1839567"/>
                </a:cubicBezTo>
                <a:cubicBezTo>
                  <a:pt x="3350099" y="1811327"/>
                  <a:pt x="3300678" y="1797205"/>
                  <a:pt x="3293618" y="1797205"/>
                </a:cubicBezTo>
                <a:close/>
                <a:moveTo>
                  <a:pt x="7709820" y="1765434"/>
                </a:moveTo>
                <a:cubicBezTo>
                  <a:pt x="7709820" y="1765434"/>
                  <a:pt x="7713348" y="1768965"/>
                  <a:pt x="7720409" y="1776026"/>
                </a:cubicBezTo>
                <a:lnTo>
                  <a:pt x="7741590" y="1765434"/>
                </a:lnTo>
                <a:close/>
                <a:moveTo>
                  <a:pt x="6555464" y="1765434"/>
                </a:moveTo>
                <a:lnTo>
                  <a:pt x="6544874" y="1776026"/>
                </a:lnTo>
                <a:cubicBezTo>
                  <a:pt x="6558994" y="1776026"/>
                  <a:pt x="6566054" y="1776026"/>
                  <a:pt x="6566054" y="1776026"/>
                </a:cubicBezTo>
                <a:close/>
                <a:moveTo>
                  <a:pt x="5231662" y="1765434"/>
                </a:moveTo>
                <a:cubicBezTo>
                  <a:pt x="5231662" y="1772495"/>
                  <a:pt x="5235194" y="1776026"/>
                  <a:pt x="5242254" y="1776026"/>
                </a:cubicBezTo>
                <a:lnTo>
                  <a:pt x="5242254" y="1765434"/>
                </a:lnTo>
                <a:close/>
                <a:moveTo>
                  <a:pt x="3060629" y="1765434"/>
                </a:moveTo>
                <a:cubicBezTo>
                  <a:pt x="3067689" y="1765434"/>
                  <a:pt x="3071218" y="1767199"/>
                  <a:pt x="3071218" y="1770730"/>
                </a:cubicBezTo>
                <a:cubicBezTo>
                  <a:pt x="3071218" y="1774261"/>
                  <a:pt x="3067689" y="1776026"/>
                  <a:pt x="3060629" y="1776026"/>
                </a:cubicBezTo>
                <a:close/>
                <a:moveTo>
                  <a:pt x="5146940" y="1754845"/>
                </a:moveTo>
                <a:lnTo>
                  <a:pt x="5146940" y="1765434"/>
                </a:lnTo>
                <a:cubicBezTo>
                  <a:pt x="5146940" y="1765434"/>
                  <a:pt x="5154000" y="1761905"/>
                  <a:pt x="5168121" y="1754845"/>
                </a:cubicBezTo>
                <a:close/>
                <a:moveTo>
                  <a:pt x="4575058" y="1754845"/>
                </a:moveTo>
                <a:lnTo>
                  <a:pt x="4564468" y="1765434"/>
                </a:lnTo>
                <a:lnTo>
                  <a:pt x="4564468" y="1776026"/>
                </a:lnTo>
                <a:cubicBezTo>
                  <a:pt x="4564468" y="1776026"/>
                  <a:pt x="4566232" y="1776026"/>
                  <a:pt x="4569762" y="1776026"/>
                </a:cubicBezTo>
                <a:cubicBezTo>
                  <a:pt x="4573292" y="1776026"/>
                  <a:pt x="4578587" y="1776026"/>
                  <a:pt x="4585647" y="1776026"/>
                </a:cubicBezTo>
                <a:cubicBezTo>
                  <a:pt x="4585647" y="1783085"/>
                  <a:pt x="4590943" y="1788380"/>
                  <a:pt x="4601532" y="1791911"/>
                </a:cubicBezTo>
                <a:cubicBezTo>
                  <a:pt x="4612124" y="1795441"/>
                  <a:pt x="4620949" y="1797205"/>
                  <a:pt x="4628010" y="1797205"/>
                </a:cubicBezTo>
                <a:cubicBezTo>
                  <a:pt x="4635070" y="1797205"/>
                  <a:pt x="4640366" y="1797205"/>
                  <a:pt x="4643895" y="1797205"/>
                </a:cubicBezTo>
                <a:cubicBezTo>
                  <a:pt x="4647424" y="1797205"/>
                  <a:pt x="4649190" y="1793676"/>
                  <a:pt x="4649190" y="1786615"/>
                </a:cubicBezTo>
                <a:cubicBezTo>
                  <a:pt x="4649190" y="1779555"/>
                  <a:pt x="4643895" y="1774261"/>
                  <a:pt x="4633305" y="1770730"/>
                </a:cubicBezTo>
                <a:cubicBezTo>
                  <a:pt x="4622714" y="1767199"/>
                  <a:pt x="4610359" y="1765434"/>
                  <a:pt x="4596238" y="1765434"/>
                </a:cubicBezTo>
                <a:cubicBezTo>
                  <a:pt x="4589178" y="1765434"/>
                  <a:pt x="4585647" y="1763670"/>
                  <a:pt x="4585647" y="1760140"/>
                </a:cubicBezTo>
                <a:cubicBezTo>
                  <a:pt x="4585647" y="1756609"/>
                  <a:pt x="4582118" y="1754845"/>
                  <a:pt x="4575058" y="1754845"/>
                </a:cubicBezTo>
                <a:close/>
                <a:moveTo>
                  <a:pt x="4379134" y="1754845"/>
                </a:moveTo>
                <a:cubicBezTo>
                  <a:pt x="4375605" y="1754845"/>
                  <a:pt x="4373839" y="1756609"/>
                  <a:pt x="4373839" y="1760140"/>
                </a:cubicBezTo>
                <a:cubicBezTo>
                  <a:pt x="4373839" y="1763670"/>
                  <a:pt x="4377370" y="1767199"/>
                  <a:pt x="4384430" y="1770730"/>
                </a:cubicBezTo>
                <a:cubicBezTo>
                  <a:pt x="4391490" y="1774261"/>
                  <a:pt x="4396785" y="1774261"/>
                  <a:pt x="4400316" y="1770730"/>
                </a:cubicBezTo>
                <a:cubicBezTo>
                  <a:pt x="4403846" y="1767199"/>
                  <a:pt x="4405610" y="1765434"/>
                  <a:pt x="4405610" y="1765434"/>
                </a:cubicBezTo>
                <a:cubicBezTo>
                  <a:pt x="4405610" y="1765434"/>
                  <a:pt x="4403846" y="1765434"/>
                  <a:pt x="4400316" y="1765434"/>
                </a:cubicBezTo>
                <a:cubicBezTo>
                  <a:pt x="4396785" y="1765434"/>
                  <a:pt x="4393256" y="1763670"/>
                  <a:pt x="4389724" y="1760140"/>
                </a:cubicBezTo>
                <a:cubicBezTo>
                  <a:pt x="4386195" y="1756609"/>
                  <a:pt x="4382664" y="1754845"/>
                  <a:pt x="4379134" y="1754845"/>
                </a:cubicBezTo>
                <a:close/>
                <a:moveTo>
                  <a:pt x="4331478" y="1754845"/>
                </a:moveTo>
                <a:lnTo>
                  <a:pt x="4352658" y="1765434"/>
                </a:lnTo>
                <a:lnTo>
                  <a:pt x="4352658" y="1754845"/>
                </a:lnTo>
                <a:close/>
                <a:moveTo>
                  <a:pt x="7667457" y="1744253"/>
                </a:moveTo>
                <a:lnTo>
                  <a:pt x="7656867" y="1754845"/>
                </a:lnTo>
                <a:lnTo>
                  <a:pt x="7667457" y="1754845"/>
                </a:lnTo>
                <a:lnTo>
                  <a:pt x="7678048" y="1765434"/>
                </a:lnTo>
                <a:lnTo>
                  <a:pt x="7699230" y="1765434"/>
                </a:lnTo>
                <a:lnTo>
                  <a:pt x="7688638" y="1754845"/>
                </a:lnTo>
                <a:cubicBezTo>
                  <a:pt x="7688638" y="1754845"/>
                  <a:pt x="7686874" y="1753080"/>
                  <a:pt x="7683344" y="1749549"/>
                </a:cubicBezTo>
                <a:cubicBezTo>
                  <a:pt x="7679813" y="1746018"/>
                  <a:pt x="7674519" y="1744253"/>
                  <a:pt x="7667457" y="1744253"/>
                </a:cubicBezTo>
                <a:close/>
                <a:moveTo>
                  <a:pt x="7455649" y="1744253"/>
                </a:moveTo>
                <a:cubicBezTo>
                  <a:pt x="7448588" y="1744253"/>
                  <a:pt x="7443293" y="1746018"/>
                  <a:pt x="7439764" y="1749549"/>
                </a:cubicBezTo>
                <a:cubicBezTo>
                  <a:pt x="7436234" y="1753080"/>
                  <a:pt x="7436234" y="1756609"/>
                  <a:pt x="7439764" y="1760140"/>
                </a:cubicBezTo>
                <a:cubicBezTo>
                  <a:pt x="7443293" y="1763670"/>
                  <a:pt x="7446824" y="1765434"/>
                  <a:pt x="7450355" y="1765434"/>
                </a:cubicBezTo>
                <a:cubicBezTo>
                  <a:pt x="7453884" y="1765434"/>
                  <a:pt x="7455649" y="1761905"/>
                  <a:pt x="7455649" y="1754845"/>
                </a:cubicBezTo>
                <a:close/>
                <a:moveTo>
                  <a:pt x="7222660" y="1744253"/>
                </a:moveTo>
                <a:cubicBezTo>
                  <a:pt x="7215600" y="1744253"/>
                  <a:pt x="7208540" y="1747784"/>
                  <a:pt x="7201480" y="1754845"/>
                </a:cubicBezTo>
                <a:lnTo>
                  <a:pt x="7159118" y="1754845"/>
                </a:lnTo>
                <a:cubicBezTo>
                  <a:pt x="7159118" y="1754845"/>
                  <a:pt x="7152058" y="1754845"/>
                  <a:pt x="7137937" y="1754845"/>
                </a:cubicBezTo>
                <a:lnTo>
                  <a:pt x="7116756" y="1754845"/>
                </a:lnTo>
                <a:cubicBezTo>
                  <a:pt x="7116756" y="1761905"/>
                  <a:pt x="7113226" y="1765434"/>
                  <a:pt x="7106166" y="1765434"/>
                </a:cubicBezTo>
                <a:lnTo>
                  <a:pt x="7106166" y="1776026"/>
                </a:lnTo>
                <a:cubicBezTo>
                  <a:pt x="7113226" y="1776026"/>
                  <a:pt x="7118522" y="1774261"/>
                  <a:pt x="7122052" y="1770730"/>
                </a:cubicBezTo>
                <a:cubicBezTo>
                  <a:pt x="7125581" y="1767199"/>
                  <a:pt x="7134408" y="1765434"/>
                  <a:pt x="7148526" y="1765434"/>
                </a:cubicBezTo>
                <a:lnTo>
                  <a:pt x="7159118" y="1776026"/>
                </a:lnTo>
                <a:lnTo>
                  <a:pt x="7159118" y="1786615"/>
                </a:lnTo>
                <a:cubicBezTo>
                  <a:pt x="7166178" y="1786615"/>
                  <a:pt x="7171474" y="1784851"/>
                  <a:pt x="7175004" y="1781320"/>
                </a:cubicBezTo>
                <a:cubicBezTo>
                  <a:pt x="7178533" y="1777790"/>
                  <a:pt x="7182064" y="1776026"/>
                  <a:pt x="7185593" y="1776026"/>
                </a:cubicBezTo>
                <a:cubicBezTo>
                  <a:pt x="7189122" y="1776026"/>
                  <a:pt x="7190889" y="1779555"/>
                  <a:pt x="7190889" y="1786615"/>
                </a:cubicBezTo>
                <a:cubicBezTo>
                  <a:pt x="7190889" y="1793676"/>
                  <a:pt x="7192655" y="1793676"/>
                  <a:pt x="7196184" y="1786615"/>
                </a:cubicBezTo>
                <a:cubicBezTo>
                  <a:pt x="7199714" y="1779555"/>
                  <a:pt x="7201480" y="1776026"/>
                  <a:pt x="7201480" y="1776026"/>
                </a:cubicBezTo>
                <a:lnTo>
                  <a:pt x="7212070" y="1776026"/>
                </a:lnTo>
                <a:cubicBezTo>
                  <a:pt x="7212070" y="1776026"/>
                  <a:pt x="7213836" y="1776026"/>
                  <a:pt x="7217366" y="1776026"/>
                </a:cubicBezTo>
                <a:cubicBezTo>
                  <a:pt x="7220895" y="1776026"/>
                  <a:pt x="7219130" y="1772495"/>
                  <a:pt x="7212070" y="1765434"/>
                </a:cubicBezTo>
                <a:cubicBezTo>
                  <a:pt x="7212070" y="1758374"/>
                  <a:pt x="7212070" y="1754845"/>
                  <a:pt x="7212070" y="1754845"/>
                </a:cubicBezTo>
                <a:close/>
                <a:moveTo>
                  <a:pt x="4744504" y="1744253"/>
                </a:moveTo>
                <a:cubicBezTo>
                  <a:pt x="4744504" y="1751314"/>
                  <a:pt x="4748034" y="1754845"/>
                  <a:pt x="4755094" y="1754845"/>
                </a:cubicBezTo>
                <a:lnTo>
                  <a:pt x="4755094" y="1744253"/>
                </a:lnTo>
                <a:close/>
                <a:moveTo>
                  <a:pt x="3902566" y="1744253"/>
                </a:moveTo>
                <a:cubicBezTo>
                  <a:pt x="3899036" y="1744253"/>
                  <a:pt x="3897271" y="1747784"/>
                  <a:pt x="3897271" y="1754845"/>
                </a:cubicBezTo>
                <a:cubicBezTo>
                  <a:pt x="3897271" y="1754845"/>
                  <a:pt x="3900802" y="1754845"/>
                  <a:pt x="3907860" y="1754845"/>
                </a:cubicBezTo>
                <a:cubicBezTo>
                  <a:pt x="3907860" y="1747784"/>
                  <a:pt x="3906096" y="1744253"/>
                  <a:pt x="3902566" y="1744253"/>
                </a:cubicBezTo>
                <a:close/>
                <a:moveTo>
                  <a:pt x="8069894" y="1733663"/>
                </a:moveTo>
                <a:lnTo>
                  <a:pt x="8101664" y="1733663"/>
                </a:lnTo>
                <a:lnTo>
                  <a:pt x="8080483" y="1744253"/>
                </a:lnTo>
                <a:cubicBezTo>
                  <a:pt x="8073423" y="1744253"/>
                  <a:pt x="8069894" y="1740724"/>
                  <a:pt x="8069894" y="1733663"/>
                </a:cubicBezTo>
                <a:close/>
                <a:moveTo>
                  <a:pt x="7625096" y="1733663"/>
                </a:moveTo>
                <a:lnTo>
                  <a:pt x="7614505" y="1744253"/>
                </a:lnTo>
                <a:cubicBezTo>
                  <a:pt x="7621567" y="1744253"/>
                  <a:pt x="7625096" y="1744253"/>
                  <a:pt x="7625096" y="1744253"/>
                </a:cubicBezTo>
                <a:cubicBezTo>
                  <a:pt x="7632156" y="1744253"/>
                  <a:pt x="7635686" y="1742489"/>
                  <a:pt x="7635686" y="1738959"/>
                </a:cubicBezTo>
                <a:cubicBezTo>
                  <a:pt x="7635686" y="1735428"/>
                  <a:pt x="7632156" y="1733663"/>
                  <a:pt x="7625096" y="1733663"/>
                </a:cubicBezTo>
                <a:close/>
                <a:moveTo>
                  <a:pt x="7529782" y="1733663"/>
                </a:moveTo>
                <a:cubicBezTo>
                  <a:pt x="7522722" y="1733663"/>
                  <a:pt x="7522722" y="1737194"/>
                  <a:pt x="7529782" y="1744253"/>
                </a:cubicBezTo>
                <a:cubicBezTo>
                  <a:pt x="7529782" y="1744253"/>
                  <a:pt x="7529782" y="1747784"/>
                  <a:pt x="7529782" y="1754845"/>
                </a:cubicBezTo>
                <a:lnTo>
                  <a:pt x="7540374" y="1754845"/>
                </a:lnTo>
                <a:cubicBezTo>
                  <a:pt x="7547434" y="1754845"/>
                  <a:pt x="7552730" y="1754845"/>
                  <a:pt x="7556259" y="1754845"/>
                </a:cubicBezTo>
                <a:cubicBezTo>
                  <a:pt x="7559788" y="1754845"/>
                  <a:pt x="7561553" y="1758374"/>
                  <a:pt x="7561553" y="1765434"/>
                </a:cubicBezTo>
                <a:cubicBezTo>
                  <a:pt x="7561553" y="1765434"/>
                  <a:pt x="7565082" y="1765434"/>
                  <a:pt x="7572144" y="1765434"/>
                </a:cubicBezTo>
                <a:cubicBezTo>
                  <a:pt x="7579204" y="1765434"/>
                  <a:pt x="7579204" y="1761905"/>
                  <a:pt x="7572144" y="1754845"/>
                </a:cubicBezTo>
                <a:cubicBezTo>
                  <a:pt x="7572144" y="1754845"/>
                  <a:pt x="7570378" y="1753080"/>
                  <a:pt x="7566848" y="1749549"/>
                </a:cubicBezTo>
                <a:cubicBezTo>
                  <a:pt x="7563319" y="1746018"/>
                  <a:pt x="7561553" y="1744253"/>
                  <a:pt x="7561553" y="1744253"/>
                </a:cubicBezTo>
                <a:cubicBezTo>
                  <a:pt x="7554492" y="1744253"/>
                  <a:pt x="7549197" y="1742489"/>
                  <a:pt x="7545668" y="1738959"/>
                </a:cubicBezTo>
                <a:cubicBezTo>
                  <a:pt x="7542138" y="1735428"/>
                  <a:pt x="7536842" y="1733663"/>
                  <a:pt x="7529782" y="1733663"/>
                </a:cubicBezTo>
                <a:close/>
                <a:moveTo>
                  <a:pt x="7498011" y="1733663"/>
                </a:moveTo>
                <a:cubicBezTo>
                  <a:pt x="7490951" y="1733663"/>
                  <a:pt x="7483890" y="1737194"/>
                  <a:pt x="7476830" y="1744253"/>
                </a:cubicBezTo>
                <a:cubicBezTo>
                  <a:pt x="7469770" y="1751314"/>
                  <a:pt x="7469770" y="1754845"/>
                  <a:pt x="7476830" y="1754845"/>
                </a:cubicBezTo>
                <a:cubicBezTo>
                  <a:pt x="7483890" y="1761905"/>
                  <a:pt x="7494482" y="1761905"/>
                  <a:pt x="7508601" y="1754845"/>
                </a:cubicBezTo>
                <a:cubicBezTo>
                  <a:pt x="7515663" y="1747784"/>
                  <a:pt x="7517426" y="1742489"/>
                  <a:pt x="7513896" y="1738959"/>
                </a:cubicBezTo>
                <a:cubicBezTo>
                  <a:pt x="7510367" y="1735428"/>
                  <a:pt x="7505072" y="1733663"/>
                  <a:pt x="7498011" y="1733663"/>
                </a:cubicBezTo>
                <a:close/>
                <a:moveTo>
                  <a:pt x="7169708" y="1733663"/>
                </a:moveTo>
                <a:cubicBezTo>
                  <a:pt x="7162648" y="1733663"/>
                  <a:pt x="7159118" y="1737194"/>
                  <a:pt x="7159118" y="1744253"/>
                </a:cubicBezTo>
                <a:lnTo>
                  <a:pt x="7169708" y="1744253"/>
                </a:lnTo>
                <a:close/>
                <a:moveTo>
                  <a:pt x="5104578" y="1733663"/>
                </a:moveTo>
                <a:cubicBezTo>
                  <a:pt x="5104578" y="1747784"/>
                  <a:pt x="5108108" y="1751314"/>
                  <a:pt x="5115169" y="1744253"/>
                </a:cubicBezTo>
                <a:cubicBezTo>
                  <a:pt x="5115169" y="1737194"/>
                  <a:pt x="5111638" y="1733663"/>
                  <a:pt x="5104578" y="1733663"/>
                </a:cubicBezTo>
                <a:close/>
                <a:moveTo>
                  <a:pt x="4278526" y="1733663"/>
                </a:moveTo>
                <a:cubicBezTo>
                  <a:pt x="4285585" y="1733663"/>
                  <a:pt x="4289116" y="1733663"/>
                  <a:pt x="4289116" y="1733663"/>
                </a:cubicBezTo>
                <a:lnTo>
                  <a:pt x="4289116" y="1744253"/>
                </a:lnTo>
                <a:cubicBezTo>
                  <a:pt x="4282056" y="1744253"/>
                  <a:pt x="4278526" y="1740724"/>
                  <a:pt x="4278526" y="1733663"/>
                </a:cubicBezTo>
                <a:close/>
                <a:moveTo>
                  <a:pt x="3918452" y="1733663"/>
                </a:moveTo>
                <a:lnTo>
                  <a:pt x="3918452" y="1744253"/>
                </a:lnTo>
                <a:cubicBezTo>
                  <a:pt x="3918452" y="1751314"/>
                  <a:pt x="3921982" y="1754845"/>
                  <a:pt x="3929042" y="1754845"/>
                </a:cubicBezTo>
                <a:cubicBezTo>
                  <a:pt x="3929042" y="1754845"/>
                  <a:pt x="3929042" y="1751314"/>
                  <a:pt x="3929042" y="1744253"/>
                </a:cubicBezTo>
                <a:cubicBezTo>
                  <a:pt x="3921982" y="1737194"/>
                  <a:pt x="3918452" y="1733663"/>
                  <a:pt x="3918452" y="1733663"/>
                </a:cubicBezTo>
                <a:close/>
                <a:moveTo>
                  <a:pt x="3664282" y="1733663"/>
                </a:moveTo>
                <a:lnTo>
                  <a:pt x="3674872" y="1733663"/>
                </a:lnTo>
                <a:cubicBezTo>
                  <a:pt x="3674872" y="1733663"/>
                  <a:pt x="3676636" y="1733663"/>
                  <a:pt x="3680167" y="1733663"/>
                </a:cubicBezTo>
                <a:cubicBezTo>
                  <a:pt x="3683698" y="1733663"/>
                  <a:pt x="3685463" y="1737194"/>
                  <a:pt x="3685463" y="1744253"/>
                </a:cubicBezTo>
                <a:lnTo>
                  <a:pt x="3674872" y="1744253"/>
                </a:lnTo>
                <a:close/>
                <a:moveTo>
                  <a:pt x="3177123" y="1733663"/>
                </a:moveTo>
                <a:cubicBezTo>
                  <a:pt x="3184183" y="1733663"/>
                  <a:pt x="3187714" y="1737194"/>
                  <a:pt x="3187714" y="1744253"/>
                </a:cubicBezTo>
                <a:lnTo>
                  <a:pt x="3177123" y="1744253"/>
                </a:lnTo>
                <a:close/>
                <a:moveTo>
                  <a:pt x="8101664" y="1723074"/>
                </a:moveTo>
                <a:cubicBezTo>
                  <a:pt x="8115785" y="1723074"/>
                  <a:pt x="8129906" y="1726603"/>
                  <a:pt x="8144027" y="1733663"/>
                </a:cubicBezTo>
                <a:cubicBezTo>
                  <a:pt x="8129906" y="1733663"/>
                  <a:pt x="8122846" y="1733663"/>
                  <a:pt x="8122846" y="1733663"/>
                </a:cubicBezTo>
                <a:close/>
                <a:moveTo>
                  <a:pt x="7974579" y="1723074"/>
                </a:moveTo>
                <a:lnTo>
                  <a:pt x="7985171" y="1733663"/>
                </a:lnTo>
                <a:cubicBezTo>
                  <a:pt x="7985171" y="1733663"/>
                  <a:pt x="7981640" y="1733663"/>
                  <a:pt x="7974579" y="1733663"/>
                </a:cubicBezTo>
                <a:close/>
                <a:moveTo>
                  <a:pt x="5740002" y="1723074"/>
                </a:moveTo>
                <a:lnTo>
                  <a:pt x="5740002" y="1733663"/>
                </a:lnTo>
                <a:lnTo>
                  <a:pt x="5750593" y="1733663"/>
                </a:lnTo>
                <a:cubicBezTo>
                  <a:pt x="5750593" y="1733663"/>
                  <a:pt x="5750593" y="1731899"/>
                  <a:pt x="5750593" y="1728368"/>
                </a:cubicBezTo>
                <a:cubicBezTo>
                  <a:pt x="5750593" y="1724838"/>
                  <a:pt x="5747064" y="1723074"/>
                  <a:pt x="5740002" y="1723074"/>
                </a:cubicBezTo>
                <a:close/>
                <a:moveTo>
                  <a:pt x="4267935" y="1723074"/>
                </a:moveTo>
                <a:cubicBezTo>
                  <a:pt x="4267935" y="1730133"/>
                  <a:pt x="4266170" y="1735428"/>
                  <a:pt x="4262640" y="1738959"/>
                </a:cubicBezTo>
                <a:cubicBezTo>
                  <a:pt x="4259110" y="1742489"/>
                  <a:pt x="4260874" y="1744253"/>
                  <a:pt x="4267935" y="1744253"/>
                </a:cubicBezTo>
                <a:lnTo>
                  <a:pt x="4289116" y="1744253"/>
                </a:lnTo>
                <a:lnTo>
                  <a:pt x="4299706" y="1744253"/>
                </a:lnTo>
                <a:cubicBezTo>
                  <a:pt x="4299706" y="1751314"/>
                  <a:pt x="4303237" y="1754845"/>
                  <a:pt x="4310297" y="1754845"/>
                </a:cubicBezTo>
                <a:cubicBezTo>
                  <a:pt x="4310297" y="1754845"/>
                  <a:pt x="4313826" y="1751314"/>
                  <a:pt x="4320887" y="1744253"/>
                </a:cubicBezTo>
                <a:cubicBezTo>
                  <a:pt x="4327948" y="1744253"/>
                  <a:pt x="4327948" y="1742489"/>
                  <a:pt x="4320887" y="1738959"/>
                </a:cubicBezTo>
                <a:cubicBezTo>
                  <a:pt x="4313826" y="1735428"/>
                  <a:pt x="4306766" y="1730133"/>
                  <a:pt x="4299706" y="1723074"/>
                </a:cubicBezTo>
                <a:close/>
                <a:moveTo>
                  <a:pt x="4225574" y="1723074"/>
                </a:moveTo>
                <a:lnTo>
                  <a:pt x="4225574" y="1733663"/>
                </a:lnTo>
                <a:cubicBezTo>
                  <a:pt x="4232633" y="1733663"/>
                  <a:pt x="4237929" y="1733663"/>
                  <a:pt x="4241460" y="1733663"/>
                </a:cubicBezTo>
                <a:cubicBezTo>
                  <a:pt x="4244989" y="1733663"/>
                  <a:pt x="4246754" y="1733663"/>
                  <a:pt x="4246754" y="1733663"/>
                </a:cubicBezTo>
                <a:cubicBezTo>
                  <a:pt x="4246754" y="1733663"/>
                  <a:pt x="4244989" y="1731899"/>
                  <a:pt x="4241460" y="1728368"/>
                </a:cubicBezTo>
                <a:cubicBezTo>
                  <a:pt x="4237929" y="1724838"/>
                  <a:pt x="4232633" y="1723074"/>
                  <a:pt x="4225574" y="1723074"/>
                </a:cubicBezTo>
                <a:close/>
                <a:moveTo>
                  <a:pt x="7396078" y="1716454"/>
                </a:moveTo>
                <a:cubicBezTo>
                  <a:pt x="7393430" y="1717337"/>
                  <a:pt x="7392107" y="1719544"/>
                  <a:pt x="7392107" y="1723074"/>
                </a:cubicBezTo>
                <a:lnTo>
                  <a:pt x="7423878" y="1723074"/>
                </a:lnTo>
                <a:cubicBezTo>
                  <a:pt x="7423878" y="1723074"/>
                  <a:pt x="7418582" y="1721309"/>
                  <a:pt x="7407992" y="1717778"/>
                </a:cubicBezTo>
                <a:cubicBezTo>
                  <a:pt x="7402697" y="1716013"/>
                  <a:pt x="7398726" y="1715572"/>
                  <a:pt x="7396078" y="1716454"/>
                </a:cubicBezTo>
                <a:close/>
                <a:moveTo>
                  <a:pt x="7317974" y="1712482"/>
                </a:moveTo>
                <a:cubicBezTo>
                  <a:pt x="7303854" y="1719543"/>
                  <a:pt x="7303854" y="1726603"/>
                  <a:pt x="7317974" y="1733663"/>
                </a:cubicBezTo>
                <a:lnTo>
                  <a:pt x="7328564" y="1723074"/>
                </a:lnTo>
                <a:cubicBezTo>
                  <a:pt x="7328564" y="1716013"/>
                  <a:pt x="7328564" y="1712482"/>
                  <a:pt x="7328564" y="1712482"/>
                </a:cubicBezTo>
                <a:close/>
                <a:moveTo>
                  <a:pt x="7063804" y="1712482"/>
                </a:moveTo>
                <a:cubicBezTo>
                  <a:pt x="7056744" y="1712482"/>
                  <a:pt x="7053214" y="1716013"/>
                  <a:pt x="7053214" y="1723074"/>
                </a:cubicBezTo>
                <a:lnTo>
                  <a:pt x="7063804" y="1723074"/>
                </a:lnTo>
                <a:cubicBezTo>
                  <a:pt x="7070866" y="1723074"/>
                  <a:pt x="7074395" y="1723074"/>
                  <a:pt x="7074395" y="1723074"/>
                </a:cubicBezTo>
                <a:cubicBezTo>
                  <a:pt x="7074395" y="1716013"/>
                  <a:pt x="7070866" y="1712482"/>
                  <a:pt x="7063804" y="1712482"/>
                </a:cubicBezTo>
                <a:close/>
                <a:moveTo>
                  <a:pt x="4649190" y="1712482"/>
                </a:moveTo>
                <a:lnTo>
                  <a:pt x="4649190" y="1723074"/>
                </a:lnTo>
                <a:lnTo>
                  <a:pt x="4659780" y="1712482"/>
                </a:lnTo>
                <a:cubicBezTo>
                  <a:pt x="4652720" y="1712482"/>
                  <a:pt x="4649190" y="1712482"/>
                  <a:pt x="4649190" y="1712482"/>
                </a:cubicBezTo>
                <a:close/>
                <a:moveTo>
                  <a:pt x="3063276" y="1709173"/>
                </a:moveTo>
                <a:cubicBezTo>
                  <a:pt x="3068571" y="1707850"/>
                  <a:pt x="3081810" y="1712482"/>
                  <a:pt x="3102990" y="1723074"/>
                </a:cubicBezTo>
                <a:cubicBezTo>
                  <a:pt x="3117111" y="1730133"/>
                  <a:pt x="3127701" y="1730133"/>
                  <a:pt x="3134762" y="1723074"/>
                </a:cubicBezTo>
                <a:cubicBezTo>
                  <a:pt x="3148882" y="1723074"/>
                  <a:pt x="3159472" y="1726603"/>
                  <a:pt x="3166533" y="1733663"/>
                </a:cubicBezTo>
                <a:lnTo>
                  <a:pt x="3155942" y="1733663"/>
                </a:lnTo>
                <a:cubicBezTo>
                  <a:pt x="3155942" y="1747784"/>
                  <a:pt x="3145351" y="1751314"/>
                  <a:pt x="3124171" y="1744253"/>
                </a:cubicBezTo>
                <a:cubicBezTo>
                  <a:pt x="3110050" y="1737194"/>
                  <a:pt x="3102990" y="1733663"/>
                  <a:pt x="3102990" y="1733663"/>
                </a:cubicBezTo>
                <a:cubicBezTo>
                  <a:pt x="3088869" y="1726603"/>
                  <a:pt x="3078279" y="1721309"/>
                  <a:pt x="3071218" y="1717778"/>
                </a:cubicBezTo>
                <a:cubicBezTo>
                  <a:pt x="3064160" y="1714247"/>
                  <a:pt x="3060629" y="1712482"/>
                  <a:pt x="3060629" y="1712482"/>
                </a:cubicBezTo>
                <a:cubicBezTo>
                  <a:pt x="3060629" y="1710718"/>
                  <a:pt x="3061511" y="1709615"/>
                  <a:pt x="3063276" y="1709173"/>
                </a:cubicBezTo>
                <a:close/>
                <a:moveTo>
                  <a:pt x="8917126" y="1701893"/>
                </a:moveTo>
                <a:lnTo>
                  <a:pt x="8927716" y="1701893"/>
                </a:lnTo>
                <a:lnTo>
                  <a:pt x="8917126" y="1712482"/>
                </a:lnTo>
                <a:close/>
                <a:moveTo>
                  <a:pt x="4405610" y="1701893"/>
                </a:moveTo>
                <a:lnTo>
                  <a:pt x="4405610" y="1712482"/>
                </a:lnTo>
                <a:lnTo>
                  <a:pt x="4416202" y="1701893"/>
                </a:lnTo>
                <a:cubicBezTo>
                  <a:pt x="4416202" y="1701893"/>
                  <a:pt x="4412670" y="1701893"/>
                  <a:pt x="4405610" y="1701893"/>
                </a:cubicBezTo>
                <a:close/>
                <a:moveTo>
                  <a:pt x="3643100" y="1701893"/>
                </a:moveTo>
                <a:lnTo>
                  <a:pt x="3653692" y="1701893"/>
                </a:lnTo>
                <a:lnTo>
                  <a:pt x="3653692" y="1712482"/>
                </a:lnTo>
                <a:cubicBezTo>
                  <a:pt x="3653692" y="1712482"/>
                  <a:pt x="3653692" y="1716013"/>
                  <a:pt x="3653692" y="1723074"/>
                </a:cubicBezTo>
                <a:lnTo>
                  <a:pt x="3643100" y="1723074"/>
                </a:lnTo>
                <a:cubicBezTo>
                  <a:pt x="3636040" y="1716013"/>
                  <a:pt x="3636040" y="1712482"/>
                  <a:pt x="3643100" y="1712482"/>
                </a:cubicBezTo>
                <a:cubicBezTo>
                  <a:pt x="3650161" y="1712482"/>
                  <a:pt x="3650161" y="1708953"/>
                  <a:pt x="3643100" y="1701893"/>
                </a:cubicBezTo>
                <a:close/>
                <a:moveTo>
                  <a:pt x="2562879" y="1701893"/>
                </a:moveTo>
                <a:lnTo>
                  <a:pt x="2615831" y="1712482"/>
                </a:lnTo>
                <a:cubicBezTo>
                  <a:pt x="2622892" y="1712482"/>
                  <a:pt x="2633481" y="1714247"/>
                  <a:pt x="2647602" y="1717778"/>
                </a:cubicBezTo>
                <a:cubicBezTo>
                  <a:pt x="2661723" y="1721309"/>
                  <a:pt x="2675844" y="1726603"/>
                  <a:pt x="2689964" y="1733663"/>
                </a:cubicBezTo>
                <a:cubicBezTo>
                  <a:pt x="2746447" y="1747784"/>
                  <a:pt x="2774687" y="1758374"/>
                  <a:pt x="2774687" y="1765434"/>
                </a:cubicBezTo>
                <a:cubicBezTo>
                  <a:pt x="2774687" y="1765434"/>
                  <a:pt x="2776452" y="1767199"/>
                  <a:pt x="2779984" y="1770730"/>
                </a:cubicBezTo>
                <a:cubicBezTo>
                  <a:pt x="2783512" y="1774261"/>
                  <a:pt x="2788808" y="1779555"/>
                  <a:pt x="2795868" y="1786615"/>
                </a:cubicBezTo>
                <a:cubicBezTo>
                  <a:pt x="2817049" y="1793676"/>
                  <a:pt x="2827639" y="1797205"/>
                  <a:pt x="2827639" y="1797205"/>
                </a:cubicBezTo>
                <a:cubicBezTo>
                  <a:pt x="2813519" y="1797205"/>
                  <a:pt x="2799399" y="1793676"/>
                  <a:pt x="2785278" y="1786615"/>
                </a:cubicBezTo>
                <a:cubicBezTo>
                  <a:pt x="2771157" y="1779555"/>
                  <a:pt x="2751742" y="1772495"/>
                  <a:pt x="2727032" y="1765434"/>
                </a:cubicBezTo>
                <a:cubicBezTo>
                  <a:pt x="2702319" y="1758374"/>
                  <a:pt x="2684669" y="1751314"/>
                  <a:pt x="2674080" y="1744253"/>
                </a:cubicBezTo>
                <a:cubicBezTo>
                  <a:pt x="2663488" y="1737194"/>
                  <a:pt x="2654663" y="1733663"/>
                  <a:pt x="2647602" y="1733663"/>
                </a:cubicBezTo>
                <a:cubicBezTo>
                  <a:pt x="2640543" y="1733663"/>
                  <a:pt x="2629952" y="1730133"/>
                  <a:pt x="2615831" y="1723074"/>
                </a:cubicBezTo>
                <a:cubicBezTo>
                  <a:pt x="2615831" y="1723074"/>
                  <a:pt x="2612301" y="1721309"/>
                  <a:pt x="2605241" y="1717778"/>
                </a:cubicBezTo>
                <a:cubicBezTo>
                  <a:pt x="2598181" y="1714247"/>
                  <a:pt x="2591120" y="1712482"/>
                  <a:pt x="2584060" y="1712482"/>
                </a:cubicBezTo>
                <a:cubicBezTo>
                  <a:pt x="2577000" y="1712482"/>
                  <a:pt x="2569938" y="1708953"/>
                  <a:pt x="2562879" y="1701893"/>
                </a:cubicBezTo>
                <a:close/>
                <a:moveTo>
                  <a:pt x="7009528" y="1695273"/>
                </a:moveTo>
                <a:cubicBezTo>
                  <a:pt x="7008646" y="1694391"/>
                  <a:pt x="7007322" y="1694832"/>
                  <a:pt x="7005558" y="1696597"/>
                </a:cubicBezTo>
                <a:cubicBezTo>
                  <a:pt x="7002026" y="1700128"/>
                  <a:pt x="6996732" y="1701893"/>
                  <a:pt x="6989670" y="1701893"/>
                </a:cubicBezTo>
                <a:lnTo>
                  <a:pt x="6989670" y="1712482"/>
                </a:lnTo>
                <a:cubicBezTo>
                  <a:pt x="6996732" y="1705422"/>
                  <a:pt x="7003792" y="1705422"/>
                  <a:pt x="7010852" y="1712482"/>
                </a:cubicBezTo>
                <a:cubicBezTo>
                  <a:pt x="7017914" y="1712482"/>
                  <a:pt x="7023208" y="1712482"/>
                  <a:pt x="7026737" y="1712482"/>
                </a:cubicBezTo>
                <a:cubicBezTo>
                  <a:pt x="7030266" y="1712482"/>
                  <a:pt x="7032033" y="1710718"/>
                  <a:pt x="7032033" y="1707187"/>
                </a:cubicBezTo>
                <a:cubicBezTo>
                  <a:pt x="7032033" y="1703657"/>
                  <a:pt x="7032033" y="1701893"/>
                  <a:pt x="7032033" y="1701893"/>
                </a:cubicBezTo>
                <a:lnTo>
                  <a:pt x="7010852" y="1701893"/>
                </a:lnTo>
                <a:cubicBezTo>
                  <a:pt x="7010852" y="1698363"/>
                  <a:pt x="7010410" y="1696156"/>
                  <a:pt x="7009528" y="1695273"/>
                </a:cubicBezTo>
                <a:close/>
                <a:moveTo>
                  <a:pt x="8345244" y="1691301"/>
                </a:moveTo>
                <a:cubicBezTo>
                  <a:pt x="8352305" y="1691301"/>
                  <a:pt x="8361130" y="1693066"/>
                  <a:pt x="8371720" y="1696597"/>
                </a:cubicBezTo>
                <a:cubicBezTo>
                  <a:pt x="8382310" y="1700128"/>
                  <a:pt x="8389372" y="1703657"/>
                  <a:pt x="8392901" y="1707187"/>
                </a:cubicBezTo>
                <a:cubicBezTo>
                  <a:pt x="8396431" y="1710718"/>
                  <a:pt x="8394666" y="1716013"/>
                  <a:pt x="8387606" y="1723074"/>
                </a:cubicBezTo>
                <a:lnTo>
                  <a:pt x="8355835" y="1723074"/>
                </a:lnTo>
                <a:cubicBezTo>
                  <a:pt x="8362895" y="1716013"/>
                  <a:pt x="8369954" y="1712482"/>
                  <a:pt x="8377016" y="1712482"/>
                </a:cubicBezTo>
                <a:lnTo>
                  <a:pt x="8355835" y="1701893"/>
                </a:lnTo>
                <a:close/>
                <a:moveTo>
                  <a:pt x="7625096" y="1691301"/>
                </a:moveTo>
                <a:cubicBezTo>
                  <a:pt x="7618034" y="1691301"/>
                  <a:pt x="7614505" y="1694832"/>
                  <a:pt x="7614505" y="1701893"/>
                </a:cubicBezTo>
                <a:cubicBezTo>
                  <a:pt x="7621567" y="1701893"/>
                  <a:pt x="7632156" y="1698362"/>
                  <a:pt x="7646278" y="1691301"/>
                </a:cubicBezTo>
                <a:close/>
                <a:moveTo>
                  <a:pt x="4172621" y="1691301"/>
                </a:moveTo>
                <a:cubicBezTo>
                  <a:pt x="4172621" y="1698362"/>
                  <a:pt x="4169092" y="1701893"/>
                  <a:pt x="4162031" y="1701893"/>
                </a:cubicBezTo>
                <a:lnTo>
                  <a:pt x="4172621" y="1723074"/>
                </a:lnTo>
                <a:cubicBezTo>
                  <a:pt x="4200862" y="1723074"/>
                  <a:pt x="4214983" y="1723074"/>
                  <a:pt x="4214983" y="1723074"/>
                </a:cubicBezTo>
                <a:cubicBezTo>
                  <a:pt x="4214983" y="1716013"/>
                  <a:pt x="4207922" y="1712482"/>
                  <a:pt x="4193802" y="1712482"/>
                </a:cubicBezTo>
                <a:lnTo>
                  <a:pt x="4193802" y="1701893"/>
                </a:lnTo>
                <a:cubicBezTo>
                  <a:pt x="4186743" y="1701893"/>
                  <a:pt x="4183212" y="1698362"/>
                  <a:pt x="4183212" y="1691301"/>
                </a:cubicBezTo>
                <a:cubicBezTo>
                  <a:pt x="4176152" y="1691301"/>
                  <a:pt x="4172621" y="1691301"/>
                  <a:pt x="4172621" y="1691301"/>
                </a:cubicBezTo>
                <a:close/>
                <a:moveTo>
                  <a:pt x="7233251" y="1680711"/>
                </a:moveTo>
                <a:lnTo>
                  <a:pt x="7222660" y="1691301"/>
                </a:lnTo>
                <a:cubicBezTo>
                  <a:pt x="7250902" y="1698362"/>
                  <a:pt x="7272082" y="1703657"/>
                  <a:pt x="7286203" y="1707187"/>
                </a:cubicBezTo>
                <a:cubicBezTo>
                  <a:pt x="7300322" y="1710718"/>
                  <a:pt x="7314444" y="1708953"/>
                  <a:pt x="7328564" y="1701893"/>
                </a:cubicBezTo>
                <a:cubicBezTo>
                  <a:pt x="7335626" y="1701893"/>
                  <a:pt x="7339155" y="1701893"/>
                  <a:pt x="7339155" y="1701893"/>
                </a:cubicBezTo>
                <a:cubicBezTo>
                  <a:pt x="7339155" y="1694832"/>
                  <a:pt x="7335626" y="1691301"/>
                  <a:pt x="7328564" y="1691301"/>
                </a:cubicBezTo>
                <a:cubicBezTo>
                  <a:pt x="7321504" y="1691301"/>
                  <a:pt x="7312678" y="1693066"/>
                  <a:pt x="7302088" y="1696597"/>
                </a:cubicBezTo>
                <a:cubicBezTo>
                  <a:pt x="7291498" y="1700128"/>
                  <a:pt x="7284437" y="1701893"/>
                  <a:pt x="7280908" y="1701893"/>
                </a:cubicBezTo>
                <a:cubicBezTo>
                  <a:pt x="7277378" y="1701893"/>
                  <a:pt x="7275612" y="1698362"/>
                  <a:pt x="7275612" y="1691301"/>
                </a:cubicBezTo>
                <a:cubicBezTo>
                  <a:pt x="7275612" y="1684242"/>
                  <a:pt x="7261492" y="1680711"/>
                  <a:pt x="7233251" y="1680711"/>
                </a:cubicBezTo>
                <a:close/>
                <a:moveTo>
                  <a:pt x="4829228" y="1680711"/>
                </a:moveTo>
                <a:cubicBezTo>
                  <a:pt x="4829228" y="1687772"/>
                  <a:pt x="4829228" y="1691301"/>
                  <a:pt x="4829228" y="1691301"/>
                </a:cubicBezTo>
                <a:cubicBezTo>
                  <a:pt x="4829228" y="1691301"/>
                  <a:pt x="4832757" y="1687772"/>
                  <a:pt x="4839818" y="1680711"/>
                </a:cubicBezTo>
                <a:cubicBezTo>
                  <a:pt x="4832757" y="1680711"/>
                  <a:pt x="4829228" y="1680711"/>
                  <a:pt x="4829228" y="1680711"/>
                </a:cubicBezTo>
                <a:close/>
                <a:moveTo>
                  <a:pt x="2986495" y="1680711"/>
                </a:moveTo>
                <a:cubicBezTo>
                  <a:pt x="2993556" y="1680711"/>
                  <a:pt x="2997086" y="1684242"/>
                  <a:pt x="2997086" y="1691301"/>
                </a:cubicBezTo>
                <a:cubicBezTo>
                  <a:pt x="2997086" y="1691301"/>
                  <a:pt x="2993556" y="1691301"/>
                  <a:pt x="2986495" y="1691301"/>
                </a:cubicBezTo>
                <a:cubicBezTo>
                  <a:pt x="2979435" y="1691301"/>
                  <a:pt x="2975906" y="1691301"/>
                  <a:pt x="2975906" y="1691301"/>
                </a:cubicBezTo>
                <a:cubicBezTo>
                  <a:pt x="2975906" y="1691301"/>
                  <a:pt x="2979435" y="1687772"/>
                  <a:pt x="2986495" y="1680711"/>
                </a:cubicBezTo>
                <a:close/>
                <a:moveTo>
                  <a:pt x="4900712" y="1675416"/>
                </a:moveTo>
                <a:cubicBezTo>
                  <a:pt x="4898948" y="1675416"/>
                  <a:pt x="4896300" y="1677182"/>
                  <a:pt x="4892770" y="1680711"/>
                </a:cubicBezTo>
                <a:lnTo>
                  <a:pt x="4903360" y="1680711"/>
                </a:lnTo>
                <a:cubicBezTo>
                  <a:pt x="4903360" y="1677182"/>
                  <a:pt x="4902478" y="1675416"/>
                  <a:pt x="4900712" y="1675416"/>
                </a:cubicBezTo>
                <a:close/>
                <a:moveTo>
                  <a:pt x="7175004" y="1670122"/>
                </a:moveTo>
                <a:cubicBezTo>
                  <a:pt x="7171474" y="1670122"/>
                  <a:pt x="7169708" y="1671886"/>
                  <a:pt x="7169708" y="1675416"/>
                </a:cubicBezTo>
                <a:cubicBezTo>
                  <a:pt x="7169708" y="1678947"/>
                  <a:pt x="7173238" y="1680711"/>
                  <a:pt x="7180299" y="1680711"/>
                </a:cubicBezTo>
                <a:cubicBezTo>
                  <a:pt x="7180299" y="1673651"/>
                  <a:pt x="7178533" y="1670122"/>
                  <a:pt x="7175004" y="1670122"/>
                </a:cubicBezTo>
                <a:close/>
                <a:moveTo>
                  <a:pt x="4913950" y="1670122"/>
                </a:moveTo>
                <a:lnTo>
                  <a:pt x="4945722" y="1691301"/>
                </a:lnTo>
                <a:cubicBezTo>
                  <a:pt x="4952782" y="1691301"/>
                  <a:pt x="4956312" y="1689537"/>
                  <a:pt x="4956312" y="1686007"/>
                </a:cubicBezTo>
                <a:cubicBezTo>
                  <a:pt x="4956312" y="1682476"/>
                  <a:pt x="4952782" y="1680711"/>
                  <a:pt x="4945722" y="1680711"/>
                </a:cubicBezTo>
                <a:cubicBezTo>
                  <a:pt x="4938661" y="1680711"/>
                  <a:pt x="4935132" y="1680711"/>
                  <a:pt x="4935132" y="1680711"/>
                </a:cubicBezTo>
                <a:cubicBezTo>
                  <a:pt x="4935132" y="1680711"/>
                  <a:pt x="4931600" y="1677181"/>
                  <a:pt x="4924540" y="1670122"/>
                </a:cubicBezTo>
                <a:cubicBezTo>
                  <a:pt x="4917480" y="1670122"/>
                  <a:pt x="4913950" y="1670122"/>
                  <a:pt x="4913950" y="1670122"/>
                </a:cubicBezTo>
                <a:close/>
                <a:moveTo>
                  <a:pt x="8207569" y="1659530"/>
                </a:moveTo>
                <a:cubicBezTo>
                  <a:pt x="8228750" y="1659530"/>
                  <a:pt x="8246401" y="1663061"/>
                  <a:pt x="8260521" y="1670122"/>
                </a:cubicBezTo>
                <a:lnTo>
                  <a:pt x="8249931" y="1680711"/>
                </a:lnTo>
                <a:cubicBezTo>
                  <a:pt x="8235810" y="1673651"/>
                  <a:pt x="8228750" y="1670122"/>
                  <a:pt x="8228750" y="1670122"/>
                </a:cubicBezTo>
                <a:close/>
                <a:moveTo>
                  <a:pt x="7836904" y="1659530"/>
                </a:moveTo>
                <a:lnTo>
                  <a:pt x="7858085" y="1659530"/>
                </a:lnTo>
                <a:lnTo>
                  <a:pt x="7879267" y="1670122"/>
                </a:lnTo>
                <a:lnTo>
                  <a:pt x="7900446" y="1670122"/>
                </a:lnTo>
                <a:cubicBezTo>
                  <a:pt x="7907508" y="1677181"/>
                  <a:pt x="7911038" y="1680711"/>
                  <a:pt x="7911038" y="1680711"/>
                </a:cubicBezTo>
                <a:cubicBezTo>
                  <a:pt x="7911038" y="1680711"/>
                  <a:pt x="7916332" y="1680711"/>
                  <a:pt x="7926923" y="1680711"/>
                </a:cubicBezTo>
                <a:cubicBezTo>
                  <a:pt x="7937513" y="1680711"/>
                  <a:pt x="7946338" y="1684242"/>
                  <a:pt x="7953398" y="1691301"/>
                </a:cubicBezTo>
                <a:cubicBezTo>
                  <a:pt x="7981640" y="1698362"/>
                  <a:pt x="8002821" y="1705422"/>
                  <a:pt x="8016942" y="1712482"/>
                </a:cubicBezTo>
                <a:lnTo>
                  <a:pt x="8027531" y="1723074"/>
                </a:lnTo>
                <a:cubicBezTo>
                  <a:pt x="8013412" y="1716013"/>
                  <a:pt x="8002821" y="1712482"/>
                  <a:pt x="7995760" y="1712482"/>
                </a:cubicBezTo>
                <a:cubicBezTo>
                  <a:pt x="7981640" y="1705422"/>
                  <a:pt x="7974579" y="1703657"/>
                  <a:pt x="7974579" y="1707187"/>
                </a:cubicBezTo>
                <a:cubicBezTo>
                  <a:pt x="7974579" y="1710718"/>
                  <a:pt x="7967519" y="1708953"/>
                  <a:pt x="7953398" y="1701893"/>
                </a:cubicBezTo>
                <a:cubicBezTo>
                  <a:pt x="7946338" y="1694832"/>
                  <a:pt x="7918098" y="1687772"/>
                  <a:pt x="7868675" y="1680711"/>
                </a:cubicBezTo>
                <a:cubicBezTo>
                  <a:pt x="7847494" y="1673651"/>
                  <a:pt x="7836904" y="1666591"/>
                  <a:pt x="7836904" y="1659530"/>
                </a:cubicBezTo>
                <a:close/>
                <a:moveTo>
                  <a:pt x="7476830" y="1659530"/>
                </a:moveTo>
                <a:cubicBezTo>
                  <a:pt x="7498011" y="1666591"/>
                  <a:pt x="7512130" y="1670122"/>
                  <a:pt x="7519192" y="1670122"/>
                </a:cubicBezTo>
                <a:lnTo>
                  <a:pt x="7519192" y="1659530"/>
                </a:lnTo>
                <a:cubicBezTo>
                  <a:pt x="7505072" y="1659530"/>
                  <a:pt x="7496245" y="1659530"/>
                  <a:pt x="7492716" y="1659530"/>
                </a:cubicBezTo>
                <a:cubicBezTo>
                  <a:pt x="7490951" y="1659530"/>
                  <a:pt x="7487861" y="1659530"/>
                  <a:pt x="7483450" y="1659530"/>
                </a:cubicBezTo>
                <a:close/>
                <a:moveTo>
                  <a:pt x="7296793" y="1659530"/>
                </a:moveTo>
                <a:lnTo>
                  <a:pt x="7286203" y="1670122"/>
                </a:lnTo>
                <a:cubicBezTo>
                  <a:pt x="7286203" y="1670122"/>
                  <a:pt x="7291498" y="1670122"/>
                  <a:pt x="7302088" y="1670122"/>
                </a:cubicBezTo>
                <a:cubicBezTo>
                  <a:pt x="7312678" y="1670122"/>
                  <a:pt x="7317974" y="1668357"/>
                  <a:pt x="7317974" y="1664826"/>
                </a:cubicBezTo>
                <a:cubicBezTo>
                  <a:pt x="7317974" y="1661295"/>
                  <a:pt x="7316208" y="1659530"/>
                  <a:pt x="7312678" y="1659530"/>
                </a:cubicBezTo>
                <a:cubicBezTo>
                  <a:pt x="7309149" y="1659530"/>
                  <a:pt x="7303854" y="1659530"/>
                  <a:pt x="7296793" y="1659530"/>
                </a:cubicBezTo>
                <a:close/>
                <a:moveTo>
                  <a:pt x="4490334" y="1659530"/>
                </a:moveTo>
                <a:lnTo>
                  <a:pt x="4490334" y="1670122"/>
                </a:lnTo>
                <a:lnTo>
                  <a:pt x="4500924" y="1670122"/>
                </a:lnTo>
                <a:cubicBezTo>
                  <a:pt x="4500924" y="1663061"/>
                  <a:pt x="4497394" y="1659530"/>
                  <a:pt x="4490334" y="1659530"/>
                </a:cubicBezTo>
                <a:close/>
                <a:moveTo>
                  <a:pt x="3219485" y="1659530"/>
                </a:moveTo>
                <a:cubicBezTo>
                  <a:pt x="3219485" y="1666591"/>
                  <a:pt x="3219485" y="1670122"/>
                  <a:pt x="3219485" y="1670122"/>
                </a:cubicBezTo>
                <a:lnTo>
                  <a:pt x="3230075" y="1670122"/>
                </a:lnTo>
                <a:close/>
                <a:moveTo>
                  <a:pt x="4003175" y="1648940"/>
                </a:moveTo>
                <a:lnTo>
                  <a:pt x="4024356" y="1648940"/>
                </a:lnTo>
                <a:lnTo>
                  <a:pt x="4024356" y="1659530"/>
                </a:lnTo>
                <a:cubicBezTo>
                  <a:pt x="4017296" y="1659530"/>
                  <a:pt x="4010236" y="1656001"/>
                  <a:pt x="4003175" y="1648940"/>
                </a:cubicBezTo>
                <a:close/>
                <a:moveTo>
                  <a:pt x="7512964" y="1644577"/>
                </a:moveTo>
                <a:lnTo>
                  <a:pt x="7509924" y="1647617"/>
                </a:lnTo>
                <a:cubicBezTo>
                  <a:pt x="7509044" y="1648499"/>
                  <a:pt x="7508601" y="1648940"/>
                  <a:pt x="7508601" y="1648940"/>
                </a:cubicBezTo>
                <a:close/>
                <a:moveTo>
                  <a:pt x="8030180" y="1643646"/>
                </a:moveTo>
                <a:cubicBezTo>
                  <a:pt x="8031945" y="1643646"/>
                  <a:pt x="8034592" y="1645411"/>
                  <a:pt x="8038123" y="1648940"/>
                </a:cubicBezTo>
                <a:lnTo>
                  <a:pt x="8027531" y="1648940"/>
                </a:lnTo>
                <a:cubicBezTo>
                  <a:pt x="8027531" y="1645411"/>
                  <a:pt x="8028414" y="1643646"/>
                  <a:pt x="8030180" y="1643646"/>
                </a:cubicBezTo>
                <a:close/>
                <a:moveTo>
                  <a:pt x="8154617" y="1638349"/>
                </a:moveTo>
                <a:lnTo>
                  <a:pt x="8175798" y="1648940"/>
                </a:lnTo>
                <a:cubicBezTo>
                  <a:pt x="8168737" y="1648940"/>
                  <a:pt x="8161677" y="1648940"/>
                  <a:pt x="8154617" y="1648940"/>
                </a:cubicBezTo>
                <a:close/>
                <a:moveTo>
                  <a:pt x="7275612" y="1638349"/>
                </a:moveTo>
                <a:cubicBezTo>
                  <a:pt x="7275612" y="1645410"/>
                  <a:pt x="7275612" y="1652470"/>
                  <a:pt x="7275612" y="1659530"/>
                </a:cubicBezTo>
                <a:lnTo>
                  <a:pt x="7296793" y="1648940"/>
                </a:lnTo>
                <a:cubicBezTo>
                  <a:pt x="7303854" y="1648940"/>
                  <a:pt x="7309149" y="1650705"/>
                  <a:pt x="7312678" y="1654235"/>
                </a:cubicBezTo>
                <a:cubicBezTo>
                  <a:pt x="7316208" y="1657766"/>
                  <a:pt x="7321504" y="1659530"/>
                  <a:pt x="7328564" y="1659530"/>
                </a:cubicBezTo>
                <a:cubicBezTo>
                  <a:pt x="7342684" y="1652470"/>
                  <a:pt x="7339155" y="1645410"/>
                  <a:pt x="7317974" y="1638349"/>
                </a:cubicBezTo>
                <a:lnTo>
                  <a:pt x="7296793" y="1638349"/>
                </a:lnTo>
                <a:close/>
                <a:moveTo>
                  <a:pt x="2859410" y="1638349"/>
                </a:moveTo>
                <a:cubicBezTo>
                  <a:pt x="2859410" y="1638349"/>
                  <a:pt x="2862941" y="1638349"/>
                  <a:pt x="2870002" y="1638349"/>
                </a:cubicBezTo>
                <a:cubicBezTo>
                  <a:pt x="2870002" y="1645410"/>
                  <a:pt x="2866471" y="1648940"/>
                  <a:pt x="2859410" y="1648940"/>
                </a:cubicBezTo>
                <a:close/>
                <a:moveTo>
                  <a:pt x="7717762" y="1633055"/>
                </a:moveTo>
                <a:cubicBezTo>
                  <a:pt x="7719528" y="1633055"/>
                  <a:pt x="7720409" y="1634820"/>
                  <a:pt x="7720409" y="1638349"/>
                </a:cubicBezTo>
                <a:cubicBezTo>
                  <a:pt x="7720409" y="1638349"/>
                  <a:pt x="7722175" y="1638349"/>
                  <a:pt x="7725704" y="1638349"/>
                </a:cubicBezTo>
                <a:cubicBezTo>
                  <a:pt x="7729234" y="1638349"/>
                  <a:pt x="7734530" y="1638349"/>
                  <a:pt x="7741590" y="1638349"/>
                </a:cubicBezTo>
                <a:lnTo>
                  <a:pt x="7762772" y="1648940"/>
                </a:lnTo>
                <a:lnTo>
                  <a:pt x="7741590" y="1648940"/>
                </a:lnTo>
                <a:lnTo>
                  <a:pt x="7709820" y="1638349"/>
                </a:lnTo>
                <a:cubicBezTo>
                  <a:pt x="7713350" y="1634820"/>
                  <a:pt x="7715998" y="1633055"/>
                  <a:pt x="7717762" y="1633055"/>
                </a:cubicBezTo>
                <a:close/>
                <a:moveTo>
                  <a:pt x="7634362" y="1630406"/>
                </a:moveTo>
                <a:cubicBezTo>
                  <a:pt x="7631716" y="1630406"/>
                  <a:pt x="7628626" y="1631290"/>
                  <a:pt x="7625096" y="1633055"/>
                </a:cubicBezTo>
                <a:cubicBezTo>
                  <a:pt x="7618034" y="1636584"/>
                  <a:pt x="7618034" y="1641880"/>
                  <a:pt x="7625096" y="1648940"/>
                </a:cubicBezTo>
                <a:lnTo>
                  <a:pt x="7646278" y="1638349"/>
                </a:lnTo>
                <a:cubicBezTo>
                  <a:pt x="7646278" y="1638349"/>
                  <a:pt x="7644511" y="1636584"/>
                  <a:pt x="7640982" y="1633055"/>
                </a:cubicBezTo>
                <a:cubicBezTo>
                  <a:pt x="7639217" y="1631290"/>
                  <a:pt x="7637010" y="1630406"/>
                  <a:pt x="7634362" y="1630406"/>
                </a:cubicBezTo>
                <a:close/>
                <a:moveTo>
                  <a:pt x="7762772" y="1627759"/>
                </a:moveTo>
                <a:lnTo>
                  <a:pt x="7773361" y="1627759"/>
                </a:lnTo>
                <a:cubicBezTo>
                  <a:pt x="7773361" y="1634820"/>
                  <a:pt x="7778656" y="1636584"/>
                  <a:pt x="7789248" y="1633055"/>
                </a:cubicBezTo>
                <a:cubicBezTo>
                  <a:pt x="7799838" y="1629524"/>
                  <a:pt x="7806898" y="1631290"/>
                  <a:pt x="7810428" y="1638349"/>
                </a:cubicBezTo>
                <a:cubicBezTo>
                  <a:pt x="7813957" y="1645410"/>
                  <a:pt x="7819253" y="1648940"/>
                  <a:pt x="7826313" y="1648940"/>
                </a:cubicBezTo>
                <a:lnTo>
                  <a:pt x="7830285" y="1648940"/>
                </a:lnTo>
                <a:cubicBezTo>
                  <a:pt x="7829403" y="1648940"/>
                  <a:pt x="7829844" y="1648940"/>
                  <a:pt x="7831609" y="1648940"/>
                </a:cubicBezTo>
                <a:lnTo>
                  <a:pt x="7836904" y="1648940"/>
                </a:lnTo>
                <a:lnTo>
                  <a:pt x="7826313" y="1659530"/>
                </a:lnTo>
                <a:lnTo>
                  <a:pt x="7805134" y="1648940"/>
                </a:lnTo>
                <a:cubicBezTo>
                  <a:pt x="7805134" y="1641880"/>
                  <a:pt x="7801604" y="1641880"/>
                  <a:pt x="7794542" y="1648940"/>
                </a:cubicBezTo>
                <a:lnTo>
                  <a:pt x="7794542" y="1638349"/>
                </a:lnTo>
                <a:cubicBezTo>
                  <a:pt x="7794542" y="1638349"/>
                  <a:pt x="7791012" y="1638349"/>
                  <a:pt x="7783952" y="1638349"/>
                </a:cubicBezTo>
                <a:cubicBezTo>
                  <a:pt x="7776892" y="1638349"/>
                  <a:pt x="7771596" y="1638349"/>
                  <a:pt x="7768067" y="1638349"/>
                </a:cubicBezTo>
                <a:cubicBezTo>
                  <a:pt x="7764538" y="1638349"/>
                  <a:pt x="7762772" y="1634820"/>
                  <a:pt x="7762772" y="1627759"/>
                </a:cubicBezTo>
                <a:close/>
                <a:moveTo>
                  <a:pt x="7582734" y="1617170"/>
                </a:moveTo>
                <a:lnTo>
                  <a:pt x="7582734" y="1627759"/>
                </a:lnTo>
                <a:cubicBezTo>
                  <a:pt x="7589794" y="1627759"/>
                  <a:pt x="7593326" y="1629524"/>
                  <a:pt x="7593326" y="1633055"/>
                </a:cubicBezTo>
                <a:cubicBezTo>
                  <a:pt x="7593326" y="1636584"/>
                  <a:pt x="7593326" y="1638349"/>
                  <a:pt x="7593326" y="1638349"/>
                </a:cubicBezTo>
                <a:cubicBezTo>
                  <a:pt x="7600386" y="1638349"/>
                  <a:pt x="7603915" y="1638349"/>
                  <a:pt x="7603915" y="1638349"/>
                </a:cubicBezTo>
                <a:close/>
                <a:moveTo>
                  <a:pt x="2774687" y="1617170"/>
                </a:moveTo>
                <a:lnTo>
                  <a:pt x="2774687" y="1627759"/>
                </a:lnTo>
                <a:cubicBezTo>
                  <a:pt x="2774687" y="1634820"/>
                  <a:pt x="2772923" y="1636584"/>
                  <a:pt x="2769392" y="1633055"/>
                </a:cubicBezTo>
                <a:cubicBezTo>
                  <a:pt x="2765863" y="1629524"/>
                  <a:pt x="2764097" y="1625995"/>
                  <a:pt x="2764097" y="1622464"/>
                </a:cubicBezTo>
                <a:cubicBezTo>
                  <a:pt x="2764097" y="1618934"/>
                  <a:pt x="2767627" y="1617170"/>
                  <a:pt x="2774687" y="1617170"/>
                </a:cubicBezTo>
                <a:close/>
                <a:moveTo>
                  <a:pt x="8022237" y="1606578"/>
                </a:moveTo>
                <a:cubicBezTo>
                  <a:pt x="8025767" y="1606578"/>
                  <a:pt x="8027531" y="1606578"/>
                  <a:pt x="8027531" y="1606578"/>
                </a:cubicBezTo>
                <a:cubicBezTo>
                  <a:pt x="8027531" y="1606578"/>
                  <a:pt x="8031061" y="1606578"/>
                  <a:pt x="8038123" y="1606578"/>
                </a:cubicBezTo>
                <a:lnTo>
                  <a:pt x="8080483" y="1617170"/>
                </a:lnTo>
                <a:cubicBezTo>
                  <a:pt x="8101664" y="1624228"/>
                  <a:pt x="8112254" y="1631290"/>
                  <a:pt x="8112254" y="1638349"/>
                </a:cubicBezTo>
                <a:lnTo>
                  <a:pt x="8101664" y="1638349"/>
                </a:lnTo>
                <a:close/>
                <a:moveTo>
                  <a:pt x="7529782" y="1606578"/>
                </a:moveTo>
                <a:lnTo>
                  <a:pt x="7529782" y="1617170"/>
                </a:lnTo>
                <a:cubicBezTo>
                  <a:pt x="7529782" y="1617170"/>
                  <a:pt x="7533312" y="1613639"/>
                  <a:pt x="7540374" y="1606578"/>
                </a:cubicBezTo>
                <a:close/>
                <a:moveTo>
                  <a:pt x="3145351" y="1606578"/>
                </a:moveTo>
                <a:lnTo>
                  <a:pt x="3166533" y="1606578"/>
                </a:lnTo>
                <a:lnTo>
                  <a:pt x="3166533" y="1617170"/>
                </a:lnTo>
                <a:cubicBezTo>
                  <a:pt x="3152412" y="1617170"/>
                  <a:pt x="3145351" y="1613639"/>
                  <a:pt x="3145351" y="1606578"/>
                </a:cubicBezTo>
                <a:close/>
                <a:moveTo>
                  <a:pt x="8610004" y="1595988"/>
                </a:moveTo>
                <a:cubicBezTo>
                  <a:pt x="8610004" y="1595988"/>
                  <a:pt x="8613533" y="1595988"/>
                  <a:pt x="8620595" y="1595988"/>
                </a:cubicBezTo>
                <a:lnTo>
                  <a:pt x="8641775" y="1595988"/>
                </a:lnTo>
                <a:lnTo>
                  <a:pt x="8652366" y="1595988"/>
                </a:lnTo>
                <a:cubicBezTo>
                  <a:pt x="8652366" y="1595988"/>
                  <a:pt x="8654131" y="1597753"/>
                  <a:pt x="8657660" y="1601283"/>
                </a:cubicBezTo>
                <a:cubicBezTo>
                  <a:pt x="8661189" y="1604814"/>
                  <a:pt x="8666487" y="1606578"/>
                  <a:pt x="8673545" y="1606578"/>
                </a:cubicBezTo>
                <a:cubicBezTo>
                  <a:pt x="8680607" y="1606578"/>
                  <a:pt x="8692962" y="1610109"/>
                  <a:pt x="8710613" y="1617170"/>
                </a:cubicBezTo>
                <a:cubicBezTo>
                  <a:pt x="8728264" y="1624228"/>
                  <a:pt x="8744149" y="1631290"/>
                  <a:pt x="8758270" y="1638349"/>
                </a:cubicBezTo>
                <a:cubicBezTo>
                  <a:pt x="8765332" y="1638349"/>
                  <a:pt x="8770626" y="1638349"/>
                  <a:pt x="8774155" y="1638349"/>
                </a:cubicBezTo>
                <a:cubicBezTo>
                  <a:pt x="8777685" y="1638349"/>
                  <a:pt x="8781217" y="1638349"/>
                  <a:pt x="8784747" y="1638349"/>
                </a:cubicBezTo>
                <a:cubicBezTo>
                  <a:pt x="8788276" y="1638349"/>
                  <a:pt x="8791807" y="1640114"/>
                  <a:pt x="8795336" y="1643645"/>
                </a:cubicBezTo>
                <a:cubicBezTo>
                  <a:pt x="8798866" y="1647176"/>
                  <a:pt x="8800632" y="1648940"/>
                  <a:pt x="8800632" y="1648940"/>
                </a:cubicBezTo>
                <a:lnTo>
                  <a:pt x="8821812" y="1670122"/>
                </a:lnTo>
                <a:cubicBezTo>
                  <a:pt x="8835932" y="1677181"/>
                  <a:pt x="8842993" y="1680711"/>
                  <a:pt x="8842993" y="1680711"/>
                </a:cubicBezTo>
                <a:lnTo>
                  <a:pt x="8800632" y="1680711"/>
                </a:lnTo>
                <a:lnTo>
                  <a:pt x="8768861" y="1659530"/>
                </a:lnTo>
                <a:cubicBezTo>
                  <a:pt x="8761799" y="1659530"/>
                  <a:pt x="8754740" y="1657766"/>
                  <a:pt x="8747679" y="1654235"/>
                </a:cubicBezTo>
                <a:cubicBezTo>
                  <a:pt x="8740620" y="1650705"/>
                  <a:pt x="8737089" y="1648940"/>
                  <a:pt x="8737089" y="1648940"/>
                </a:cubicBezTo>
                <a:cubicBezTo>
                  <a:pt x="8737089" y="1648940"/>
                  <a:pt x="8731793" y="1647176"/>
                  <a:pt x="8721203" y="1643645"/>
                </a:cubicBezTo>
                <a:cubicBezTo>
                  <a:pt x="8710613" y="1640114"/>
                  <a:pt x="8705318" y="1638349"/>
                  <a:pt x="8705318" y="1638349"/>
                </a:cubicBezTo>
                <a:cubicBezTo>
                  <a:pt x="8705318" y="1638349"/>
                  <a:pt x="8701788" y="1634820"/>
                  <a:pt x="8694728" y="1627759"/>
                </a:cubicBezTo>
                <a:cubicBezTo>
                  <a:pt x="8694728" y="1627759"/>
                  <a:pt x="8692962" y="1625995"/>
                  <a:pt x="8689432" y="1622464"/>
                </a:cubicBezTo>
                <a:cubicBezTo>
                  <a:pt x="8685903" y="1618934"/>
                  <a:pt x="8682372" y="1617170"/>
                  <a:pt x="8678843" y="1617170"/>
                </a:cubicBezTo>
                <a:cubicBezTo>
                  <a:pt x="8675313" y="1617170"/>
                  <a:pt x="8670016" y="1617170"/>
                  <a:pt x="8662957" y="1617170"/>
                </a:cubicBezTo>
                <a:cubicBezTo>
                  <a:pt x="8662957" y="1617170"/>
                  <a:pt x="8655895" y="1617170"/>
                  <a:pt x="8641775" y="1617170"/>
                </a:cubicBezTo>
                <a:cubicBezTo>
                  <a:pt x="8634714" y="1617170"/>
                  <a:pt x="8627655" y="1615403"/>
                  <a:pt x="8620595" y="1611874"/>
                </a:cubicBezTo>
                <a:cubicBezTo>
                  <a:pt x="8613533" y="1608343"/>
                  <a:pt x="8610004" y="1603047"/>
                  <a:pt x="8610004" y="1595988"/>
                </a:cubicBezTo>
                <a:close/>
                <a:moveTo>
                  <a:pt x="7900446" y="1595988"/>
                </a:moveTo>
                <a:lnTo>
                  <a:pt x="7911038" y="1595988"/>
                </a:lnTo>
                <a:lnTo>
                  <a:pt x="7911038" y="1606578"/>
                </a:lnTo>
                <a:cubicBezTo>
                  <a:pt x="7911038" y="1606578"/>
                  <a:pt x="7907508" y="1603047"/>
                  <a:pt x="7900446" y="1595988"/>
                </a:cubicBezTo>
                <a:close/>
                <a:moveTo>
                  <a:pt x="7720409" y="1595988"/>
                </a:moveTo>
                <a:cubicBezTo>
                  <a:pt x="7727471" y="1595988"/>
                  <a:pt x="7731000" y="1597753"/>
                  <a:pt x="7731000" y="1601283"/>
                </a:cubicBezTo>
                <a:cubicBezTo>
                  <a:pt x="7731000" y="1604814"/>
                  <a:pt x="7731000" y="1610109"/>
                  <a:pt x="7731000" y="1617170"/>
                </a:cubicBezTo>
                <a:lnTo>
                  <a:pt x="7731000" y="1627759"/>
                </a:lnTo>
                <a:cubicBezTo>
                  <a:pt x="7731000" y="1627759"/>
                  <a:pt x="7727471" y="1625995"/>
                  <a:pt x="7720409" y="1622464"/>
                </a:cubicBezTo>
                <a:cubicBezTo>
                  <a:pt x="7713348" y="1618934"/>
                  <a:pt x="7709820" y="1613639"/>
                  <a:pt x="7709820" y="1606578"/>
                </a:cubicBezTo>
                <a:close/>
                <a:moveTo>
                  <a:pt x="3463064" y="1595988"/>
                </a:moveTo>
                <a:cubicBezTo>
                  <a:pt x="3477184" y="1595988"/>
                  <a:pt x="3484244" y="1599518"/>
                  <a:pt x="3484244" y="1606578"/>
                </a:cubicBezTo>
                <a:cubicBezTo>
                  <a:pt x="3484244" y="1606578"/>
                  <a:pt x="3487776" y="1606578"/>
                  <a:pt x="3494834" y="1606578"/>
                </a:cubicBezTo>
                <a:cubicBezTo>
                  <a:pt x="3501895" y="1606578"/>
                  <a:pt x="3505426" y="1610109"/>
                  <a:pt x="3505426" y="1617170"/>
                </a:cubicBezTo>
                <a:cubicBezTo>
                  <a:pt x="3505426" y="1624228"/>
                  <a:pt x="3519546" y="1631290"/>
                  <a:pt x="3547788" y="1638349"/>
                </a:cubicBezTo>
                <a:cubicBezTo>
                  <a:pt x="3568968" y="1638349"/>
                  <a:pt x="3593680" y="1645410"/>
                  <a:pt x="3621920" y="1659530"/>
                </a:cubicBezTo>
                <a:cubicBezTo>
                  <a:pt x="3628980" y="1659530"/>
                  <a:pt x="3636040" y="1661295"/>
                  <a:pt x="3643100" y="1664826"/>
                </a:cubicBezTo>
                <a:cubicBezTo>
                  <a:pt x="3650161" y="1668357"/>
                  <a:pt x="3657222" y="1670122"/>
                  <a:pt x="3664282" y="1670122"/>
                </a:cubicBezTo>
                <a:lnTo>
                  <a:pt x="3738415" y="1701893"/>
                </a:lnTo>
                <a:lnTo>
                  <a:pt x="3717234" y="1701893"/>
                </a:lnTo>
                <a:cubicBezTo>
                  <a:pt x="3703113" y="1701893"/>
                  <a:pt x="3685463" y="1698362"/>
                  <a:pt x="3664282" y="1691301"/>
                </a:cubicBezTo>
                <a:lnTo>
                  <a:pt x="3611330" y="1670122"/>
                </a:lnTo>
                <a:cubicBezTo>
                  <a:pt x="3611330" y="1663061"/>
                  <a:pt x="3606034" y="1661295"/>
                  <a:pt x="3595444" y="1664826"/>
                </a:cubicBezTo>
                <a:cubicBezTo>
                  <a:pt x="3584853" y="1668357"/>
                  <a:pt x="3576028" y="1668357"/>
                  <a:pt x="3568968" y="1664826"/>
                </a:cubicBezTo>
                <a:cubicBezTo>
                  <a:pt x="3561908" y="1661295"/>
                  <a:pt x="3549552" y="1656001"/>
                  <a:pt x="3531901" y="1648940"/>
                </a:cubicBezTo>
                <a:cubicBezTo>
                  <a:pt x="3514251" y="1641880"/>
                  <a:pt x="3505426" y="1638349"/>
                  <a:pt x="3505426" y="1638349"/>
                </a:cubicBezTo>
                <a:cubicBezTo>
                  <a:pt x="3498365" y="1638349"/>
                  <a:pt x="3493070" y="1638349"/>
                  <a:pt x="3489540" y="1638349"/>
                </a:cubicBezTo>
                <a:cubicBezTo>
                  <a:pt x="3486009" y="1638349"/>
                  <a:pt x="3480714" y="1634820"/>
                  <a:pt x="3473655" y="1627759"/>
                </a:cubicBezTo>
                <a:cubicBezTo>
                  <a:pt x="3459534" y="1613639"/>
                  <a:pt x="3456004" y="1603047"/>
                  <a:pt x="3463064" y="1595988"/>
                </a:cubicBezTo>
                <a:close/>
                <a:moveTo>
                  <a:pt x="2732326" y="1595988"/>
                </a:moveTo>
                <a:lnTo>
                  <a:pt x="2753506" y="1606578"/>
                </a:lnTo>
                <a:cubicBezTo>
                  <a:pt x="2753506" y="1606578"/>
                  <a:pt x="2751742" y="1606578"/>
                  <a:pt x="2748211" y="1606578"/>
                </a:cubicBezTo>
                <a:cubicBezTo>
                  <a:pt x="2744681" y="1606578"/>
                  <a:pt x="2739385" y="1606578"/>
                  <a:pt x="2732326" y="1606578"/>
                </a:cubicBezTo>
                <a:close/>
                <a:moveTo>
                  <a:pt x="7402697" y="1585397"/>
                </a:moveTo>
                <a:cubicBezTo>
                  <a:pt x="7395636" y="1592458"/>
                  <a:pt x="7385047" y="1595988"/>
                  <a:pt x="7370926" y="1595988"/>
                </a:cubicBezTo>
                <a:lnTo>
                  <a:pt x="7360336" y="1595988"/>
                </a:lnTo>
                <a:cubicBezTo>
                  <a:pt x="7360336" y="1595988"/>
                  <a:pt x="7356806" y="1599518"/>
                  <a:pt x="7349745" y="1606578"/>
                </a:cubicBezTo>
                <a:lnTo>
                  <a:pt x="7360336" y="1606578"/>
                </a:lnTo>
                <a:cubicBezTo>
                  <a:pt x="7360336" y="1606578"/>
                  <a:pt x="7363866" y="1606578"/>
                  <a:pt x="7370926" y="1606578"/>
                </a:cubicBezTo>
                <a:lnTo>
                  <a:pt x="7392107" y="1606578"/>
                </a:lnTo>
                <a:cubicBezTo>
                  <a:pt x="7399168" y="1613639"/>
                  <a:pt x="7402697" y="1617170"/>
                  <a:pt x="7402697" y="1617170"/>
                </a:cubicBezTo>
                <a:lnTo>
                  <a:pt x="7402697" y="1595988"/>
                </a:lnTo>
                <a:close/>
                <a:moveTo>
                  <a:pt x="3929042" y="1574807"/>
                </a:moveTo>
                <a:cubicBezTo>
                  <a:pt x="3929042" y="1574807"/>
                  <a:pt x="3930806" y="1576572"/>
                  <a:pt x="3934338" y="1580103"/>
                </a:cubicBezTo>
                <a:cubicBezTo>
                  <a:pt x="3937868" y="1583632"/>
                  <a:pt x="3939633" y="1585397"/>
                  <a:pt x="3939633" y="1585397"/>
                </a:cubicBezTo>
                <a:lnTo>
                  <a:pt x="3939633" y="1574807"/>
                </a:lnTo>
                <a:close/>
                <a:moveTo>
                  <a:pt x="8547785" y="1568188"/>
                </a:moveTo>
                <a:cubicBezTo>
                  <a:pt x="8548668" y="1567306"/>
                  <a:pt x="8549991" y="1567747"/>
                  <a:pt x="8551756" y="1569512"/>
                </a:cubicBezTo>
                <a:cubicBezTo>
                  <a:pt x="8555285" y="1573043"/>
                  <a:pt x="8560582" y="1574807"/>
                  <a:pt x="8567641" y="1574807"/>
                </a:cubicBezTo>
                <a:lnTo>
                  <a:pt x="8578233" y="1585397"/>
                </a:lnTo>
                <a:lnTo>
                  <a:pt x="8557053" y="1585397"/>
                </a:lnTo>
                <a:lnTo>
                  <a:pt x="8546462" y="1574807"/>
                </a:lnTo>
                <a:cubicBezTo>
                  <a:pt x="8546462" y="1571278"/>
                  <a:pt x="8546903" y="1569071"/>
                  <a:pt x="8547785" y="1568188"/>
                </a:cubicBezTo>
                <a:close/>
                <a:moveTo>
                  <a:pt x="7455649" y="1564218"/>
                </a:moveTo>
                <a:cubicBezTo>
                  <a:pt x="7455649" y="1571276"/>
                  <a:pt x="7452120" y="1574807"/>
                  <a:pt x="7445059" y="1574807"/>
                </a:cubicBezTo>
                <a:lnTo>
                  <a:pt x="7445059" y="1585397"/>
                </a:lnTo>
                <a:lnTo>
                  <a:pt x="7476830" y="1574807"/>
                </a:lnTo>
                <a:cubicBezTo>
                  <a:pt x="7469770" y="1574807"/>
                  <a:pt x="7462711" y="1571276"/>
                  <a:pt x="7455649" y="1564218"/>
                </a:cubicBezTo>
                <a:close/>
                <a:moveTo>
                  <a:pt x="2933543" y="1564218"/>
                </a:moveTo>
                <a:lnTo>
                  <a:pt x="2954724" y="1564218"/>
                </a:lnTo>
                <a:cubicBezTo>
                  <a:pt x="2968845" y="1571276"/>
                  <a:pt x="2979435" y="1576572"/>
                  <a:pt x="2986495" y="1580103"/>
                </a:cubicBezTo>
                <a:cubicBezTo>
                  <a:pt x="2993556" y="1583632"/>
                  <a:pt x="3000616" y="1585397"/>
                  <a:pt x="3007676" y="1585397"/>
                </a:cubicBezTo>
                <a:cubicBezTo>
                  <a:pt x="3021797" y="1585397"/>
                  <a:pt x="3035918" y="1592458"/>
                  <a:pt x="3050039" y="1606578"/>
                </a:cubicBezTo>
                <a:lnTo>
                  <a:pt x="3060629" y="1606578"/>
                </a:lnTo>
                <a:cubicBezTo>
                  <a:pt x="3067689" y="1599518"/>
                  <a:pt x="3085339" y="1603047"/>
                  <a:pt x="3113581" y="1617170"/>
                </a:cubicBezTo>
                <a:cubicBezTo>
                  <a:pt x="3127701" y="1624228"/>
                  <a:pt x="3147116" y="1631290"/>
                  <a:pt x="3171829" y="1638349"/>
                </a:cubicBezTo>
                <a:cubicBezTo>
                  <a:pt x="3196539" y="1645410"/>
                  <a:pt x="3208895" y="1648940"/>
                  <a:pt x="3208895" y="1648940"/>
                </a:cubicBezTo>
                <a:lnTo>
                  <a:pt x="3251255" y="1659530"/>
                </a:lnTo>
                <a:lnTo>
                  <a:pt x="3261847" y="1659530"/>
                </a:lnTo>
                <a:lnTo>
                  <a:pt x="3272437" y="1659530"/>
                </a:lnTo>
                <a:cubicBezTo>
                  <a:pt x="3279497" y="1659530"/>
                  <a:pt x="3283027" y="1659530"/>
                  <a:pt x="3283027" y="1659530"/>
                </a:cubicBezTo>
                <a:lnTo>
                  <a:pt x="3304208" y="1670122"/>
                </a:lnTo>
                <a:lnTo>
                  <a:pt x="3357160" y="1691301"/>
                </a:lnTo>
                <a:cubicBezTo>
                  <a:pt x="3357160" y="1698362"/>
                  <a:pt x="3360690" y="1701893"/>
                  <a:pt x="3367751" y="1701893"/>
                </a:cubicBezTo>
                <a:cubicBezTo>
                  <a:pt x="3367751" y="1708953"/>
                  <a:pt x="3369516" y="1712482"/>
                  <a:pt x="3373046" y="1712482"/>
                </a:cubicBezTo>
                <a:cubicBezTo>
                  <a:pt x="3376577" y="1712482"/>
                  <a:pt x="3378341" y="1708953"/>
                  <a:pt x="3378341" y="1701893"/>
                </a:cubicBezTo>
                <a:cubicBezTo>
                  <a:pt x="3378341" y="1701893"/>
                  <a:pt x="3385401" y="1701893"/>
                  <a:pt x="3399522" y="1701893"/>
                </a:cubicBezTo>
                <a:cubicBezTo>
                  <a:pt x="3399522" y="1708953"/>
                  <a:pt x="3401287" y="1710718"/>
                  <a:pt x="3404817" y="1707187"/>
                </a:cubicBezTo>
                <a:cubicBezTo>
                  <a:pt x="3408347" y="1703657"/>
                  <a:pt x="3411876" y="1703657"/>
                  <a:pt x="3415408" y="1707187"/>
                </a:cubicBezTo>
                <a:cubicBezTo>
                  <a:pt x="3418938" y="1710718"/>
                  <a:pt x="3424232" y="1712482"/>
                  <a:pt x="3431293" y="1712482"/>
                </a:cubicBezTo>
                <a:cubicBezTo>
                  <a:pt x="3438353" y="1719543"/>
                  <a:pt x="3448943" y="1723074"/>
                  <a:pt x="3463064" y="1723074"/>
                </a:cubicBezTo>
                <a:cubicBezTo>
                  <a:pt x="3512486" y="1730133"/>
                  <a:pt x="3547788" y="1740724"/>
                  <a:pt x="3568968" y="1754845"/>
                </a:cubicBezTo>
                <a:cubicBezTo>
                  <a:pt x="3576028" y="1761905"/>
                  <a:pt x="3584853" y="1765434"/>
                  <a:pt x="3595444" y="1765434"/>
                </a:cubicBezTo>
                <a:cubicBezTo>
                  <a:pt x="3606034" y="1765434"/>
                  <a:pt x="3618390" y="1765434"/>
                  <a:pt x="3632511" y="1765434"/>
                </a:cubicBezTo>
                <a:cubicBezTo>
                  <a:pt x="3639571" y="1772495"/>
                  <a:pt x="3643100" y="1774261"/>
                  <a:pt x="3643100" y="1770730"/>
                </a:cubicBezTo>
                <a:cubicBezTo>
                  <a:pt x="3643100" y="1767199"/>
                  <a:pt x="3646632" y="1765434"/>
                  <a:pt x="3653692" y="1765434"/>
                </a:cubicBezTo>
                <a:cubicBezTo>
                  <a:pt x="3653692" y="1758374"/>
                  <a:pt x="3657222" y="1754845"/>
                  <a:pt x="3664282" y="1754845"/>
                </a:cubicBezTo>
                <a:cubicBezTo>
                  <a:pt x="3671342" y="1754845"/>
                  <a:pt x="3676636" y="1756609"/>
                  <a:pt x="3680167" y="1760140"/>
                </a:cubicBezTo>
                <a:cubicBezTo>
                  <a:pt x="3683698" y="1763670"/>
                  <a:pt x="3692523" y="1768965"/>
                  <a:pt x="3706644" y="1776026"/>
                </a:cubicBezTo>
                <a:lnTo>
                  <a:pt x="3717234" y="1786615"/>
                </a:lnTo>
                <a:cubicBezTo>
                  <a:pt x="3710174" y="1786615"/>
                  <a:pt x="3704879" y="1786615"/>
                  <a:pt x="3701348" y="1786615"/>
                </a:cubicBezTo>
                <a:cubicBezTo>
                  <a:pt x="3697818" y="1786615"/>
                  <a:pt x="3696052" y="1786615"/>
                  <a:pt x="3696052" y="1786615"/>
                </a:cubicBezTo>
                <a:lnTo>
                  <a:pt x="3696052" y="1797205"/>
                </a:lnTo>
                <a:cubicBezTo>
                  <a:pt x="3696052" y="1797205"/>
                  <a:pt x="3699584" y="1797205"/>
                  <a:pt x="3706644" y="1797205"/>
                </a:cubicBezTo>
                <a:cubicBezTo>
                  <a:pt x="3713703" y="1797205"/>
                  <a:pt x="3717234" y="1797205"/>
                  <a:pt x="3717234" y="1797205"/>
                </a:cubicBezTo>
                <a:cubicBezTo>
                  <a:pt x="3731354" y="1797205"/>
                  <a:pt x="3738415" y="1800736"/>
                  <a:pt x="3738415" y="1807797"/>
                </a:cubicBezTo>
                <a:cubicBezTo>
                  <a:pt x="3759596" y="1821917"/>
                  <a:pt x="3777246" y="1828978"/>
                  <a:pt x="3791367" y="1828978"/>
                </a:cubicBezTo>
                <a:cubicBezTo>
                  <a:pt x="3798427" y="1821917"/>
                  <a:pt x="3816078" y="1828978"/>
                  <a:pt x="3844319" y="1850157"/>
                </a:cubicBezTo>
                <a:cubicBezTo>
                  <a:pt x="3844319" y="1850157"/>
                  <a:pt x="3847850" y="1850157"/>
                  <a:pt x="3854908" y="1850157"/>
                </a:cubicBezTo>
                <a:cubicBezTo>
                  <a:pt x="3861969" y="1850157"/>
                  <a:pt x="3865500" y="1853688"/>
                  <a:pt x="3865500" y="1860749"/>
                </a:cubicBezTo>
                <a:lnTo>
                  <a:pt x="3876090" y="1860749"/>
                </a:lnTo>
                <a:cubicBezTo>
                  <a:pt x="3876090" y="1860749"/>
                  <a:pt x="3886681" y="1860749"/>
                  <a:pt x="3907860" y="1860749"/>
                </a:cubicBezTo>
                <a:cubicBezTo>
                  <a:pt x="3929042" y="1860749"/>
                  <a:pt x="3950223" y="1864279"/>
                  <a:pt x="3971404" y="1871338"/>
                </a:cubicBezTo>
                <a:lnTo>
                  <a:pt x="4003175" y="1871338"/>
                </a:lnTo>
                <a:cubicBezTo>
                  <a:pt x="4017296" y="1878399"/>
                  <a:pt x="4024356" y="1881930"/>
                  <a:pt x="4024356" y="1881930"/>
                </a:cubicBezTo>
                <a:cubicBezTo>
                  <a:pt x="4031416" y="1881930"/>
                  <a:pt x="4036710" y="1883694"/>
                  <a:pt x="4040242" y="1887224"/>
                </a:cubicBezTo>
                <a:cubicBezTo>
                  <a:pt x="4043772" y="1890755"/>
                  <a:pt x="4049066" y="1892520"/>
                  <a:pt x="4056127" y="1892520"/>
                </a:cubicBezTo>
                <a:lnTo>
                  <a:pt x="4077308" y="1881930"/>
                </a:lnTo>
                <a:cubicBezTo>
                  <a:pt x="4070248" y="1874869"/>
                  <a:pt x="4063188" y="1871338"/>
                  <a:pt x="4056127" y="1871338"/>
                </a:cubicBezTo>
                <a:cubicBezTo>
                  <a:pt x="4056127" y="1864279"/>
                  <a:pt x="4063188" y="1864279"/>
                  <a:pt x="4077308" y="1871338"/>
                </a:cubicBezTo>
                <a:cubicBezTo>
                  <a:pt x="4091429" y="1878399"/>
                  <a:pt x="4102018" y="1881930"/>
                  <a:pt x="4109079" y="1881930"/>
                </a:cubicBezTo>
                <a:cubicBezTo>
                  <a:pt x="4102018" y="1881930"/>
                  <a:pt x="4098489" y="1881930"/>
                  <a:pt x="4098489" y="1881930"/>
                </a:cubicBezTo>
                <a:cubicBezTo>
                  <a:pt x="4091429" y="1888989"/>
                  <a:pt x="4087898" y="1892520"/>
                  <a:pt x="4087898" y="1892520"/>
                </a:cubicBezTo>
                <a:cubicBezTo>
                  <a:pt x="4087898" y="1892520"/>
                  <a:pt x="4091429" y="1896050"/>
                  <a:pt x="4098489" y="1903111"/>
                </a:cubicBezTo>
                <a:lnTo>
                  <a:pt x="4109079" y="1913701"/>
                </a:lnTo>
                <a:lnTo>
                  <a:pt x="4119669" y="1924290"/>
                </a:lnTo>
                <a:cubicBezTo>
                  <a:pt x="4119669" y="1931351"/>
                  <a:pt x="4130260" y="1934882"/>
                  <a:pt x="4151441" y="1934882"/>
                </a:cubicBezTo>
                <a:cubicBezTo>
                  <a:pt x="4172621" y="1934882"/>
                  <a:pt x="4190272" y="1934882"/>
                  <a:pt x="4204393" y="1934882"/>
                </a:cubicBezTo>
                <a:cubicBezTo>
                  <a:pt x="4218514" y="1934882"/>
                  <a:pt x="4230868" y="1936646"/>
                  <a:pt x="4241460" y="1940176"/>
                </a:cubicBezTo>
                <a:cubicBezTo>
                  <a:pt x="4252050" y="1943707"/>
                  <a:pt x="4257345" y="1949002"/>
                  <a:pt x="4257345" y="1956063"/>
                </a:cubicBezTo>
                <a:cubicBezTo>
                  <a:pt x="4264404" y="1956063"/>
                  <a:pt x="4274996" y="1956063"/>
                  <a:pt x="4289116" y="1956063"/>
                </a:cubicBezTo>
                <a:lnTo>
                  <a:pt x="4278526" y="1945472"/>
                </a:lnTo>
                <a:cubicBezTo>
                  <a:pt x="4278526" y="1945472"/>
                  <a:pt x="4282056" y="1945472"/>
                  <a:pt x="4289116" y="1945472"/>
                </a:cubicBezTo>
                <a:cubicBezTo>
                  <a:pt x="4296176" y="1945472"/>
                  <a:pt x="4299706" y="1945472"/>
                  <a:pt x="4299706" y="1945472"/>
                </a:cubicBezTo>
                <a:cubicBezTo>
                  <a:pt x="4299706" y="1938411"/>
                  <a:pt x="4301470" y="1936646"/>
                  <a:pt x="4305002" y="1940176"/>
                </a:cubicBezTo>
                <a:cubicBezTo>
                  <a:pt x="4308532" y="1943707"/>
                  <a:pt x="4313826" y="1945472"/>
                  <a:pt x="4320887" y="1945472"/>
                </a:cubicBezTo>
                <a:cubicBezTo>
                  <a:pt x="4335008" y="1952532"/>
                  <a:pt x="4345598" y="1959592"/>
                  <a:pt x="4352658" y="1966653"/>
                </a:cubicBezTo>
                <a:cubicBezTo>
                  <a:pt x="4359718" y="1966653"/>
                  <a:pt x="4366778" y="1966653"/>
                  <a:pt x="4373839" y="1966653"/>
                </a:cubicBezTo>
                <a:cubicBezTo>
                  <a:pt x="4380900" y="1966653"/>
                  <a:pt x="4387960" y="1966653"/>
                  <a:pt x="4395020" y="1966653"/>
                </a:cubicBezTo>
                <a:lnTo>
                  <a:pt x="4416202" y="1977242"/>
                </a:lnTo>
                <a:cubicBezTo>
                  <a:pt x="4416202" y="1977242"/>
                  <a:pt x="4409141" y="1979007"/>
                  <a:pt x="4395020" y="1982538"/>
                </a:cubicBezTo>
                <a:cubicBezTo>
                  <a:pt x="4380900" y="1986069"/>
                  <a:pt x="4370310" y="1984303"/>
                  <a:pt x="4363249" y="1977242"/>
                </a:cubicBezTo>
                <a:cubicBezTo>
                  <a:pt x="4349128" y="1970184"/>
                  <a:pt x="4335008" y="1966653"/>
                  <a:pt x="4320887" y="1966653"/>
                </a:cubicBezTo>
                <a:lnTo>
                  <a:pt x="4289116" y="1977242"/>
                </a:lnTo>
                <a:cubicBezTo>
                  <a:pt x="4274996" y="1984303"/>
                  <a:pt x="4267935" y="1984303"/>
                  <a:pt x="4267935" y="1977242"/>
                </a:cubicBezTo>
                <a:cubicBezTo>
                  <a:pt x="4267935" y="1970184"/>
                  <a:pt x="4264404" y="1966653"/>
                  <a:pt x="4257345" y="1966653"/>
                </a:cubicBezTo>
                <a:cubicBezTo>
                  <a:pt x="4257345" y="1973713"/>
                  <a:pt x="4264404" y="1984303"/>
                  <a:pt x="4278526" y="1998424"/>
                </a:cubicBezTo>
                <a:lnTo>
                  <a:pt x="4299706" y="2009015"/>
                </a:lnTo>
                <a:lnTo>
                  <a:pt x="4342068" y="2009015"/>
                </a:lnTo>
                <a:cubicBezTo>
                  <a:pt x="4342068" y="2001954"/>
                  <a:pt x="4342068" y="1998424"/>
                  <a:pt x="4342068" y="1998424"/>
                </a:cubicBezTo>
                <a:cubicBezTo>
                  <a:pt x="4356189" y="1998424"/>
                  <a:pt x="4377370" y="2009015"/>
                  <a:pt x="4405610" y="2030194"/>
                </a:cubicBezTo>
                <a:cubicBezTo>
                  <a:pt x="4426791" y="2037255"/>
                  <a:pt x="4437382" y="2039021"/>
                  <a:pt x="4437382" y="2035490"/>
                </a:cubicBezTo>
                <a:cubicBezTo>
                  <a:pt x="4437382" y="2031959"/>
                  <a:pt x="4444442" y="2030194"/>
                  <a:pt x="4458562" y="2030194"/>
                </a:cubicBezTo>
                <a:cubicBezTo>
                  <a:pt x="4472683" y="2030194"/>
                  <a:pt x="4486804" y="2033725"/>
                  <a:pt x="4500924" y="2040786"/>
                </a:cubicBezTo>
                <a:cubicBezTo>
                  <a:pt x="4507984" y="2040786"/>
                  <a:pt x="4515045" y="2040786"/>
                  <a:pt x="4522106" y="2040786"/>
                </a:cubicBezTo>
                <a:lnTo>
                  <a:pt x="4490334" y="2019605"/>
                </a:lnTo>
                <a:cubicBezTo>
                  <a:pt x="4469154" y="2019605"/>
                  <a:pt x="4462093" y="2017840"/>
                  <a:pt x="4469154" y="2014309"/>
                </a:cubicBezTo>
                <a:cubicBezTo>
                  <a:pt x="4476214" y="2010780"/>
                  <a:pt x="4483274" y="2010780"/>
                  <a:pt x="4490334" y="2014309"/>
                </a:cubicBezTo>
                <a:cubicBezTo>
                  <a:pt x="4497394" y="2017840"/>
                  <a:pt x="4500924" y="2016074"/>
                  <a:pt x="4500924" y="2009015"/>
                </a:cubicBezTo>
                <a:cubicBezTo>
                  <a:pt x="4500924" y="2001954"/>
                  <a:pt x="4504454" y="1998424"/>
                  <a:pt x="4511514" y="1998424"/>
                </a:cubicBezTo>
                <a:lnTo>
                  <a:pt x="4522106" y="2009015"/>
                </a:lnTo>
                <a:lnTo>
                  <a:pt x="4522106" y="2019605"/>
                </a:lnTo>
                <a:lnTo>
                  <a:pt x="4543286" y="2030194"/>
                </a:lnTo>
                <a:cubicBezTo>
                  <a:pt x="4543286" y="2037255"/>
                  <a:pt x="4545051" y="2040786"/>
                  <a:pt x="4548580" y="2040786"/>
                </a:cubicBezTo>
                <a:cubicBezTo>
                  <a:pt x="4552112" y="2040786"/>
                  <a:pt x="4553876" y="2040786"/>
                  <a:pt x="4553876" y="2040786"/>
                </a:cubicBezTo>
                <a:cubicBezTo>
                  <a:pt x="4553876" y="2040786"/>
                  <a:pt x="4555641" y="2042550"/>
                  <a:pt x="4559172" y="2046080"/>
                </a:cubicBezTo>
                <a:cubicBezTo>
                  <a:pt x="4562702" y="2049611"/>
                  <a:pt x="4564468" y="2051376"/>
                  <a:pt x="4564468" y="2051376"/>
                </a:cubicBezTo>
                <a:lnTo>
                  <a:pt x="4532695" y="2051376"/>
                </a:lnTo>
                <a:lnTo>
                  <a:pt x="4522106" y="2061967"/>
                </a:lnTo>
                <a:cubicBezTo>
                  <a:pt x="4522106" y="2069026"/>
                  <a:pt x="4522106" y="2072557"/>
                  <a:pt x="4522106" y="2072557"/>
                </a:cubicBezTo>
                <a:lnTo>
                  <a:pt x="4532695" y="2083146"/>
                </a:lnTo>
                <a:cubicBezTo>
                  <a:pt x="4539756" y="2083146"/>
                  <a:pt x="4550347" y="2086677"/>
                  <a:pt x="4564468" y="2093738"/>
                </a:cubicBezTo>
                <a:lnTo>
                  <a:pt x="4606828" y="2093738"/>
                </a:lnTo>
                <a:cubicBezTo>
                  <a:pt x="4606828" y="2086677"/>
                  <a:pt x="4603299" y="2083146"/>
                  <a:pt x="4596238" y="2083146"/>
                </a:cubicBezTo>
                <a:lnTo>
                  <a:pt x="4606828" y="2083146"/>
                </a:lnTo>
                <a:cubicBezTo>
                  <a:pt x="4620949" y="2090207"/>
                  <a:pt x="4620949" y="2097267"/>
                  <a:pt x="4606828" y="2104328"/>
                </a:cubicBezTo>
                <a:lnTo>
                  <a:pt x="4617420" y="2114919"/>
                </a:lnTo>
                <a:lnTo>
                  <a:pt x="4637592" y="2113910"/>
                </a:lnTo>
                <a:lnTo>
                  <a:pt x="4628010" y="2104328"/>
                </a:lnTo>
                <a:lnTo>
                  <a:pt x="4649190" y="2104328"/>
                </a:lnTo>
                <a:lnTo>
                  <a:pt x="4639715" y="2113805"/>
                </a:lnTo>
                <a:lnTo>
                  <a:pt x="4643895" y="2113594"/>
                </a:lnTo>
                <a:cubicBezTo>
                  <a:pt x="4650955" y="2112713"/>
                  <a:pt x="4656251" y="2111389"/>
                  <a:pt x="4659780" y="2109623"/>
                </a:cubicBezTo>
                <a:cubicBezTo>
                  <a:pt x="4666840" y="2106092"/>
                  <a:pt x="4673901" y="2107858"/>
                  <a:pt x="4680962" y="2114919"/>
                </a:cubicBezTo>
                <a:cubicBezTo>
                  <a:pt x="4688022" y="2121978"/>
                  <a:pt x="4695082" y="2125509"/>
                  <a:pt x="4702142" y="2125509"/>
                </a:cubicBezTo>
                <a:lnTo>
                  <a:pt x="4733914" y="2146690"/>
                </a:lnTo>
                <a:lnTo>
                  <a:pt x="4765684" y="2157280"/>
                </a:lnTo>
                <a:cubicBezTo>
                  <a:pt x="4786866" y="2157280"/>
                  <a:pt x="4804517" y="2159044"/>
                  <a:pt x="4818636" y="2162575"/>
                </a:cubicBezTo>
                <a:cubicBezTo>
                  <a:pt x="4832757" y="2166106"/>
                  <a:pt x="4843348" y="2167871"/>
                  <a:pt x="4850408" y="2167871"/>
                </a:cubicBezTo>
                <a:cubicBezTo>
                  <a:pt x="4857469" y="2174930"/>
                  <a:pt x="4857469" y="2181992"/>
                  <a:pt x="4850408" y="2189051"/>
                </a:cubicBezTo>
                <a:cubicBezTo>
                  <a:pt x="4850408" y="2189051"/>
                  <a:pt x="4846878" y="2187286"/>
                  <a:pt x="4839818" y="2183756"/>
                </a:cubicBezTo>
                <a:cubicBezTo>
                  <a:pt x="4832757" y="2180225"/>
                  <a:pt x="4825696" y="2178461"/>
                  <a:pt x="4818636" y="2178461"/>
                </a:cubicBezTo>
                <a:lnTo>
                  <a:pt x="4776276" y="2167871"/>
                </a:lnTo>
                <a:cubicBezTo>
                  <a:pt x="4762155" y="2153750"/>
                  <a:pt x="4730384" y="2146690"/>
                  <a:pt x="4680962" y="2146690"/>
                </a:cubicBezTo>
                <a:cubicBezTo>
                  <a:pt x="4673901" y="2146690"/>
                  <a:pt x="4666840" y="2144925"/>
                  <a:pt x="4659780" y="2141394"/>
                </a:cubicBezTo>
                <a:cubicBezTo>
                  <a:pt x="4652720" y="2137863"/>
                  <a:pt x="4649190" y="2136099"/>
                  <a:pt x="4649190" y="2136099"/>
                </a:cubicBezTo>
                <a:cubicBezTo>
                  <a:pt x="4649190" y="2136099"/>
                  <a:pt x="4633305" y="2132569"/>
                  <a:pt x="4601532" y="2125509"/>
                </a:cubicBezTo>
                <a:cubicBezTo>
                  <a:pt x="4569762" y="2118448"/>
                  <a:pt x="4537991" y="2111388"/>
                  <a:pt x="4506220" y="2104328"/>
                </a:cubicBezTo>
                <a:cubicBezTo>
                  <a:pt x="4474449" y="2097267"/>
                  <a:pt x="4455032" y="2090207"/>
                  <a:pt x="4447972" y="2083146"/>
                </a:cubicBezTo>
                <a:cubicBezTo>
                  <a:pt x="4426791" y="2076088"/>
                  <a:pt x="4412670" y="2072557"/>
                  <a:pt x="4405610" y="2072557"/>
                </a:cubicBezTo>
                <a:cubicBezTo>
                  <a:pt x="4398550" y="2072557"/>
                  <a:pt x="4391490" y="2069026"/>
                  <a:pt x="4384430" y="2061967"/>
                </a:cubicBezTo>
                <a:lnTo>
                  <a:pt x="4352658" y="2051376"/>
                </a:lnTo>
                <a:cubicBezTo>
                  <a:pt x="4345598" y="2051376"/>
                  <a:pt x="4336772" y="2049611"/>
                  <a:pt x="4326182" y="2046080"/>
                </a:cubicBezTo>
                <a:cubicBezTo>
                  <a:pt x="4315592" y="2042550"/>
                  <a:pt x="4303237" y="2039021"/>
                  <a:pt x="4289116" y="2035490"/>
                </a:cubicBezTo>
                <a:cubicBezTo>
                  <a:pt x="4274996" y="2031959"/>
                  <a:pt x="4259110" y="2026665"/>
                  <a:pt x="4241460" y="2019605"/>
                </a:cubicBezTo>
                <a:cubicBezTo>
                  <a:pt x="4223808" y="2012544"/>
                  <a:pt x="4209688" y="2007250"/>
                  <a:pt x="4199098" y="2003719"/>
                </a:cubicBezTo>
                <a:cubicBezTo>
                  <a:pt x="4188508" y="2000188"/>
                  <a:pt x="4179682" y="1996659"/>
                  <a:pt x="4172621" y="1993128"/>
                </a:cubicBezTo>
                <a:cubicBezTo>
                  <a:pt x="4165562" y="1989598"/>
                  <a:pt x="4158500" y="1986069"/>
                  <a:pt x="4151441" y="1982538"/>
                </a:cubicBezTo>
                <a:cubicBezTo>
                  <a:pt x="4144381" y="1979007"/>
                  <a:pt x="4133791" y="1977242"/>
                  <a:pt x="4119669" y="1977242"/>
                </a:cubicBezTo>
                <a:cubicBezTo>
                  <a:pt x="4098489" y="1970184"/>
                  <a:pt x="4084368" y="1964888"/>
                  <a:pt x="4077308" y="1961357"/>
                </a:cubicBezTo>
                <a:cubicBezTo>
                  <a:pt x="4070248" y="1957828"/>
                  <a:pt x="4063188" y="1956063"/>
                  <a:pt x="4056127" y="1956063"/>
                </a:cubicBezTo>
                <a:cubicBezTo>
                  <a:pt x="4027886" y="1949002"/>
                  <a:pt x="4003175" y="1943707"/>
                  <a:pt x="3981994" y="1940176"/>
                </a:cubicBezTo>
                <a:cubicBezTo>
                  <a:pt x="3960812" y="1936646"/>
                  <a:pt x="3946692" y="1931351"/>
                  <a:pt x="3939633" y="1924290"/>
                </a:cubicBezTo>
                <a:cubicBezTo>
                  <a:pt x="3932572" y="1910170"/>
                  <a:pt x="3907860" y="1899580"/>
                  <a:pt x="3865500" y="1892520"/>
                </a:cubicBezTo>
                <a:cubicBezTo>
                  <a:pt x="3858440" y="1892520"/>
                  <a:pt x="3854908" y="1888989"/>
                  <a:pt x="3854908" y="1881930"/>
                </a:cubicBezTo>
                <a:cubicBezTo>
                  <a:pt x="3847850" y="1881930"/>
                  <a:pt x="3840788" y="1880165"/>
                  <a:pt x="3833728" y="1876634"/>
                </a:cubicBezTo>
                <a:cubicBezTo>
                  <a:pt x="3826668" y="1873103"/>
                  <a:pt x="3819607" y="1871338"/>
                  <a:pt x="3812548" y="1871338"/>
                </a:cubicBezTo>
                <a:cubicBezTo>
                  <a:pt x="3784306" y="1864279"/>
                  <a:pt x="3756065" y="1857218"/>
                  <a:pt x="3727824" y="1850157"/>
                </a:cubicBezTo>
                <a:cubicBezTo>
                  <a:pt x="3699584" y="1843098"/>
                  <a:pt x="3669578" y="1834272"/>
                  <a:pt x="3637805" y="1823682"/>
                </a:cubicBezTo>
                <a:cubicBezTo>
                  <a:pt x="3606034" y="1813092"/>
                  <a:pt x="3583088" y="1804266"/>
                  <a:pt x="3568968" y="1797205"/>
                </a:cubicBezTo>
                <a:cubicBezTo>
                  <a:pt x="3554847" y="1790146"/>
                  <a:pt x="3544257" y="1786615"/>
                  <a:pt x="3537196" y="1786615"/>
                </a:cubicBezTo>
                <a:lnTo>
                  <a:pt x="3494834" y="1776026"/>
                </a:lnTo>
                <a:cubicBezTo>
                  <a:pt x="3473655" y="1768965"/>
                  <a:pt x="3459534" y="1765434"/>
                  <a:pt x="3452474" y="1765434"/>
                </a:cubicBezTo>
                <a:cubicBezTo>
                  <a:pt x="3445413" y="1765434"/>
                  <a:pt x="3424232" y="1758374"/>
                  <a:pt x="3388931" y="1744253"/>
                </a:cubicBezTo>
                <a:cubicBezTo>
                  <a:pt x="3374810" y="1744253"/>
                  <a:pt x="3360690" y="1740724"/>
                  <a:pt x="3346570" y="1733663"/>
                </a:cubicBezTo>
                <a:cubicBezTo>
                  <a:pt x="3332449" y="1726603"/>
                  <a:pt x="3321858" y="1723074"/>
                  <a:pt x="3314799" y="1723074"/>
                </a:cubicBezTo>
                <a:cubicBezTo>
                  <a:pt x="3293618" y="1716013"/>
                  <a:pt x="3275967" y="1708953"/>
                  <a:pt x="3261847" y="1701893"/>
                </a:cubicBezTo>
                <a:cubicBezTo>
                  <a:pt x="3247725" y="1694832"/>
                  <a:pt x="3224781" y="1687772"/>
                  <a:pt x="3193008" y="1680711"/>
                </a:cubicBezTo>
                <a:cubicBezTo>
                  <a:pt x="3161237" y="1673651"/>
                  <a:pt x="3134762" y="1663061"/>
                  <a:pt x="3113581" y="1648940"/>
                </a:cubicBezTo>
                <a:lnTo>
                  <a:pt x="3081810" y="1638349"/>
                </a:lnTo>
                <a:lnTo>
                  <a:pt x="3081810" y="1627759"/>
                </a:lnTo>
                <a:cubicBezTo>
                  <a:pt x="3081810" y="1620699"/>
                  <a:pt x="3067689" y="1617170"/>
                  <a:pt x="3039447" y="1617170"/>
                </a:cubicBezTo>
                <a:cubicBezTo>
                  <a:pt x="3032387" y="1617170"/>
                  <a:pt x="3025327" y="1617170"/>
                  <a:pt x="3018266" y="1617170"/>
                </a:cubicBezTo>
                <a:cubicBezTo>
                  <a:pt x="3011207" y="1617170"/>
                  <a:pt x="3000616" y="1617170"/>
                  <a:pt x="2986495" y="1617170"/>
                </a:cubicBezTo>
                <a:cubicBezTo>
                  <a:pt x="2965314" y="1610109"/>
                  <a:pt x="2951194" y="1604814"/>
                  <a:pt x="2944134" y="1601283"/>
                </a:cubicBezTo>
                <a:cubicBezTo>
                  <a:pt x="2937074" y="1597753"/>
                  <a:pt x="2933543" y="1592458"/>
                  <a:pt x="2933543" y="1585397"/>
                </a:cubicBezTo>
                <a:close/>
                <a:moveTo>
                  <a:pt x="2868489" y="1562705"/>
                </a:moveTo>
                <a:lnTo>
                  <a:pt x="2880591" y="1564218"/>
                </a:lnTo>
                <a:cubicBezTo>
                  <a:pt x="2880591" y="1564218"/>
                  <a:pt x="2877061" y="1564218"/>
                  <a:pt x="2870002" y="1564218"/>
                </a:cubicBezTo>
                <a:close/>
                <a:moveTo>
                  <a:pt x="7423878" y="1553626"/>
                </a:moveTo>
                <a:cubicBezTo>
                  <a:pt x="7423878" y="1560687"/>
                  <a:pt x="7423878" y="1564218"/>
                  <a:pt x="7423878" y="1564218"/>
                </a:cubicBezTo>
                <a:cubicBezTo>
                  <a:pt x="7423878" y="1571276"/>
                  <a:pt x="7423878" y="1574807"/>
                  <a:pt x="7423878" y="1574807"/>
                </a:cubicBezTo>
                <a:cubicBezTo>
                  <a:pt x="7430938" y="1574807"/>
                  <a:pt x="7434468" y="1574807"/>
                  <a:pt x="7434468" y="1574807"/>
                </a:cubicBezTo>
                <a:cubicBezTo>
                  <a:pt x="7434468" y="1574807"/>
                  <a:pt x="7434468" y="1571276"/>
                  <a:pt x="7434468" y="1564218"/>
                </a:cubicBezTo>
                <a:close/>
                <a:moveTo>
                  <a:pt x="7349745" y="1553626"/>
                </a:moveTo>
                <a:cubicBezTo>
                  <a:pt x="7349745" y="1553626"/>
                  <a:pt x="7349745" y="1557157"/>
                  <a:pt x="7349745" y="1564218"/>
                </a:cubicBezTo>
                <a:cubicBezTo>
                  <a:pt x="7356806" y="1571276"/>
                  <a:pt x="7349745" y="1574807"/>
                  <a:pt x="7328564" y="1574807"/>
                </a:cubicBezTo>
                <a:cubicBezTo>
                  <a:pt x="7321504" y="1574807"/>
                  <a:pt x="7317974" y="1576572"/>
                  <a:pt x="7317974" y="1580103"/>
                </a:cubicBezTo>
                <a:cubicBezTo>
                  <a:pt x="7317974" y="1583632"/>
                  <a:pt x="7312678" y="1585397"/>
                  <a:pt x="7302088" y="1585397"/>
                </a:cubicBezTo>
                <a:cubicBezTo>
                  <a:pt x="7291498" y="1585397"/>
                  <a:pt x="7286203" y="1583632"/>
                  <a:pt x="7286203" y="1580103"/>
                </a:cubicBezTo>
                <a:cubicBezTo>
                  <a:pt x="7286203" y="1576572"/>
                  <a:pt x="7280908" y="1574807"/>
                  <a:pt x="7270318" y="1574807"/>
                </a:cubicBezTo>
                <a:cubicBezTo>
                  <a:pt x="7259726" y="1574807"/>
                  <a:pt x="7254432" y="1571276"/>
                  <a:pt x="7254432" y="1564218"/>
                </a:cubicBezTo>
                <a:lnTo>
                  <a:pt x="7254432" y="1574807"/>
                </a:lnTo>
                <a:cubicBezTo>
                  <a:pt x="7254432" y="1581868"/>
                  <a:pt x="7257962" y="1585397"/>
                  <a:pt x="7265022" y="1585397"/>
                </a:cubicBezTo>
                <a:cubicBezTo>
                  <a:pt x="7279142" y="1592458"/>
                  <a:pt x="7291498" y="1595988"/>
                  <a:pt x="7302088" y="1595988"/>
                </a:cubicBezTo>
                <a:cubicBezTo>
                  <a:pt x="7312678" y="1595988"/>
                  <a:pt x="7319740" y="1594224"/>
                  <a:pt x="7323270" y="1590693"/>
                </a:cubicBezTo>
                <a:cubicBezTo>
                  <a:pt x="7326799" y="1587162"/>
                  <a:pt x="7332094" y="1585397"/>
                  <a:pt x="7339155" y="1585397"/>
                </a:cubicBezTo>
                <a:cubicBezTo>
                  <a:pt x="7367396" y="1585397"/>
                  <a:pt x="7374456" y="1578338"/>
                  <a:pt x="7360336" y="1564218"/>
                </a:cubicBezTo>
                <a:cubicBezTo>
                  <a:pt x="7353274" y="1557157"/>
                  <a:pt x="7349745" y="1553626"/>
                  <a:pt x="7349745" y="1553626"/>
                </a:cubicBezTo>
                <a:close/>
                <a:moveTo>
                  <a:pt x="7286203" y="1553626"/>
                </a:moveTo>
                <a:lnTo>
                  <a:pt x="7275612" y="1564218"/>
                </a:lnTo>
                <a:cubicBezTo>
                  <a:pt x="7275612" y="1564218"/>
                  <a:pt x="7279142" y="1564218"/>
                  <a:pt x="7286203" y="1564218"/>
                </a:cubicBezTo>
                <a:cubicBezTo>
                  <a:pt x="7293264" y="1564218"/>
                  <a:pt x="7296793" y="1564218"/>
                  <a:pt x="7296793" y="1564218"/>
                </a:cubicBezTo>
                <a:close/>
                <a:moveTo>
                  <a:pt x="3791367" y="1553626"/>
                </a:moveTo>
                <a:cubicBezTo>
                  <a:pt x="3791367" y="1553626"/>
                  <a:pt x="3794898" y="1557157"/>
                  <a:pt x="3801956" y="1564218"/>
                </a:cubicBezTo>
                <a:lnTo>
                  <a:pt x="3823138" y="1553626"/>
                </a:lnTo>
                <a:close/>
                <a:moveTo>
                  <a:pt x="2562879" y="1553626"/>
                </a:moveTo>
                <a:lnTo>
                  <a:pt x="2658193" y="1574807"/>
                </a:lnTo>
                <a:lnTo>
                  <a:pt x="2637012" y="1574807"/>
                </a:lnTo>
                <a:cubicBezTo>
                  <a:pt x="2622892" y="1567747"/>
                  <a:pt x="2612301" y="1564218"/>
                  <a:pt x="2605241" y="1564218"/>
                </a:cubicBezTo>
                <a:close/>
                <a:moveTo>
                  <a:pt x="7468888" y="1547007"/>
                </a:moveTo>
                <a:cubicBezTo>
                  <a:pt x="7467122" y="1546125"/>
                  <a:pt x="7466240" y="1546566"/>
                  <a:pt x="7466240" y="1548331"/>
                </a:cubicBezTo>
                <a:cubicBezTo>
                  <a:pt x="7466240" y="1551862"/>
                  <a:pt x="7466240" y="1557157"/>
                  <a:pt x="7466240" y="1564218"/>
                </a:cubicBezTo>
                <a:cubicBezTo>
                  <a:pt x="7473300" y="1571276"/>
                  <a:pt x="7476830" y="1571276"/>
                  <a:pt x="7476830" y="1564218"/>
                </a:cubicBezTo>
                <a:lnTo>
                  <a:pt x="7476830" y="1553626"/>
                </a:lnTo>
                <a:cubicBezTo>
                  <a:pt x="7473299" y="1550097"/>
                  <a:pt x="7470652" y="1547891"/>
                  <a:pt x="7468888" y="1547007"/>
                </a:cubicBezTo>
                <a:close/>
                <a:moveTo>
                  <a:pt x="7392107" y="1543036"/>
                </a:moveTo>
                <a:lnTo>
                  <a:pt x="7392107" y="1553626"/>
                </a:lnTo>
                <a:cubicBezTo>
                  <a:pt x="7399168" y="1553626"/>
                  <a:pt x="7402697" y="1551862"/>
                  <a:pt x="7402697" y="1548331"/>
                </a:cubicBezTo>
                <a:cubicBezTo>
                  <a:pt x="7402697" y="1544801"/>
                  <a:pt x="7399168" y="1543036"/>
                  <a:pt x="7392107" y="1543036"/>
                </a:cubicBezTo>
                <a:close/>
                <a:moveTo>
                  <a:pt x="2933543" y="1543036"/>
                </a:moveTo>
                <a:cubicBezTo>
                  <a:pt x="2940604" y="1543036"/>
                  <a:pt x="2944134" y="1543036"/>
                  <a:pt x="2944134" y="1543036"/>
                </a:cubicBezTo>
                <a:lnTo>
                  <a:pt x="2965314" y="1553626"/>
                </a:lnTo>
                <a:close/>
                <a:moveTo>
                  <a:pt x="2266347" y="1543036"/>
                </a:moveTo>
                <a:cubicBezTo>
                  <a:pt x="2280468" y="1543036"/>
                  <a:pt x="2291059" y="1543036"/>
                  <a:pt x="2298119" y="1543036"/>
                </a:cubicBezTo>
                <a:cubicBezTo>
                  <a:pt x="2305179" y="1543036"/>
                  <a:pt x="2312240" y="1546566"/>
                  <a:pt x="2319299" y="1553626"/>
                </a:cubicBezTo>
                <a:cubicBezTo>
                  <a:pt x="2326360" y="1553626"/>
                  <a:pt x="2331655" y="1555391"/>
                  <a:pt x="2335186" y="1558922"/>
                </a:cubicBezTo>
                <a:cubicBezTo>
                  <a:pt x="2338715" y="1562451"/>
                  <a:pt x="2342247" y="1564218"/>
                  <a:pt x="2345776" y="1564218"/>
                </a:cubicBezTo>
                <a:cubicBezTo>
                  <a:pt x="2349306" y="1564218"/>
                  <a:pt x="2352836" y="1564218"/>
                  <a:pt x="2356365" y="1564218"/>
                </a:cubicBezTo>
                <a:cubicBezTo>
                  <a:pt x="2359897" y="1564218"/>
                  <a:pt x="2365192" y="1567747"/>
                  <a:pt x="2372252" y="1574807"/>
                </a:cubicBezTo>
                <a:cubicBezTo>
                  <a:pt x="2386373" y="1581868"/>
                  <a:pt x="2404023" y="1587162"/>
                  <a:pt x="2425203" y="1590693"/>
                </a:cubicBezTo>
                <a:cubicBezTo>
                  <a:pt x="2446385" y="1594224"/>
                  <a:pt x="2460505" y="1595988"/>
                  <a:pt x="2467566" y="1595988"/>
                </a:cubicBezTo>
                <a:lnTo>
                  <a:pt x="2520518" y="1606578"/>
                </a:lnTo>
                <a:lnTo>
                  <a:pt x="2562879" y="1617170"/>
                </a:lnTo>
                <a:lnTo>
                  <a:pt x="2562879" y="1627759"/>
                </a:lnTo>
                <a:cubicBezTo>
                  <a:pt x="2577000" y="1634820"/>
                  <a:pt x="2587591" y="1641880"/>
                  <a:pt x="2594650" y="1648940"/>
                </a:cubicBezTo>
                <a:cubicBezTo>
                  <a:pt x="2601711" y="1656001"/>
                  <a:pt x="2615831" y="1663061"/>
                  <a:pt x="2637012" y="1670122"/>
                </a:cubicBezTo>
                <a:cubicBezTo>
                  <a:pt x="2658193" y="1677181"/>
                  <a:pt x="2670548" y="1684242"/>
                  <a:pt x="2674080" y="1691301"/>
                </a:cubicBezTo>
                <a:cubicBezTo>
                  <a:pt x="2677608" y="1698362"/>
                  <a:pt x="2681138" y="1701893"/>
                  <a:pt x="2684669" y="1701893"/>
                </a:cubicBezTo>
                <a:cubicBezTo>
                  <a:pt x="2688200" y="1701893"/>
                  <a:pt x="2695259" y="1703657"/>
                  <a:pt x="2705851" y="1707187"/>
                </a:cubicBezTo>
                <a:cubicBezTo>
                  <a:pt x="2716440" y="1710718"/>
                  <a:pt x="2721735" y="1712482"/>
                  <a:pt x="2721735" y="1712482"/>
                </a:cubicBezTo>
                <a:lnTo>
                  <a:pt x="2721735" y="1723074"/>
                </a:lnTo>
                <a:cubicBezTo>
                  <a:pt x="2721735" y="1723074"/>
                  <a:pt x="2714675" y="1719543"/>
                  <a:pt x="2700554" y="1712482"/>
                </a:cubicBezTo>
                <a:cubicBezTo>
                  <a:pt x="2693495" y="1712482"/>
                  <a:pt x="2682904" y="1710718"/>
                  <a:pt x="2668783" y="1707187"/>
                </a:cubicBezTo>
                <a:cubicBezTo>
                  <a:pt x="2654663" y="1703657"/>
                  <a:pt x="2647602" y="1700128"/>
                  <a:pt x="2647602" y="1696597"/>
                </a:cubicBezTo>
                <a:cubicBezTo>
                  <a:pt x="2647602" y="1693066"/>
                  <a:pt x="2644072" y="1691301"/>
                  <a:pt x="2637012" y="1691301"/>
                </a:cubicBezTo>
                <a:cubicBezTo>
                  <a:pt x="2629952" y="1691301"/>
                  <a:pt x="2624656" y="1689537"/>
                  <a:pt x="2621125" y="1686007"/>
                </a:cubicBezTo>
                <a:cubicBezTo>
                  <a:pt x="2617596" y="1682476"/>
                  <a:pt x="2615831" y="1680711"/>
                  <a:pt x="2615831" y="1680711"/>
                </a:cubicBezTo>
                <a:lnTo>
                  <a:pt x="2584060" y="1659530"/>
                </a:lnTo>
                <a:lnTo>
                  <a:pt x="2573470" y="1648940"/>
                </a:lnTo>
                <a:cubicBezTo>
                  <a:pt x="2559349" y="1641880"/>
                  <a:pt x="2552289" y="1640114"/>
                  <a:pt x="2552289" y="1643645"/>
                </a:cubicBezTo>
                <a:cubicBezTo>
                  <a:pt x="2552289" y="1647176"/>
                  <a:pt x="2546995" y="1648940"/>
                  <a:pt x="2536402" y="1648940"/>
                </a:cubicBezTo>
                <a:cubicBezTo>
                  <a:pt x="2525813" y="1648940"/>
                  <a:pt x="2520518" y="1648940"/>
                  <a:pt x="2520518" y="1648940"/>
                </a:cubicBezTo>
                <a:cubicBezTo>
                  <a:pt x="2499337" y="1641880"/>
                  <a:pt x="2481686" y="1634820"/>
                  <a:pt x="2467566" y="1627759"/>
                </a:cubicBezTo>
                <a:cubicBezTo>
                  <a:pt x="2453445" y="1613639"/>
                  <a:pt x="2442854" y="1606578"/>
                  <a:pt x="2435794" y="1606578"/>
                </a:cubicBezTo>
                <a:lnTo>
                  <a:pt x="2414614" y="1595988"/>
                </a:lnTo>
                <a:cubicBezTo>
                  <a:pt x="2407554" y="1595988"/>
                  <a:pt x="2400493" y="1595988"/>
                  <a:pt x="2393433" y="1595988"/>
                </a:cubicBezTo>
                <a:lnTo>
                  <a:pt x="2393433" y="1606578"/>
                </a:lnTo>
                <a:cubicBezTo>
                  <a:pt x="2379312" y="1599518"/>
                  <a:pt x="2368721" y="1594224"/>
                  <a:pt x="2361662" y="1590693"/>
                </a:cubicBezTo>
                <a:cubicBezTo>
                  <a:pt x="2354601" y="1587162"/>
                  <a:pt x="2351071" y="1583632"/>
                  <a:pt x="2351071" y="1580103"/>
                </a:cubicBezTo>
                <a:cubicBezTo>
                  <a:pt x="2351071" y="1576572"/>
                  <a:pt x="2344011" y="1573043"/>
                  <a:pt x="2329890" y="1569512"/>
                </a:cubicBezTo>
                <a:cubicBezTo>
                  <a:pt x="2315769" y="1565982"/>
                  <a:pt x="2294589" y="1564218"/>
                  <a:pt x="2266347" y="1564218"/>
                </a:cubicBezTo>
                <a:cubicBezTo>
                  <a:pt x="2266347" y="1564218"/>
                  <a:pt x="2266347" y="1562451"/>
                  <a:pt x="2266347" y="1558922"/>
                </a:cubicBezTo>
                <a:cubicBezTo>
                  <a:pt x="2266347" y="1555391"/>
                  <a:pt x="2269878" y="1553626"/>
                  <a:pt x="2276938" y="1553626"/>
                </a:cubicBezTo>
                <a:close/>
                <a:moveTo>
                  <a:pt x="7307384" y="1537741"/>
                </a:moveTo>
                <a:cubicBezTo>
                  <a:pt x="7303854" y="1537742"/>
                  <a:pt x="7300324" y="1539507"/>
                  <a:pt x="7296793" y="1543036"/>
                </a:cubicBezTo>
                <a:lnTo>
                  <a:pt x="7286203" y="1543036"/>
                </a:lnTo>
                <a:cubicBezTo>
                  <a:pt x="7286203" y="1543036"/>
                  <a:pt x="7296793" y="1546566"/>
                  <a:pt x="7317974" y="1553626"/>
                </a:cubicBezTo>
                <a:lnTo>
                  <a:pt x="7339155" y="1543036"/>
                </a:lnTo>
                <a:lnTo>
                  <a:pt x="7317974" y="1543036"/>
                </a:lnTo>
                <a:cubicBezTo>
                  <a:pt x="7314443" y="1539507"/>
                  <a:pt x="7310914" y="1537742"/>
                  <a:pt x="7307384" y="1537741"/>
                </a:cubicBezTo>
                <a:close/>
                <a:moveTo>
                  <a:pt x="7577438" y="1532445"/>
                </a:moveTo>
                <a:cubicBezTo>
                  <a:pt x="7573909" y="1532445"/>
                  <a:pt x="7572144" y="1535976"/>
                  <a:pt x="7572144" y="1543036"/>
                </a:cubicBezTo>
                <a:lnTo>
                  <a:pt x="7572144" y="1553626"/>
                </a:lnTo>
                <a:cubicBezTo>
                  <a:pt x="7565082" y="1553626"/>
                  <a:pt x="7561553" y="1550095"/>
                  <a:pt x="7561553" y="1543036"/>
                </a:cubicBezTo>
                <a:lnTo>
                  <a:pt x="7529782" y="1543036"/>
                </a:lnTo>
                <a:lnTo>
                  <a:pt x="7540374" y="1553626"/>
                </a:lnTo>
                <a:cubicBezTo>
                  <a:pt x="7547434" y="1560687"/>
                  <a:pt x="7550963" y="1560687"/>
                  <a:pt x="7550963" y="1553626"/>
                </a:cubicBezTo>
                <a:cubicBezTo>
                  <a:pt x="7550963" y="1553626"/>
                  <a:pt x="7554492" y="1555391"/>
                  <a:pt x="7561553" y="1558922"/>
                </a:cubicBezTo>
                <a:cubicBezTo>
                  <a:pt x="7568615" y="1562451"/>
                  <a:pt x="7573909" y="1564218"/>
                  <a:pt x="7577438" y="1564218"/>
                </a:cubicBezTo>
                <a:cubicBezTo>
                  <a:pt x="7580970" y="1564218"/>
                  <a:pt x="7586264" y="1565982"/>
                  <a:pt x="7593326" y="1569512"/>
                </a:cubicBezTo>
                <a:cubicBezTo>
                  <a:pt x="7600386" y="1573043"/>
                  <a:pt x="7603915" y="1574807"/>
                  <a:pt x="7603915" y="1574807"/>
                </a:cubicBezTo>
                <a:lnTo>
                  <a:pt x="7625096" y="1574807"/>
                </a:lnTo>
                <a:lnTo>
                  <a:pt x="7603915" y="1564218"/>
                </a:lnTo>
                <a:cubicBezTo>
                  <a:pt x="7603915" y="1557157"/>
                  <a:pt x="7602149" y="1551862"/>
                  <a:pt x="7598620" y="1548331"/>
                </a:cubicBezTo>
                <a:cubicBezTo>
                  <a:pt x="7595090" y="1544801"/>
                  <a:pt x="7589794" y="1543036"/>
                  <a:pt x="7582734" y="1543036"/>
                </a:cubicBezTo>
                <a:cubicBezTo>
                  <a:pt x="7582734" y="1535976"/>
                  <a:pt x="7580970" y="1532445"/>
                  <a:pt x="7577438" y="1532445"/>
                </a:cubicBezTo>
                <a:close/>
                <a:moveTo>
                  <a:pt x="7349745" y="1532445"/>
                </a:moveTo>
                <a:lnTo>
                  <a:pt x="7360336" y="1543036"/>
                </a:lnTo>
                <a:lnTo>
                  <a:pt x="7370926" y="1532445"/>
                </a:lnTo>
                <a:close/>
                <a:moveTo>
                  <a:pt x="3801956" y="1532445"/>
                </a:moveTo>
                <a:lnTo>
                  <a:pt x="3812548" y="1543036"/>
                </a:lnTo>
                <a:cubicBezTo>
                  <a:pt x="3830198" y="1546566"/>
                  <a:pt x="3842554" y="1549214"/>
                  <a:pt x="3849614" y="1550979"/>
                </a:cubicBezTo>
                <a:lnTo>
                  <a:pt x="3854178" y="1552348"/>
                </a:lnTo>
                <a:lnTo>
                  <a:pt x="3849614" y="1544360"/>
                </a:lnTo>
                <a:cubicBezTo>
                  <a:pt x="3846084" y="1541713"/>
                  <a:pt x="3840790" y="1539507"/>
                  <a:pt x="3833728" y="1537741"/>
                </a:cubicBezTo>
                <a:cubicBezTo>
                  <a:pt x="3819607" y="1534210"/>
                  <a:pt x="3809017" y="1532445"/>
                  <a:pt x="3801956" y="1532445"/>
                </a:cubicBezTo>
                <a:close/>
                <a:moveTo>
                  <a:pt x="2446385" y="1532445"/>
                </a:moveTo>
                <a:cubicBezTo>
                  <a:pt x="2446385" y="1532445"/>
                  <a:pt x="2449915" y="1532445"/>
                  <a:pt x="2456975" y="1532445"/>
                </a:cubicBezTo>
                <a:lnTo>
                  <a:pt x="2456975" y="1543036"/>
                </a:lnTo>
                <a:cubicBezTo>
                  <a:pt x="2456975" y="1543036"/>
                  <a:pt x="2453445" y="1539506"/>
                  <a:pt x="2446385" y="1532445"/>
                </a:cubicBezTo>
                <a:close/>
                <a:moveTo>
                  <a:pt x="7921627" y="1521855"/>
                </a:moveTo>
                <a:cubicBezTo>
                  <a:pt x="7928688" y="1521855"/>
                  <a:pt x="7935748" y="1525386"/>
                  <a:pt x="7942808" y="1532445"/>
                </a:cubicBezTo>
                <a:cubicBezTo>
                  <a:pt x="7935748" y="1532445"/>
                  <a:pt x="7928688" y="1532445"/>
                  <a:pt x="7921627" y="1532445"/>
                </a:cubicBezTo>
                <a:close/>
                <a:moveTo>
                  <a:pt x="2488746" y="1521855"/>
                </a:moveTo>
                <a:cubicBezTo>
                  <a:pt x="2495806" y="1521855"/>
                  <a:pt x="2502867" y="1525386"/>
                  <a:pt x="2509927" y="1532445"/>
                </a:cubicBezTo>
                <a:lnTo>
                  <a:pt x="2499337" y="1532445"/>
                </a:lnTo>
                <a:close/>
                <a:moveTo>
                  <a:pt x="7593326" y="1511264"/>
                </a:moveTo>
                <a:lnTo>
                  <a:pt x="7593326" y="1521855"/>
                </a:lnTo>
                <a:cubicBezTo>
                  <a:pt x="7600386" y="1521855"/>
                  <a:pt x="7607444" y="1521855"/>
                  <a:pt x="7614505" y="1521855"/>
                </a:cubicBezTo>
                <a:cubicBezTo>
                  <a:pt x="7607444" y="1514795"/>
                  <a:pt x="7600386" y="1511264"/>
                  <a:pt x="7593326" y="1511264"/>
                </a:cubicBezTo>
                <a:close/>
                <a:moveTo>
                  <a:pt x="3950223" y="1511264"/>
                </a:moveTo>
                <a:cubicBezTo>
                  <a:pt x="3950223" y="1511264"/>
                  <a:pt x="3946692" y="1514795"/>
                  <a:pt x="3939633" y="1521855"/>
                </a:cubicBezTo>
                <a:cubicBezTo>
                  <a:pt x="3939633" y="1521855"/>
                  <a:pt x="3941398" y="1523620"/>
                  <a:pt x="3944928" y="1527151"/>
                </a:cubicBezTo>
                <a:cubicBezTo>
                  <a:pt x="3948458" y="1530680"/>
                  <a:pt x="3950223" y="1532445"/>
                  <a:pt x="3950223" y="1532445"/>
                </a:cubicBezTo>
                <a:cubicBezTo>
                  <a:pt x="3971404" y="1539506"/>
                  <a:pt x="3981994" y="1539506"/>
                  <a:pt x="3981994" y="1532445"/>
                </a:cubicBezTo>
                <a:cubicBezTo>
                  <a:pt x="3981994" y="1525386"/>
                  <a:pt x="3978464" y="1521855"/>
                  <a:pt x="3971404" y="1521855"/>
                </a:cubicBezTo>
                <a:lnTo>
                  <a:pt x="3960812" y="1521855"/>
                </a:lnTo>
                <a:close/>
                <a:moveTo>
                  <a:pt x="7466240" y="1500674"/>
                </a:moveTo>
                <a:cubicBezTo>
                  <a:pt x="7466240" y="1500674"/>
                  <a:pt x="7469770" y="1500674"/>
                  <a:pt x="7476830" y="1500674"/>
                </a:cubicBezTo>
                <a:lnTo>
                  <a:pt x="7475135" y="1506605"/>
                </a:lnTo>
                <a:close/>
                <a:moveTo>
                  <a:pt x="3865500" y="1500674"/>
                </a:moveTo>
                <a:lnTo>
                  <a:pt x="3886681" y="1511264"/>
                </a:lnTo>
                <a:lnTo>
                  <a:pt x="3876090" y="1500674"/>
                </a:lnTo>
                <a:cubicBezTo>
                  <a:pt x="3869030" y="1500674"/>
                  <a:pt x="3865500" y="1500674"/>
                  <a:pt x="3865500" y="1500674"/>
                </a:cubicBezTo>
                <a:close/>
                <a:moveTo>
                  <a:pt x="2859410" y="1492576"/>
                </a:moveTo>
                <a:lnTo>
                  <a:pt x="2875296" y="1495379"/>
                </a:lnTo>
                <a:cubicBezTo>
                  <a:pt x="2892946" y="1498910"/>
                  <a:pt x="2903537" y="1500674"/>
                  <a:pt x="2907067" y="1500674"/>
                </a:cubicBezTo>
                <a:cubicBezTo>
                  <a:pt x="2910598" y="1500674"/>
                  <a:pt x="2915893" y="1502439"/>
                  <a:pt x="2922954" y="1505970"/>
                </a:cubicBezTo>
                <a:cubicBezTo>
                  <a:pt x="2930013" y="1509499"/>
                  <a:pt x="2940604" y="1511264"/>
                  <a:pt x="2954724" y="1511264"/>
                </a:cubicBezTo>
                <a:cubicBezTo>
                  <a:pt x="2997086" y="1518324"/>
                  <a:pt x="3035918" y="1528916"/>
                  <a:pt x="3071218" y="1543036"/>
                </a:cubicBezTo>
                <a:lnTo>
                  <a:pt x="3124171" y="1553626"/>
                </a:lnTo>
                <a:lnTo>
                  <a:pt x="3187714" y="1564218"/>
                </a:lnTo>
                <a:lnTo>
                  <a:pt x="3198303" y="1564218"/>
                </a:lnTo>
                <a:cubicBezTo>
                  <a:pt x="3205364" y="1564218"/>
                  <a:pt x="3208895" y="1567747"/>
                  <a:pt x="3208895" y="1574807"/>
                </a:cubicBezTo>
                <a:cubicBezTo>
                  <a:pt x="3230075" y="1588928"/>
                  <a:pt x="3268906" y="1595988"/>
                  <a:pt x="3325389" y="1595988"/>
                </a:cubicBezTo>
                <a:lnTo>
                  <a:pt x="3378341" y="1606578"/>
                </a:lnTo>
                <a:cubicBezTo>
                  <a:pt x="3427763" y="1634820"/>
                  <a:pt x="3456004" y="1645410"/>
                  <a:pt x="3463064" y="1638349"/>
                </a:cubicBezTo>
                <a:lnTo>
                  <a:pt x="3494834" y="1659530"/>
                </a:lnTo>
                <a:cubicBezTo>
                  <a:pt x="3494834" y="1666591"/>
                  <a:pt x="3501895" y="1670122"/>
                  <a:pt x="3516016" y="1670122"/>
                </a:cubicBezTo>
                <a:cubicBezTo>
                  <a:pt x="3530136" y="1670122"/>
                  <a:pt x="3540728" y="1671886"/>
                  <a:pt x="3547788" y="1675416"/>
                </a:cubicBezTo>
                <a:cubicBezTo>
                  <a:pt x="3554847" y="1678947"/>
                  <a:pt x="3563673" y="1680711"/>
                  <a:pt x="3574263" y="1680711"/>
                </a:cubicBezTo>
                <a:cubicBezTo>
                  <a:pt x="3584853" y="1680711"/>
                  <a:pt x="3590148" y="1682476"/>
                  <a:pt x="3590148" y="1686007"/>
                </a:cubicBezTo>
                <a:cubicBezTo>
                  <a:pt x="3590148" y="1689537"/>
                  <a:pt x="3593680" y="1691301"/>
                  <a:pt x="3600740" y="1691301"/>
                </a:cubicBezTo>
                <a:cubicBezTo>
                  <a:pt x="3628980" y="1691301"/>
                  <a:pt x="3636040" y="1698362"/>
                  <a:pt x="3621920" y="1712482"/>
                </a:cubicBezTo>
                <a:lnTo>
                  <a:pt x="3600740" y="1712482"/>
                </a:lnTo>
                <a:cubicBezTo>
                  <a:pt x="3600740" y="1705422"/>
                  <a:pt x="3593680" y="1705422"/>
                  <a:pt x="3579559" y="1712482"/>
                </a:cubicBezTo>
                <a:cubicBezTo>
                  <a:pt x="3579559" y="1712482"/>
                  <a:pt x="3577794" y="1710718"/>
                  <a:pt x="3574263" y="1707187"/>
                </a:cubicBezTo>
                <a:cubicBezTo>
                  <a:pt x="3570732" y="1703657"/>
                  <a:pt x="3567203" y="1701893"/>
                  <a:pt x="3563673" y="1701893"/>
                </a:cubicBezTo>
                <a:cubicBezTo>
                  <a:pt x="3560142" y="1701893"/>
                  <a:pt x="3556613" y="1701893"/>
                  <a:pt x="3553082" y="1701893"/>
                </a:cubicBezTo>
                <a:cubicBezTo>
                  <a:pt x="3549552" y="1701893"/>
                  <a:pt x="3544257" y="1701893"/>
                  <a:pt x="3537196" y="1701893"/>
                </a:cubicBezTo>
                <a:cubicBezTo>
                  <a:pt x="3537196" y="1701893"/>
                  <a:pt x="3537196" y="1698362"/>
                  <a:pt x="3537196" y="1691301"/>
                </a:cubicBezTo>
                <a:cubicBezTo>
                  <a:pt x="3537196" y="1684242"/>
                  <a:pt x="3533667" y="1680711"/>
                  <a:pt x="3526607" y="1680711"/>
                </a:cubicBezTo>
                <a:cubicBezTo>
                  <a:pt x="3519546" y="1687772"/>
                  <a:pt x="3519546" y="1691301"/>
                  <a:pt x="3526607" y="1691301"/>
                </a:cubicBezTo>
                <a:lnTo>
                  <a:pt x="3505426" y="1691301"/>
                </a:lnTo>
                <a:cubicBezTo>
                  <a:pt x="3505426" y="1684242"/>
                  <a:pt x="3500130" y="1680711"/>
                  <a:pt x="3489540" y="1680711"/>
                </a:cubicBezTo>
                <a:cubicBezTo>
                  <a:pt x="3478949" y="1680711"/>
                  <a:pt x="3473655" y="1678947"/>
                  <a:pt x="3473655" y="1675416"/>
                </a:cubicBezTo>
                <a:cubicBezTo>
                  <a:pt x="3473655" y="1671886"/>
                  <a:pt x="3470124" y="1670122"/>
                  <a:pt x="3463064" y="1670122"/>
                </a:cubicBezTo>
                <a:lnTo>
                  <a:pt x="3441882" y="1659530"/>
                </a:lnTo>
                <a:lnTo>
                  <a:pt x="3420703" y="1659530"/>
                </a:lnTo>
                <a:cubicBezTo>
                  <a:pt x="3420703" y="1659530"/>
                  <a:pt x="3415408" y="1659530"/>
                  <a:pt x="3404817" y="1659530"/>
                </a:cubicBezTo>
                <a:cubicBezTo>
                  <a:pt x="3394226" y="1659530"/>
                  <a:pt x="3383637" y="1657766"/>
                  <a:pt x="3373046" y="1654235"/>
                </a:cubicBezTo>
                <a:cubicBezTo>
                  <a:pt x="3362456" y="1650705"/>
                  <a:pt x="3357160" y="1647176"/>
                  <a:pt x="3357160" y="1643645"/>
                </a:cubicBezTo>
                <a:cubicBezTo>
                  <a:pt x="3357160" y="1640114"/>
                  <a:pt x="3351865" y="1638349"/>
                  <a:pt x="3341274" y="1638349"/>
                </a:cubicBezTo>
                <a:cubicBezTo>
                  <a:pt x="3330685" y="1638349"/>
                  <a:pt x="3314799" y="1633055"/>
                  <a:pt x="3293618" y="1622464"/>
                </a:cubicBezTo>
                <a:cubicBezTo>
                  <a:pt x="3272437" y="1611874"/>
                  <a:pt x="3253020" y="1606578"/>
                  <a:pt x="3235370" y="1606578"/>
                </a:cubicBezTo>
                <a:cubicBezTo>
                  <a:pt x="3217721" y="1606578"/>
                  <a:pt x="3208895" y="1603047"/>
                  <a:pt x="3208895" y="1595988"/>
                </a:cubicBezTo>
                <a:cubicBezTo>
                  <a:pt x="3208895" y="1595988"/>
                  <a:pt x="3205364" y="1595988"/>
                  <a:pt x="3198303" y="1595988"/>
                </a:cubicBezTo>
                <a:cubicBezTo>
                  <a:pt x="3191243" y="1595988"/>
                  <a:pt x="3187714" y="1595988"/>
                  <a:pt x="3187714" y="1595988"/>
                </a:cubicBezTo>
                <a:cubicBezTo>
                  <a:pt x="3173593" y="1595988"/>
                  <a:pt x="3163002" y="1592458"/>
                  <a:pt x="3155942" y="1585397"/>
                </a:cubicBezTo>
                <a:cubicBezTo>
                  <a:pt x="3148882" y="1585397"/>
                  <a:pt x="3141821" y="1583632"/>
                  <a:pt x="3134762" y="1580103"/>
                </a:cubicBezTo>
                <a:cubicBezTo>
                  <a:pt x="3127701" y="1576572"/>
                  <a:pt x="3120641" y="1574807"/>
                  <a:pt x="3113581" y="1574807"/>
                </a:cubicBezTo>
                <a:cubicBezTo>
                  <a:pt x="3106520" y="1574807"/>
                  <a:pt x="3097696" y="1573043"/>
                  <a:pt x="3087104" y="1569512"/>
                </a:cubicBezTo>
                <a:cubicBezTo>
                  <a:pt x="3076514" y="1565982"/>
                  <a:pt x="3067689" y="1560687"/>
                  <a:pt x="3060629" y="1553626"/>
                </a:cubicBezTo>
                <a:cubicBezTo>
                  <a:pt x="3046508" y="1546566"/>
                  <a:pt x="3030623" y="1543036"/>
                  <a:pt x="3012972" y="1543036"/>
                </a:cubicBezTo>
                <a:cubicBezTo>
                  <a:pt x="2995320" y="1543036"/>
                  <a:pt x="2986495" y="1543036"/>
                  <a:pt x="2986495" y="1543036"/>
                </a:cubicBezTo>
                <a:cubicBezTo>
                  <a:pt x="2979435" y="1535976"/>
                  <a:pt x="2975906" y="1532445"/>
                  <a:pt x="2975906" y="1532445"/>
                </a:cubicBezTo>
                <a:cubicBezTo>
                  <a:pt x="2968845" y="1532445"/>
                  <a:pt x="2965314" y="1532445"/>
                  <a:pt x="2965314" y="1532445"/>
                </a:cubicBezTo>
                <a:cubicBezTo>
                  <a:pt x="2965314" y="1532445"/>
                  <a:pt x="2961785" y="1532445"/>
                  <a:pt x="2954724" y="1532445"/>
                </a:cubicBezTo>
                <a:cubicBezTo>
                  <a:pt x="2947664" y="1532445"/>
                  <a:pt x="2942368" y="1530680"/>
                  <a:pt x="2938840" y="1527151"/>
                </a:cubicBezTo>
                <a:cubicBezTo>
                  <a:pt x="2935308" y="1523620"/>
                  <a:pt x="2931779" y="1520091"/>
                  <a:pt x="2928248" y="1516560"/>
                </a:cubicBezTo>
                <a:cubicBezTo>
                  <a:pt x="2924719" y="1513030"/>
                  <a:pt x="2919423" y="1511264"/>
                  <a:pt x="2912362" y="1511264"/>
                </a:cubicBezTo>
                <a:lnTo>
                  <a:pt x="2891182" y="1521855"/>
                </a:lnTo>
                <a:cubicBezTo>
                  <a:pt x="2877061" y="1514795"/>
                  <a:pt x="2866471" y="1511264"/>
                  <a:pt x="2859410" y="1511264"/>
                </a:cubicBezTo>
                <a:close/>
                <a:moveTo>
                  <a:pt x="8779451" y="1490084"/>
                </a:moveTo>
                <a:lnTo>
                  <a:pt x="8779451" y="1500674"/>
                </a:lnTo>
                <a:cubicBezTo>
                  <a:pt x="8779451" y="1500674"/>
                  <a:pt x="8775920" y="1500674"/>
                  <a:pt x="8768861" y="1500674"/>
                </a:cubicBezTo>
                <a:cubicBezTo>
                  <a:pt x="8775920" y="1493614"/>
                  <a:pt x="8779451" y="1490084"/>
                  <a:pt x="8779451" y="1490084"/>
                </a:cubicBezTo>
                <a:close/>
                <a:moveTo>
                  <a:pt x="7603915" y="1490084"/>
                </a:moveTo>
                <a:lnTo>
                  <a:pt x="7593326" y="1500674"/>
                </a:lnTo>
                <a:cubicBezTo>
                  <a:pt x="7593326" y="1500674"/>
                  <a:pt x="7596855" y="1500674"/>
                  <a:pt x="7603915" y="1500674"/>
                </a:cubicBezTo>
                <a:cubicBezTo>
                  <a:pt x="7603915" y="1500674"/>
                  <a:pt x="7603915" y="1497143"/>
                  <a:pt x="7603915" y="1490084"/>
                </a:cubicBezTo>
                <a:close/>
                <a:moveTo>
                  <a:pt x="7169708" y="1490084"/>
                </a:moveTo>
                <a:cubicBezTo>
                  <a:pt x="7169708" y="1497143"/>
                  <a:pt x="7173238" y="1500674"/>
                  <a:pt x="7180299" y="1500674"/>
                </a:cubicBezTo>
                <a:lnTo>
                  <a:pt x="7180299" y="1490084"/>
                </a:lnTo>
                <a:close/>
                <a:moveTo>
                  <a:pt x="7042622" y="1490084"/>
                </a:moveTo>
                <a:cubicBezTo>
                  <a:pt x="7042622" y="1490084"/>
                  <a:pt x="7044389" y="1493614"/>
                  <a:pt x="7047918" y="1500674"/>
                </a:cubicBezTo>
                <a:cubicBezTo>
                  <a:pt x="7051448" y="1507735"/>
                  <a:pt x="7062039" y="1513030"/>
                  <a:pt x="7079689" y="1516560"/>
                </a:cubicBezTo>
                <a:cubicBezTo>
                  <a:pt x="7097341" y="1520091"/>
                  <a:pt x="7106166" y="1521855"/>
                  <a:pt x="7106166" y="1521855"/>
                </a:cubicBezTo>
                <a:lnTo>
                  <a:pt x="7137937" y="1521855"/>
                </a:lnTo>
                <a:cubicBezTo>
                  <a:pt x="7137937" y="1528916"/>
                  <a:pt x="7141466" y="1532445"/>
                  <a:pt x="7148526" y="1532445"/>
                </a:cubicBezTo>
                <a:cubicBezTo>
                  <a:pt x="7155588" y="1532445"/>
                  <a:pt x="7162648" y="1532445"/>
                  <a:pt x="7169708" y="1532445"/>
                </a:cubicBezTo>
                <a:cubicBezTo>
                  <a:pt x="7169708" y="1539506"/>
                  <a:pt x="7171474" y="1543036"/>
                  <a:pt x="7175004" y="1543036"/>
                </a:cubicBezTo>
                <a:cubicBezTo>
                  <a:pt x="7178533" y="1543036"/>
                  <a:pt x="7183828" y="1539506"/>
                  <a:pt x="7190889" y="1532445"/>
                </a:cubicBezTo>
                <a:lnTo>
                  <a:pt x="7201480" y="1553626"/>
                </a:lnTo>
                <a:cubicBezTo>
                  <a:pt x="7194418" y="1560687"/>
                  <a:pt x="7197949" y="1560687"/>
                  <a:pt x="7212070" y="1553626"/>
                </a:cubicBezTo>
                <a:cubicBezTo>
                  <a:pt x="7219130" y="1553626"/>
                  <a:pt x="7222660" y="1557157"/>
                  <a:pt x="7222660" y="1564218"/>
                </a:cubicBezTo>
                <a:lnTo>
                  <a:pt x="7243841" y="1564218"/>
                </a:lnTo>
                <a:cubicBezTo>
                  <a:pt x="7243841" y="1564218"/>
                  <a:pt x="7245607" y="1562451"/>
                  <a:pt x="7249136" y="1558922"/>
                </a:cubicBezTo>
                <a:cubicBezTo>
                  <a:pt x="7252666" y="1555391"/>
                  <a:pt x="7254432" y="1553626"/>
                  <a:pt x="7254432" y="1553626"/>
                </a:cubicBezTo>
                <a:cubicBezTo>
                  <a:pt x="7254432" y="1546566"/>
                  <a:pt x="7254432" y="1543036"/>
                  <a:pt x="7254432" y="1543036"/>
                </a:cubicBezTo>
                <a:lnTo>
                  <a:pt x="7243841" y="1532445"/>
                </a:lnTo>
                <a:cubicBezTo>
                  <a:pt x="7236780" y="1532445"/>
                  <a:pt x="7233251" y="1532445"/>
                  <a:pt x="7233251" y="1532445"/>
                </a:cubicBezTo>
                <a:cubicBezTo>
                  <a:pt x="7233251" y="1532445"/>
                  <a:pt x="7233251" y="1535976"/>
                  <a:pt x="7233251" y="1543036"/>
                </a:cubicBezTo>
                <a:cubicBezTo>
                  <a:pt x="7226190" y="1535976"/>
                  <a:pt x="7222660" y="1532445"/>
                  <a:pt x="7222660" y="1532445"/>
                </a:cubicBezTo>
                <a:cubicBezTo>
                  <a:pt x="7222660" y="1532445"/>
                  <a:pt x="7219130" y="1528916"/>
                  <a:pt x="7212070" y="1521855"/>
                </a:cubicBezTo>
                <a:cubicBezTo>
                  <a:pt x="7212070" y="1514795"/>
                  <a:pt x="7210304" y="1513030"/>
                  <a:pt x="7206774" y="1516560"/>
                </a:cubicBezTo>
                <a:cubicBezTo>
                  <a:pt x="7203245" y="1520091"/>
                  <a:pt x="7197949" y="1521855"/>
                  <a:pt x="7190889" y="1521855"/>
                </a:cubicBezTo>
                <a:lnTo>
                  <a:pt x="7180299" y="1532445"/>
                </a:lnTo>
                <a:lnTo>
                  <a:pt x="7169708" y="1521855"/>
                </a:lnTo>
                <a:cubicBezTo>
                  <a:pt x="7162648" y="1514795"/>
                  <a:pt x="7159118" y="1511264"/>
                  <a:pt x="7159118" y="1511264"/>
                </a:cubicBezTo>
                <a:cubicBezTo>
                  <a:pt x="7159118" y="1511264"/>
                  <a:pt x="7155588" y="1507735"/>
                  <a:pt x="7148526" y="1500674"/>
                </a:cubicBezTo>
                <a:cubicBezTo>
                  <a:pt x="7141466" y="1500674"/>
                  <a:pt x="7136170" y="1500674"/>
                  <a:pt x="7132641" y="1500674"/>
                </a:cubicBezTo>
                <a:cubicBezTo>
                  <a:pt x="7129112" y="1500674"/>
                  <a:pt x="7127347" y="1500674"/>
                  <a:pt x="7127347" y="1500674"/>
                </a:cubicBezTo>
                <a:cubicBezTo>
                  <a:pt x="7120285" y="1500674"/>
                  <a:pt x="7116756" y="1500674"/>
                  <a:pt x="7116756" y="1500674"/>
                </a:cubicBezTo>
                <a:cubicBezTo>
                  <a:pt x="7109696" y="1493614"/>
                  <a:pt x="7099106" y="1490084"/>
                  <a:pt x="7084985" y="1490084"/>
                </a:cubicBezTo>
                <a:cubicBezTo>
                  <a:pt x="7070866" y="1490084"/>
                  <a:pt x="7056744" y="1490084"/>
                  <a:pt x="7042622" y="1490084"/>
                </a:cubicBezTo>
                <a:close/>
                <a:moveTo>
                  <a:pt x="3198303" y="1490084"/>
                </a:moveTo>
                <a:lnTo>
                  <a:pt x="3198303" y="1500674"/>
                </a:lnTo>
                <a:lnTo>
                  <a:pt x="3208895" y="1500674"/>
                </a:lnTo>
                <a:close/>
                <a:moveTo>
                  <a:pt x="2859410" y="1490084"/>
                </a:moveTo>
                <a:lnTo>
                  <a:pt x="2859410" y="1492576"/>
                </a:lnTo>
                <a:lnTo>
                  <a:pt x="2857293" y="1492202"/>
                </a:lnTo>
                <a:close/>
                <a:moveTo>
                  <a:pt x="2827639" y="1490084"/>
                </a:moveTo>
                <a:cubicBezTo>
                  <a:pt x="2827639" y="1490084"/>
                  <a:pt x="2831170" y="1490084"/>
                  <a:pt x="2838230" y="1490084"/>
                </a:cubicBezTo>
                <a:cubicBezTo>
                  <a:pt x="2841760" y="1490084"/>
                  <a:pt x="2846615" y="1490526"/>
                  <a:pt x="2852791" y="1491408"/>
                </a:cubicBezTo>
                <a:lnTo>
                  <a:pt x="2857293" y="1492202"/>
                </a:lnTo>
                <a:lnTo>
                  <a:pt x="2848820" y="1500674"/>
                </a:lnTo>
                <a:cubicBezTo>
                  <a:pt x="2841760" y="1507735"/>
                  <a:pt x="2841760" y="1511264"/>
                  <a:pt x="2848820" y="1511264"/>
                </a:cubicBezTo>
                <a:cubicBezTo>
                  <a:pt x="2855879" y="1511264"/>
                  <a:pt x="2859410" y="1513030"/>
                  <a:pt x="2859410" y="1516560"/>
                </a:cubicBezTo>
                <a:cubicBezTo>
                  <a:pt x="2859410" y="1520091"/>
                  <a:pt x="2855879" y="1521855"/>
                  <a:pt x="2848820" y="1521855"/>
                </a:cubicBezTo>
                <a:cubicBezTo>
                  <a:pt x="2841760" y="1521855"/>
                  <a:pt x="2834700" y="1521855"/>
                  <a:pt x="2827639" y="1521855"/>
                </a:cubicBezTo>
                <a:cubicBezTo>
                  <a:pt x="2820579" y="1521855"/>
                  <a:pt x="2818815" y="1516560"/>
                  <a:pt x="2822344" y="1505970"/>
                </a:cubicBezTo>
                <a:cubicBezTo>
                  <a:pt x="2825875" y="1495379"/>
                  <a:pt x="2827639" y="1490084"/>
                  <a:pt x="2827639" y="1490084"/>
                </a:cubicBezTo>
                <a:close/>
                <a:moveTo>
                  <a:pt x="3947576" y="1484789"/>
                </a:moveTo>
                <a:cubicBezTo>
                  <a:pt x="3942280" y="1484789"/>
                  <a:pt x="3939633" y="1486555"/>
                  <a:pt x="3939633" y="1490084"/>
                </a:cubicBezTo>
                <a:lnTo>
                  <a:pt x="3950223" y="1500674"/>
                </a:lnTo>
                <a:cubicBezTo>
                  <a:pt x="3964344" y="1500674"/>
                  <a:pt x="3971404" y="1500674"/>
                  <a:pt x="3971404" y="1500674"/>
                </a:cubicBezTo>
                <a:cubicBezTo>
                  <a:pt x="3971404" y="1500674"/>
                  <a:pt x="3974934" y="1500674"/>
                  <a:pt x="3981994" y="1500674"/>
                </a:cubicBezTo>
                <a:lnTo>
                  <a:pt x="4003175" y="1511264"/>
                </a:lnTo>
                <a:cubicBezTo>
                  <a:pt x="4003175" y="1504205"/>
                  <a:pt x="3992585" y="1497143"/>
                  <a:pt x="3971404" y="1490084"/>
                </a:cubicBezTo>
                <a:cubicBezTo>
                  <a:pt x="3960812" y="1486555"/>
                  <a:pt x="3952870" y="1484789"/>
                  <a:pt x="3947576" y="1484789"/>
                </a:cubicBezTo>
                <a:close/>
                <a:moveTo>
                  <a:pt x="8726499" y="1479493"/>
                </a:moveTo>
                <a:lnTo>
                  <a:pt x="8737089" y="1479493"/>
                </a:lnTo>
                <a:lnTo>
                  <a:pt x="8726499" y="1490084"/>
                </a:lnTo>
                <a:cubicBezTo>
                  <a:pt x="8726499" y="1483024"/>
                  <a:pt x="8726499" y="1479493"/>
                  <a:pt x="8726499" y="1479493"/>
                </a:cubicBezTo>
                <a:close/>
                <a:moveTo>
                  <a:pt x="8345244" y="1479493"/>
                </a:moveTo>
                <a:cubicBezTo>
                  <a:pt x="8352305" y="1479493"/>
                  <a:pt x="8355835" y="1479493"/>
                  <a:pt x="8355835" y="1479493"/>
                </a:cubicBezTo>
                <a:lnTo>
                  <a:pt x="8345244" y="1490084"/>
                </a:lnTo>
                <a:close/>
                <a:moveTo>
                  <a:pt x="3791367" y="1479493"/>
                </a:moveTo>
                <a:cubicBezTo>
                  <a:pt x="3791367" y="1479493"/>
                  <a:pt x="3794898" y="1481258"/>
                  <a:pt x="3801956" y="1484789"/>
                </a:cubicBezTo>
                <a:cubicBezTo>
                  <a:pt x="3809017" y="1488320"/>
                  <a:pt x="3812548" y="1490084"/>
                  <a:pt x="3812548" y="1490084"/>
                </a:cubicBezTo>
                <a:cubicBezTo>
                  <a:pt x="3812548" y="1490084"/>
                  <a:pt x="3812548" y="1488320"/>
                  <a:pt x="3812548" y="1484789"/>
                </a:cubicBezTo>
                <a:cubicBezTo>
                  <a:pt x="3812548" y="1481258"/>
                  <a:pt x="3809017" y="1479493"/>
                  <a:pt x="3801956" y="1479493"/>
                </a:cubicBezTo>
                <a:close/>
                <a:moveTo>
                  <a:pt x="3102990" y="1479493"/>
                </a:moveTo>
                <a:cubicBezTo>
                  <a:pt x="3095930" y="1479493"/>
                  <a:pt x="3092399" y="1481258"/>
                  <a:pt x="3092399" y="1484789"/>
                </a:cubicBezTo>
                <a:cubicBezTo>
                  <a:pt x="3092399" y="1488320"/>
                  <a:pt x="3092399" y="1490084"/>
                  <a:pt x="3092399" y="1490084"/>
                </a:cubicBezTo>
                <a:cubicBezTo>
                  <a:pt x="3092399" y="1490084"/>
                  <a:pt x="3095930" y="1490084"/>
                  <a:pt x="3102990" y="1490084"/>
                </a:cubicBezTo>
                <a:cubicBezTo>
                  <a:pt x="3110050" y="1490084"/>
                  <a:pt x="3113581" y="1488320"/>
                  <a:pt x="3113581" y="1484789"/>
                </a:cubicBezTo>
                <a:cubicBezTo>
                  <a:pt x="3113581" y="1481258"/>
                  <a:pt x="3110050" y="1479493"/>
                  <a:pt x="3102990" y="1479493"/>
                </a:cubicBezTo>
                <a:close/>
                <a:moveTo>
                  <a:pt x="8165206" y="1468903"/>
                </a:moveTo>
                <a:lnTo>
                  <a:pt x="8175798" y="1468903"/>
                </a:lnTo>
                <a:lnTo>
                  <a:pt x="8186387" y="1479493"/>
                </a:lnTo>
                <a:cubicBezTo>
                  <a:pt x="8179327" y="1479493"/>
                  <a:pt x="8174031" y="1477728"/>
                  <a:pt x="8170502" y="1474199"/>
                </a:cubicBezTo>
                <a:cubicBezTo>
                  <a:pt x="8166973" y="1470668"/>
                  <a:pt x="8165206" y="1468903"/>
                  <a:pt x="8165206" y="1468903"/>
                </a:cubicBezTo>
                <a:close/>
                <a:moveTo>
                  <a:pt x="7529782" y="1468903"/>
                </a:moveTo>
                <a:lnTo>
                  <a:pt x="7519192" y="1479493"/>
                </a:lnTo>
                <a:lnTo>
                  <a:pt x="7540374" y="1479493"/>
                </a:lnTo>
                <a:cubicBezTo>
                  <a:pt x="7540374" y="1479493"/>
                  <a:pt x="7536842" y="1475964"/>
                  <a:pt x="7529782" y="1468903"/>
                </a:cubicBezTo>
                <a:close/>
                <a:moveTo>
                  <a:pt x="2817049" y="1468903"/>
                </a:moveTo>
                <a:lnTo>
                  <a:pt x="2827639" y="1468903"/>
                </a:lnTo>
                <a:cubicBezTo>
                  <a:pt x="2827639" y="1475964"/>
                  <a:pt x="2824109" y="1479493"/>
                  <a:pt x="2817049" y="1479493"/>
                </a:cubicBezTo>
                <a:cubicBezTo>
                  <a:pt x="2809989" y="1479493"/>
                  <a:pt x="2806458" y="1479493"/>
                  <a:pt x="2806458" y="1479493"/>
                </a:cubicBezTo>
                <a:cubicBezTo>
                  <a:pt x="2806458" y="1479493"/>
                  <a:pt x="2808223" y="1477728"/>
                  <a:pt x="2811755" y="1474199"/>
                </a:cubicBezTo>
                <a:cubicBezTo>
                  <a:pt x="2815283" y="1470668"/>
                  <a:pt x="2817049" y="1468903"/>
                  <a:pt x="2817049" y="1468903"/>
                </a:cubicBezTo>
                <a:close/>
                <a:moveTo>
                  <a:pt x="7593326" y="1458312"/>
                </a:moveTo>
                <a:lnTo>
                  <a:pt x="7593326" y="1468903"/>
                </a:lnTo>
                <a:lnTo>
                  <a:pt x="7603915" y="1468903"/>
                </a:lnTo>
                <a:cubicBezTo>
                  <a:pt x="7603915" y="1461843"/>
                  <a:pt x="7600386" y="1458312"/>
                  <a:pt x="7593326" y="1458312"/>
                </a:cubicBezTo>
                <a:close/>
                <a:moveTo>
                  <a:pt x="6979081" y="1458312"/>
                </a:moveTo>
                <a:cubicBezTo>
                  <a:pt x="6972020" y="1458312"/>
                  <a:pt x="6968491" y="1461843"/>
                  <a:pt x="6968491" y="1468903"/>
                </a:cubicBezTo>
                <a:cubicBezTo>
                  <a:pt x="6968491" y="1468903"/>
                  <a:pt x="6964960" y="1468903"/>
                  <a:pt x="6957900" y="1468903"/>
                </a:cubicBezTo>
                <a:cubicBezTo>
                  <a:pt x="6950840" y="1461843"/>
                  <a:pt x="6947310" y="1461843"/>
                  <a:pt x="6947310" y="1468903"/>
                </a:cubicBezTo>
                <a:cubicBezTo>
                  <a:pt x="6947310" y="1475964"/>
                  <a:pt x="6947310" y="1481258"/>
                  <a:pt x="6947310" y="1484789"/>
                </a:cubicBezTo>
                <a:cubicBezTo>
                  <a:pt x="6947310" y="1488320"/>
                  <a:pt x="6949074" y="1488320"/>
                  <a:pt x="6952604" y="1484789"/>
                </a:cubicBezTo>
                <a:cubicBezTo>
                  <a:pt x="6956135" y="1481258"/>
                  <a:pt x="6961429" y="1483024"/>
                  <a:pt x="6968491" y="1490084"/>
                </a:cubicBezTo>
                <a:lnTo>
                  <a:pt x="7000262" y="1490084"/>
                </a:lnTo>
                <a:cubicBezTo>
                  <a:pt x="7000262" y="1490084"/>
                  <a:pt x="7003792" y="1490084"/>
                  <a:pt x="7010852" y="1490084"/>
                </a:cubicBezTo>
                <a:lnTo>
                  <a:pt x="7021443" y="1490084"/>
                </a:lnTo>
                <a:cubicBezTo>
                  <a:pt x="7014381" y="1483024"/>
                  <a:pt x="7014381" y="1479493"/>
                  <a:pt x="7021443" y="1479493"/>
                </a:cubicBezTo>
                <a:lnTo>
                  <a:pt x="7010852" y="1468903"/>
                </a:lnTo>
                <a:lnTo>
                  <a:pt x="6989670" y="1468903"/>
                </a:lnTo>
                <a:cubicBezTo>
                  <a:pt x="6989670" y="1461843"/>
                  <a:pt x="6986141" y="1458312"/>
                  <a:pt x="6979081" y="1458312"/>
                </a:cubicBezTo>
                <a:close/>
                <a:moveTo>
                  <a:pt x="2986495" y="1458312"/>
                </a:moveTo>
                <a:cubicBezTo>
                  <a:pt x="2986495" y="1458312"/>
                  <a:pt x="2986495" y="1461843"/>
                  <a:pt x="2986495" y="1468903"/>
                </a:cubicBezTo>
                <a:cubicBezTo>
                  <a:pt x="2986495" y="1468903"/>
                  <a:pt x="2990026" y="1468903"/>
                  <a:pt x="2997086" y="1468903"/>
                </a:cubicBezTo>
                <a:close/>
                <a:moveTo>
                  <a:pt x="8196979" y="1453018"/>
                </a:moveTo>
                <a:cubicBezTo>
                  <a:pt x="8204038" y="1453018"/>
                  <a:pt x="8214629" y="1454783"/>
                  <a:pt x="8228750" y="1458312"/>
                </a:cubicBezTo>
                <a:lnTo>
                  <a:pt x="8218160" y="1458312"/>
                </a:lnTo>
                <a:cubicBezTo>
                  <a:pt x="8211098" y="1458312"/>
                  <a:pt x="8205802" y="1458312"/>
                  <a:pt x="8202273" y="1458312"/>
                </a:cubicBezTo>
                <a:cubicBezTo>
                  <a:pt x="8198743" y="1458312"/>
                  <a:pt x="8193449" y="1458312"/>
                  <a:pt x="8186387" y="1458312"/>
                </a:cubicBezTo>
                <a:cubicBezTo>
                  <a:pt x="8186387" y="1454783"/>
                  <a:pt x="8189917" y="1453018"/>
                  <a:pt x="8196979" y="1453018"/>
                </a:cubicBezTo>
                <a:close/>
                <a:moveTo>
                  <a:pt x="7806457" y="1451694"/>
                </a:moveTo>
                <a:cubicBezTo>
                  <a:pt x="7805574" y="1452577"/>
                  <a:pt x="7805134" y="1454783"/>
                  <a:pt x="7805134" y="1458312"/>
                </a:cubicBezTo>
                <a:cubicBezTo>
                  <a:pt x="7798072" y="1465372"/>
                  <a:pt x="7808663" y="1472434"/>
                  <a:pt x="7836904" y="1479493"/>
                </a:cubicBezTo>
                <a:cubicBezTo>
                  <a:pt x="7843965" y="1479493"/>
                  <a:pt x="7851024" y="1481258"/>
                  <a:pt x="7858085" y="1484789"/>
                </a:cubicBezTo>
                <a:cubicBezTo>
                  <a:pt x="7865146" y="1488320"/>
                  <a:pt x="7872205" y="1490084"/>
                  <a:pt x="7879267" y="1490084"/>
                </a:cubicBezTo>
                <a:cubicBezTo>
                  <a:pt x="7879267" y="1490084"/>
                  <a:pt x="7882796" y="1490084"/>
                  <a:pt x="7889856" y="1490084"/>
                </a:cubicBezTo>
                <a:lnTo>
                  <a:pt x="7900446" y="1479493"/>
                </a:lnTo>
                <a:cubicBezTo>
                  <a:pt x="7893386" y="1479493"/>
                  <a:pt x="7882796" y="1479493"/>
                  <a:pt x="7868675" y="1479493"/>
                </a:cubicBezTo>
                <a:lnTo>
                  <a:pt x="7858085" y="1468903"/>
                </a:lnTo>
                <a:lnTo>
                  <a:pt x="7836904" y="1468903"/>
                </a:lnTo>
                <a:cubicBezTo>
                  <a:pt x="7822784" y="1461843"/>
                  <a:pt x="7813957" y="1456547"/>
                  <a:pt x="7810428" y="1453018"/>
                </a:cubicBezTo>
                <a:cubicBezTo>
                  <a:pt x="7808663" y="1451253"/>
                  <a:pt x="7807340" y="1450812"/>
                  <a:pt x="7806457" y="1451694"/>
                </a:cubicBezTo>
                <a:close/>
                <a:moveTo>
                  <a:pt x="7392107" y="1447722"/>
                </a:moveTo>
                <a:cubicBezTo>
                  <a:pt x="7399168" y="1454783"/>
                  <a:pt x="7402697" y="1458312"/>
                  <a:pt x="7402697" y="1458312"/>
                </a:cubicBezTo>
                <a:lnTo>
                  <a:pt x="7402697" y="1479493"/>
                </a:lnTo>
                <a:cubicBezTo>
                  <a:pt x="7409759" y="1486554"/>
                  <a:pt x="7411522" y="1491849"/>
                  <a:pt x="7407992" y="1495379"/>
                </a:cubicBezTo>
                <a:cubicBezTo>
                  <a:pt x="7404463" y="1498910"/>
                  <a:pt x="7402697" y="1502439"/>
                  <a:pt x="7402697" y="1505970"/>
                </a:cubicBezTo>
                <a:cubicBezTo>
                  <a:pt x="7402697" y="1509499"/>
                  <a:pt x="7406226" y="1511264"/>
                  <a:pt x="7413288" y="1511264"/>
                </a:cubicBezTo>
                <a:cubicBezTo>
                  <a:pt x="7420348" y="1511264"/>
                  <a:pt x="7423878" y="1504205"/>
                  <a:pt x="7423878" y="1490084"/>
                </a:cubicBezTo>
                <a:cubicBezTo>
                  <a:pt x="7416818" y="1483024"/>
                  <a:pt x="7430938" y="1486554"/>
                  <a:pt x="7466240" y="1500674"/>
                </a:cubicBezTo>
                <a:cubicBezTo>
                  <a:pt x="7466240" y="1500674"/>
                  <a:pt x="7466240" y="1504205"/>
                  <a:pt x="7466240" y="1511264"/>
                </a:cubicBezTo>
                <a:cubicBezTo>
                  <a:pt x="7459178" y="1511264"/>
                  <a:pt x="7455649" y="1511264"/>
                  <a:pt x="7455649" y="1511264"/>
                </a:cubicBezTo>
                <a:lnTo>
                  <a:pt x="7434468" y="1511264"/>
                </a:lnTo>
                <a:cubicBezTo>
                  <a:pt x="7434468" y="1511264"/>
                  <a:pt x="7434468" y="1513030"/>
                  <a:pt x="7434468" y="1516560"/>
                </a:cubicBezTo>
                <a:cubicBezTo>
                  <a:pt x="7434468" y="1520091"/>
                  <a:pt x="7437999" y="1521855"/>
                  <a:pt x="7445059" y="1521855"/>
                </a:cubicBezTo>
                <a:cubicBezTo>
                  <a:pt x="7452120" y="1521855"/>
                  <a:pt x="7459178" y="1520091"/>
                  <a:pt x="7466240" y="1516560"/>
                </a:cubicBezTo>
                <a:cubicBezTo>
                  <a:pt x="7469770" y="1514795"/>
                  <a:pt x="7472418" y="1512589"/>
                  <a:pt x="7474183" y="1509941"/>
                </a:cubicBezTo>
                <a:lnTo>
                  <a:pt x="7475135" y="1506605"/>
                </a:lnTo>
                <a:lnTo>
                  <a:pt x="7480140" y="1509941"/>
                </a:lnTo>
                <a:cubicBezTo>
                  <a:pt x="7492054" y="1517883"/>
                  <a:pt x="7498011" y="1521855"/>
                  <a:pt x="7498011" y="1521855"/>
                </a:cubicBezTo>
                <a:lnTo>
                  <a:pt x="7481067" y="1530328"/>
                </a:lnTo>
                <a:lnTo>
                  <a:pt x="7487420" y="1543036"/>
                </a:lnTo>
                <a:cubicBezTo>
                  <a:pt x="7494482" y="1543036"/>
                  <a:pt x="7503307" y="1539506"/>
                  <a:pt x="7513896" y="1532445"/>
                </a:cubicBezTo>
                <a:cubicBezTo>
                  <a:pt x="7524486" y="1525386"/>
                  <a:pt x="7529782" y="1521855"/>
                  <a:pt x="7529782" y="1521855"/>
                </a:cubicBezTo>
                <a:lnTo>
                  <a:pt x="7561553" y="1521855"/>
                </a:lnTo>
                <a:cubicBezTo>
                  <a:pt x="7568615" y="1507735"/>
                  <a:pt x="7565082" y="1504205"/>
                  <a:pt x="7550963" y="1511264"/>
                </a:cubicBezTo>
                <a:lnTo>
                  <a:pt x="7529782" y="1511264"/>
                </a:lnTo>
                <a:lnTo>
                  <a:pt x="7529782" y="1500674"/>
                </a:lnTo>
                <a:cubicBezTo>
                  <a:pt x="7522722" y="1500674"/>
                  <a:pt x="7517426" y="1498910"/>
                  <a:pt x="7513896" y="1495379"/>
                </a:cubicBezTo>
                <a:cubicBezTo>
                  <a:pt x="7510367" y="1491849"/>
                  <a:pt x="7505072" y="1490084"/>
                  <a:pt x="7498011" y="1490084"/>
                </a:cubicBezTo>
                <a:lnTo>
                  <a:pt x="7413288" y="1479493"/>
                </a:lnTo>
                <a:cubicBezTo>
                  <a:pt x="7413288" y="1479493"/>
                  <a:pt x="7413288" y="1475964"/>
                  <a:pt x="7413288" y="1468903"/>
                </a:cubicBezTo>
                <a:cubicBezTo>
                  <a:pt x="7413288" y="1461843"/>
                  <a:pt x="7415053" y="1458312"/>
                  <a:pt x="7418582" y="1458312"/>
                </a:cubicBezTo>
                <a:cubicBezTo>
                  <a:pt x="7422112" y="1458312"/>
                  <a:pt x="7420348" y="1454783"/>
                  <a:pt x="7413288" y="1447722"/>
                </a:cubicBezTo>
                <a:close/>
                <a:moveTo>
                  <a:pt x="7376222" y="1447722"/>
                </a:moveTo>
                <a:cubicBezTo>
                  <a:pt x="7372692" y="1447722"/>
                  <a:pt x="7363866" y="1451253"/>
                  <a:pt x="7349745" y="1458312"/>
                </a:cubicBezTo>
                <a:lnTo>
                  <a:pt x="7360336" y="1468903"/>
                </a:lnTo>
                <a:cubicBezTo>
                  <a:pt x="7367396" y="1468903"/>
                  <a:pt x="7374456" y="1472434"/>
                  <a:pt x="7381516" y="1479493"/>
                </a:cubicBezTo>
                <a:lnTo>
                  <a:pt x="7392107" y="1479493"/>
                </a:lnTo>
                <a:cubicBezTo>
                  <a:pt x="7385047" y="1472434"/>
                  <a:pt x="7381516" y="1465372"/>
                  <a:pt x="7381516" y="1458312"/>
                </a:cubicBezTo>
                <a:cubicBezTo>
                  <a:pt x="7381516" y="1451253"/>
                  <a:pt x="7379751" y="1447722"/>
                  <a:pt x="7376222" y="1447722"/>
                </a:cubicBezTo>
                <a:close/>
                <a:moveTo>
                  <a:pt x="2806458" y="1447722"/>
                </a:moveTo>
                <a:lnTo>
                  <a:pt x="2817049" y="1458312"/>
                </a:lnTo>
                <a:cubicBezTo>
                  <a:pt x="2809989" y="1458312"/>
                  <a:pt x="2806458" y="1458312"/>
                  <a:pt x="2806458" y="1458312"/>
                </a:cubicBezTo>
                <a:lnTo>
                  <a:pt x="2795868" y="1458312"/>
                </a:lnTo>
                <a:close/>
                <a:moveTo>
                  <a:pt x="2639660" y="1441103"/>
                </a:moveTo>
                <a:cubicBezTo>
                  <a:pt x="2637895" y="1441985"/>
                  <a:pt x="2637012" y="1444193"/>
                  <a:pt x="2637012" y="1447722"/>
                </a:cubicBezTo>
                <a:cubicBezTo>
                  <a:pt x="2629952" y="1454783"/>
                  <a:pt x="2629952" y="1458312"/>
                  <a:pt x="2637012" y="1458312"/>
                </a:cubicBezTo>
                <a:lnTo>
                  <a:pt x="2658193" y="1458312"/>
                </a:lnTo>
                <a:cubicBezTo>
                  <a:pt x="2658193" y="1451253"/>
                  <a:pt x="2654663" y="1445957"/>
                  <a:pt x="2647602" y="1442427"/>
                </a:cubicBezTo>
                <a:cubicBezTo>
                  <a:pt x="2644073" y="1440662"/>
                  <a:pt x="2641424" y="1440221"/>
                  <a:pt x="2639660" y="1441103"/>
                </a:cubicBezTo>
                <a:close/>
                <a:moveTo>
                  <a:pt x="8482920" y="1437132"/>
                </a:moveTo>
                <a:cubicBezTo>
                  <a:pt x="8489980" y="1437132"/>
                  <a:pt x="8497039" y="1437132"/>
                  <a:pt x="8504100" y="1437132"/>
                </a:cubicBezTo>
                <a:lnTo>
                  <a:pt x="8493510" y="1447722"/>
                </a:lnTo>
                <a:close/>
                <a:moveTo>
                  <a:pt x="7757476" y="1437132"/>
                </a:moveTo>
                <a:cubicBezTo>
                  <a:pt x="7753946" y="1437132"/>
                  <a:pt x="7752182" y="1440662"/>
                  <a:pt x="7752182" y="1447722"/>
                </a:cubicBezTo>
                <a:lnTo>
                  <a:pt x="7762772" y="1447722"/>
                </a:lnTo>
                <a:cubicBezTo>
                  <a:pt x="7762772" y="1440662"/>
                  <a:pt x="7761005" y="1437132"/>
                  <a:pt x="7757476" y="1437132"/>
                </a:cubicBezTo>
                <a:close/>
                <a:moveTo>
                  <a:pt x="1990997" y="1437132"/>
                </a:moveTo>
                <a:lnTo>
                  <a:pt x="2001587" y="1437132"/>
                </a:lnTo>
                <a:lnTo>
                  <a:pt x="2054540" y="1458312"/>
                </a:lnTo>
                <a:cubicBezTo>
                  <a:pt x="2047480" y="1458312"/>
                  <a:pt x="2045714" y="1461843"/>
                  <a:pt x="2049245" y="1468903"/>
                </a:cubicBezTo>
                <a:cubicBezTo>
                  <a:pt x="2052774" y="1475964"/>
                  <a:pt x="2058070" y="1479493"/>
                  <a:pt x="2065130" y="1479493"/>
                </a:cubicBezTo>
                <a:cubicBezTo>
                  <a:pt x="2065130" y="1479493"/>
                  <a:pt x="2066895" y="1481258"/>
                  <a:pt x="2070426" y="1484789"/>
                </a:cubicBezTo>
                <a:cubicBezTo>
                  <a:pt x="2073955" y="1488320"/>
                  <a:pt x="2082781" y="1490084"/>
                  <a:pt x="2096901" y="1490084"/>
                </a:cubicBezTo>
                <a:lnTo>
                  <a:pt x="2171034" y="1511264"/>
                </a:lnTo>
                <a:lnTo>
                  <a:pt x="2192215" y="1532445"/>
                </a:lnTo>
                <a:cubicBezTo>
                  <a:pt x="2185155" y="1532445"/>
                  <a:pt x="2181625" y="1532445"/>
                  <a:pt x="2181625" y="1532445"/>
                </a:cubicBezTo>
                <a:cubicBezTo>
                  <a:pt x="2181625" y="1532445"/>
                  <a:pt x="2176330" y="1532445"/>
                  <a:pt x="2165738" y="1532445"/>
                </a:cubicBezTo>
                <a:cubicBezTo>
                  <a:pt x="2155149" y="1532445"/>
                  <a:pt x="2148089" y="1528916"/>
                  <a:pt x="2144559" y="1521855"/>
                </a:cubicBezTo>
                <a:cubicBezTo>
                  <a:pt x="2141028" y="1514795"/>
                  <a:pt x="2139263" y="1511264"/>
                  <a:pt x="2139263" y="1511264"/>
                </a:cubicBezTo>
                <a:cubicBezTo>
                  <a:pt x="2132203" y="1511264"/>
                  <a:pt x="2126907" y="1511264"/>
                  <a:pt x="2123378" y="1511264"/>
                </a:cubicBezTo>
                <a:cubicBezTo>
                  <a:pt x="2119847" y="1511264"/>
                  <a:pt x="2114552" y="1511264"/>
                  <a:pt x="2107491" y="1511264"/>
                </a:cubicBezTo>
                <a:cubicBezTo>
                  <a:pt x="2093371" y="1504205"/>
                  <a:pt x="2086311" y="1500674"/>
                  <a:pt x="2086311" y="1500674"/>
                </a:cubicBezTo>
                <a:cubicBezTo>
                  <a:pt x="2079251" y="1500674"/>
                  <a:pt x="2075721" y="1500674"/>
                  <a:pt x="2075721" y="1500674"/>
                </a:cubicBezTo>
                <a:cubicBezTo>
                  <a:pt x="2075721" y="1493614"/>
                  <a:pt x="2068661" y="1490084"/>
                  <a:pt x="2054540" y="1490084"/>
                </a:cubicBezTo>
                <a:cubicBezTo>
                  <a:pt x="2040419" y="1490084"/>
                  <a:pt x="2029828" y="1486554"/>
                  <a:pt x="2022769" y="1479493"/>
                </a:cubicBezTo>
                <a:lnTo>
                  <a:pt x="2001587" y="1468903"/>
                </a:lnTo>
                <a:cubicBezTo>
                  <a:pt x="1994528" y="1468903"/>
                  <a:pt x="1990997" y="1467139"/>
                  <a:pt x="1990997" y="1463608"/>
                </a:cubicBezTo>
                <a:cubicBezTo>
                  <a:pt x="1990997" y="1460077"/>
                  <a:pt x="1983936" y="1458312"/>
                  <a:pt x="1969816" y="1458312"/>
                </a:cubicBezTo>
                <a:cubicBezTo>
                  <a:pt x="1955696" y="1458312"/>
                  <a:pt x="1948635" y="1454783"/>
                  <a:pt x="1948635" y="1447722"/>
                </a:cubicBezTo>
                <a:cubicBezTo>
                  <a:pt x="1948635" y="1447722"/>
                  <a:pt x="1952166" y="1447722"/>
                  <a:pt x="1959226" y="1447722"/>
                </a:cubicBezTo>
                <a:cubicBezTo>
                  <a:pt x="1980407" y="1447722"/>
                  <a:pt x="1990997" y="1444191"/>
                  <a:pt x="1990997" y="1437132"/>
                </a:cubicBezTo>
                <a:close/>
                <a:moveTo>
                  <a:pt x="7323270" y="1431837"/>
                </a:moveTo>
                <a:cubicBezTo>
                  <a:pt x="7319740" y="1431838"/>
                  <a:pt x="7317974" y="1433603"/>
                  <a:pt x="7317974" y="1437132"/>
                </a:cubicBezTo>
                <a:cubicBezTo>
                  <a:pt x="7317974" y="1444191"/>
                  <a:pt x="7316208" y="1449487"/>
                  <a:pt x="7312678" y="1453018"/>
                </a:cubicBezTo>
                <a:cubicBezTo>
                  <a:pt x="7309149" y="1456547"/>
                  <a:pt x="7307384" y="1458312"/>
                  <a:pt x="7307384" y="1458312"/>
                </a:cubicBezTo>
                <a:lnTo>
                  <a:pt x="7349745" y="1479493"/>
                </a:lnTo>
                <a:lnTo>
                  <a:pt x="7339155" y="1468903"/>
                </a:lnTo>
                <a:cubicBezTo>
                  <a:pt x="7332094" y="1468903"/>
                  <a:pt x="7328564" y="1467139"/>
                  <a:pt x="7328564" y="1463608"/>
                </a:cubicBezTo>
                <a:cubicBezTo>
                  <a:pt x="7328564" y="1460077"/>
                  <a:pt x="7328564" y="1458312"/>
                  <a:pt x="7328564" y="1458312"/>
                </a:cubicBezTo>
                <a:lnTo>
                  <a:pt x="7339155" y="1447722"/>
                </a:lnTo>
                <a:cubicBezTo>
                  <a:pt x="7346216" y="1447722"/>
                  <a:pt x="7349745" y="1445957"/>
                  <a:pt x="7349745" y="1442427"/>
                </a:cubicBezTo>
                <a:cubicBezTo>
                  <a:pt x="7349745" y="1438897"/>
                  <a:pt x="7346216" y="1437132"/>
                  <a:pt x="7339155" y="1437132"/>
                </a:cubicBezTo>
                <a:cubicBezTo>
                  <a:pt x="7332094" y="1433603"/>
                  <a:pt x="7326799" y="1431838"/>
                  <a:pt x="7323270" y="1431837"/>
                </a:cubicBezTo>
                <a:close/>
                <a:moveTo>
                  <a:pt x="8811222" y="1426541"/>
                </a:moveTo>
                <a:cubicBezTo>
                  <a:pt x="8818282" y="1426541"/>
                  <a:pt x="8821812" y="1426541"/>
                  <a:pt x="8821812" y="1426541"/>
                </a:cubicBezTo>
                <a:cubicBezTo>
                  <a:pt x="8821812" y="1426541"/>
                  <a:pt x="8820047" y="1428306"/>
                  <a:pt x="8816517" y="1431837"/>
                </a:cubicBezTo>
                <a:cubicBezTo>
                  <a:pt x="8812988" y="1435368"/>
                  <a:pt x="8811222" y="1437132"/>
                  <a:pt x="8811222" y="1437132"/>
                </a:cubicBezTo>
                <a:cubicBezTo>
                  <a:pt x="8804162" y="1430072"/>
                  <a:pt x="8804162" y="1426541"/>
                  <a:pt x="8811222" y="1426541"/>
                </a:cubicBezTo>
                <a:close/>
                <a:moveTo>
                  <a:pt x="8334654" y="1426541"/>
                </a:moveTo>
                <a:cubicBezTo>
                  <a:pt x="8327593" y="1433602"/>
                  <a:pt x="8327593" y="1437132"/>
                  <a:pt x="8334654" y="1437132"/>
                </a:cubicBezTo>
                <a:lnTo>
                  <a:pt x="8345244" y="1426541"/>
                </a:lnTo>
                <a:cubicBezTo>
                  <a:pt x="8345244" y="1426541"/>
                  <a:pt x="8341714" y="1426541"/>
                  <a:pt x="8334654" y="1426541"/>
                </a:cubicBezTo>
                <a:close/>
                <a:moveTo>
                  <a:pt x="7974579" y="1426541"/>
                </a:moveTo>
                <a:cubicBezTo>
                  <a:pt x="7974579" y="1433602"/>
                  <a:pt x="7974579" y="1437132"/>
                  <a:pt x="7974579" y="1437132"/>
                </a:cubicBezTo>
                <a:lnTo>
                  <a:pt x="7963990" y="1437132"/>
                </a:lnTo>
                <a:cubicBezTo>
                  <a:pt x="7963990" y="1430072"/>
                  <a:pt x="7967519" y="1426541"/>
                  <a:pt x="7974579" y="1426541"/>
                </a:cubicBezTo>
                <a:close/>
                <a:moveTo>
                  <a:pt x="6883766" y="1426541"/>
                </a:moveTo>
                <a:cubicBezTo>
                  <a:pt x="6883766" y="1426541"/>
                  <a:pt x="6880237" y="1430072"/>
                  <a:pt x="6873177" y="1437132"/>
                </a:cubicBezTo>
                <a:cubicBezTo>
                  <a:pt x="6880237" y="1437132"/>
                  <a:pt x="6883766" y="1437132"/>
                  <a:pt x="6883766" y="1437132"/>
                </a:cubicBezTo>
                <a:close/>
                <a:moveTo>
                  <a:pt x="6756682" y="1426541"/>
                </a:moveTo>
                <a:cubicBezTo>
                  <a:pt x="6749621" y="1426541"/>
                  <a:pt x="6746092" y="1430072"/>
                  <a:pt x="6746092" y="1437132"/>
                </a:cubicBezTo>
                <a:cubicBezTo>
                  <a:pt x="6753152" y="1437132"/>
                  <a:pt x="6756682" y="1437132"/>
                  <a:pt x="6756682" y="1437132"/>
                </a:cubicBezTo>
                <a:cubicBezTo>
                  <a:pt x="6756682" y="1430072"/>
                  <a:pt x="6756682" y="1426541"/>
                  <a:pt x="6756682" y="1426541"/>
                </a:cubicBezTo>
                <a:close/>
                <a:moveTo>
                  <a:pt x="2732326" y="1426541"/>
                </a:moveTo>
                <a:cubicBezTo>
                  <a:pt x="2739385" y="1426541"/>
                  <a:pt x="2742916" y="1428306"/>
                  <a:pt x="2742916" y="1431837"/>
                </a:cubicBezTo>
                <a:cubicBezTo>
                  <a:pt x="2742916" y="1435368"/>
                  <a:pt x="2739385" y="1437132"/>
                  <a:pt x="2732326" y="1437132"/>
                </a:cubicBezTo>
                <a:close/>
                <a:moveTo>
                  <a:pt x="2033359" y="1426541"/>
                </a:moveTo>
                <a:lnTo>
                  <a:pt x="2043949" y="1426541"/>
                </a:lnTo>
                <a:lnTo>
                  <a:pt x="2043949" y="1437132"/>
                </a:lnTo>
                <a:close/>
                <a:moveTo>
                  <a:pt x="7243841" y="1415951"/>
                </a:moveTo>
                <a:lnTo>
                  <a:pt x="7243841" y="1426541"/>
                </a:lnTo>
                <a:lnTo>
                  <a:pt x="7254432" y="1415951"/>
                </a:lnTo>
                <a:cubicBezTo>
                  <a:pt x="7247370" y="1415951"/>
                  <a:pt x="7243841" y="1415951"/>
                  <a:pt x="7243841" y="1415951"/>
                </a:cubicBezTo>
                <a:close/>
                <a:moveTo>
                  <a:pt x="6788454" y="1415951"/>
                </a:moveTo>
                <a:cubicBezTo>
                  <a:pt x="6767272" y="1430072"/>
                  <a:pt x="6767272" y="1437132"/>
                  <a:pt x="6788454" y="1437132"/>
                </a:cubicBezTo>
                <a:cubicBezTo>
                  <a:pt x="6795514" y="1437132"/>
                  <a:pt x="6800810" y="1438897"/>
                  <a:pt x="6804340" y="1442427"/>
                </a:cubicBezTo>
                <a:cubicBezTo>
                  <a:pt x="6807868" y="1445957"/>
                  <a:pt x="6809634" y="1447722"/>
                  <a:pt x="6809634" y="1447722"/>
                </a:cubicBezTo>
                <a:cubicBezTo>
                  <a:pt x="6816696" y="1447722"/>
                  <a:pt x="6820224" y="1447722"/>
                  <a:pt x="6820224" y="1447722"/>
                </a:cubicBezTo>
                <a:lnTo>
                  <a:pt x="6830814" y="1458312"/>
                </a:lnTo>
                <a:cubicBezTo>
                  <a:pt x="6837876" y="1458312"/>
                  <a:pt x="6841406" y="1454783"/>
                  <a:pt x="6841406" y="1447722"/>
                </a:cubicBezTo>
                <a:cubicBezTo>
                  <a:pt x="6841406" y="1440662"/>
                  <a:pt x="6841406" y="1435368"/>
                  <a:pt x="6841406" y="1431837"/>
                </a:cubicBezTo>
                <a:cubicBezTo>
                  <a:pt x="6841406" y="1428306"/>
                  <a:pt x="6837876" y="1426541"/>
                  <a:pt x="6830814" y="1426541"/>
                </a:cubicBezTo>
                <a:cubicBezTo>
                  <a:pt x="6830814" y="1426541"/>
                  <a:pt x="6825520" y="1424776"/>
                  <a:pt x="6814929" y="1421247"/>
                </a:cubicBezTo>
                <a:cubicBezTo>
                  <a:pt x="6804340" y="1417716"/>
                  <a:pt x="6795514" y="1415951"/>
                  <a:pt x="6788454" y="1415951"/>
                </a:cubicBezTo>
                <a:close/>
                <a:moveTo>
                  <a:pt x="7645375" y="1408740"/>
                </a:moveTo>
                <a:lnTo>
                  <a:pt x="7664148" y="1415290"/>
                </a:lnTo>
                <a:cubicBezTo>
                  <a:pt x="7689300" y="1424557"/>
                  <a:pt x="7704524" y="1431838"/>
                  <a:pt x="7709820" y="1437132"/>
                </a:cubicBezTo>
                <a:lnTo>
                  <a:pt x="7731000" y="1437132"/>
                </a:lnTo>
                <a:cubicBezTo>
                  <a:pt x="7731000" y="1430072"/>
                  <a:pt x="7725704" y="1424776"/>
                  <a:pt x="7715115" y="1421247"/>
                </a:cubicBezTo>
                <a:cubicBezTo>
                  <a:pt x="7704524" y="1417716"/>
                  <a:pt x="7695700" y="1415951"/>
                  <a:pt x="7688638" y="1415951"/>
                </a:cubicBezTo>
                <a:close/>
                <a:moveTo>
                  <a:pt x="7963990" y="1405360"/>
                </a:moveTo>
                <a:cubicBezTo>
                  <a:pt x="7963990" y="1412420"/>
                  <a:pt x="7963990" y="1415951"/>
                  <a:pt x="7963990" y="1415951"/>
                </a:cubicBezTo>
                <a:lnTo>
                  <a:pt x="7974579" y="1415951"/>
                </a:lnTo>
                <a:cubicBezTo>
                  <a:pt x="7974579" y="1408891"/>
                  <a:pt x="7971050" y="1405360"/>
                  <a:pt x="7963990" y="1405360"/>
                </a:cubicBezTo>
                <a:close/>
                <a:moveTo>
                  <a:pt x="3590148" y="1405360"/>
                </a:moveTo>
                <a:cubicBezTo>
                  <a:pt x="3590148" y="1412420"/>
                  <a:pt x="3593680" y="1415951"/>
                  <a:pt x="3600740" y="1415951"/>
                </a:cubicBezTo>
                <a:cubicBezTo>
                  <a:pt x="3607799" y="1415951"/>
                  <a:pt x="3611330" y="1412420"/>
                  <a:pt x="3611330" y="1405360"/>
                </a:cubicBezTo>
                <a:cubicBezTo>
                  <a:pt x="3611330" y="1405360"/>
                  <a:pt x="3607799" y="1405360"/>
                  <a:pt x="3600740" y="1405360"/>
                </a:cubicBezTo>
                <a:cubicBezTo>
                  <a:pt x="3593680" y="1405360"/>
                  <a:pt x="3590148" y="1405360"/>
                  <a:pt x="3590148" y="1405360"/>
                </a:cubicBezTo>
                <a:close/>
                <a:moveTo>
                  <a:pt x="3092399" y="1405360"/>
                </a:moveTo>
                <a:cubicBezTo>
                  <a:pt x="3092399" y="1412420"/>
                  <a:pt x="3095930" y="1415951"/>
                  <a:pt x="3102990" y="1415951"/>
                </a:cubicBezTo>
                <a:lnTo>
                  <a:pt x="3102990" y="1405360"/>
                </a:lnTo>
                <a:close/>
                <a:moveTo>
                  <a:pt x="8758270" y="1394770"/>
                </a:moveTo>
                <a:cubicBezTo>
                  <a:pt x="8758270" y="1394770"/>
                  <a:pt x="8760035" y="1396535"/>
                  <a:pt x="8763564" y="1400066"/>
                </a:cubicBezTo>
                <a:cubicBezTo>
                  <a:pt x="8767095" y="1403595"/>
                  <a:pt x="8765332" y="1408891"/>
                  <a:pt x="8758270" y="1415951"/>
                </a:cubicBezTo>
                <a:cubicBezTo>
                  <a:pt x="8751208" y="1415951"/>
                  <a:pt x="8747679" y="1412420"/>
                  <a:pt x="8747679" y="1405360"/>
                </a:cubicBezTo>
                <a:cubicBezTo>
                  <a:pt x="8740620" y="1398301"/>
                  <a:pt x="8744149" y="1394770"/>
                  <a:pt x="8758270" y="1394770"/>
                </a:cubicBezTo>
                <a:close/>
                <a:moveTo>
                  <a:pt x="8387606" y="1394770"/>
                </a:moveTo>
                <a:cubicBezTo>
                  <a:pt x="8387606" y="1394770"/>
                  <a:pt x="8387606" y="1398301"/>
                  <a:pt x="8387606" y="1405360"/>
                </a:cubicBezTo>
                <a:cubicBezTo>
                  <a:pt x="8387606" y="1405360"/>
                  <a:pt x="8384076" y="1405360"/>
                  <a:pt x="8377016" y="1405360"/>
                </a:cubicBezTo>
                <a:close/>
                <a:moveTo>
                  <a:pt x="7137937" y="1394770"/>
                </a:moveTo>
                <a:lnTo>
                  <a:pt x="7137937" y="1405360"/>
                </a:lnTo>
                <a:lnTo>
                  <a:pt x="7148526" y="1405360"/>
                </a:lnTo>
                <a:cubicBezTo>
                  <a:pt x="7141466" y="1398301"/>
                  <a:pt x="7137937" y="1394770"/>
                  <a:pt x="7137937" y="1394770"/>
                </a:cubicBezTo>
                <a:close/>
                <a:moveTo>
                  <a:pt x="6836110" y="1394770"/>
                </a:moveTo>
                <a:cubicBezTo>
                  <a:pt x="6832580" y="1394770"/>
                  <a:pt x="6830814" y="1396535"/>
                  <a:pt x="6830814" y="1400066"/>
                </a:cubicBezTo>
                <a:cubicBezTo>
                  <a:pt x="6830814" y="1403595"/>
                  <a:pt x="6834344" y="1405360"/>
                  <a:pt x="6841406" y="1405360"/>
                </a:cubicBezTo>
                <a:cubicBezTo>
                  <a:pt x="6841406" y="1398301"/>
                  <a:pt x="6839640" y="1394770"/>
                  <a:pt x="6836110" y="1394770"/>
                </a:cubicBezTo>
                <a:close/>
                <a:moveTo>
                  <a:pt x="6640188" y="1394770"/>
                </a:moveTo>
                <a:cubicBezTo>
                  <a:pt x="6633127" y="1394770"/>
                  <a:pt x="6629598" y="1398301"/>
                  <a:pt x="6629598" y="1405360"/>
                </a:cubicBezTo>
                <a:lnTo>
                  <a:pt x="6640188" y="1405360"/>
                </a:lnTo>
                <a:close/>
                <a:moveTo>
                  <a:pt x="6767272" y="1384180"/>
                </a:moveTo>
                <a:lnTo>
                  <a:pt x="6767272" y="1394770"/>
                </a:lnTo>
                <a:cubicBezTo>
                  <a:pt x="6774333" y="1394770"/>
                  <a:pt x="6777862" y="1394770"/>
                  <a:pt x="6777862" y="1394770"/>
                </a:cubicBezTo>
                <a:cubicBezTo>
                  <a:pt x="6777862" y="1394770"/>
                  <a:pt x="6777862" y="1391239"/>
                  <a:pt x="6777862" y="1384180"/>
                </a:cubicBezTo>
                <a:cubicBezTo>
                  <a:pt x="6770802" y="1384180"/>
                  <a:pt x="6767272" y="1384180"/>
                  <a:pt x="6767272" y="1384180"/>
                </a:cubicBezTo>
                <a:close/>
                <a:moveTo>
                  <a:pt x="3516016" y="1384180"/>
                </a:moveTo>
                <a:cubicBezTo>
                  <a:pt x="3516016" y="1391239"/>
                  <a:pt x="3517780" y="1394770"/>
                  <a:pt x="3521311" y="1394770"/>
                </a:cubicBezTo>
                <a:cubicBezTo>
                  <a:pt x="3524842" y="1394770"/>
                  <a:pt x="3526607" y="1394770"/>
                  <a:pt x="3526607" y="1394770"/>
                </a:cubicBezTo>
                <a:cubicBezTo>
                  <a:pt x="3526607" y="1394770"/>
                  <a:pt x="3526607" y="1391239"/>
                  <a:pt x="3526607" y="1384180"/>
                </a:cubicBezTo>
                <a:cubicBezTo>
                  <a:pt x="3519546" y="1384180"/>
                  <a:pt x="3516016" y="1384180"/>
                  <a:pt x="3516016" y="1384180"/>
                </a:cubicBezTo>
                <a:close/>
                <a:moveTo>
                  <a:pt x="2562879" y="1384180"/>
                </a:moveTo>
                <a:lnTo>
                  <a:pt x="2584060" y="1384180"/>
                </a:lnTo>
                <a:cubicBezTo>
                  <a:pt x="2598181" y="1384180"/>
                  <a:pt x="2608771" y="1385945"/>
                  <a:pt x="2615831" y="1389475"/>
                </a:cubicBezTo>
                <a:cubicBezTo>
                  <a:pt x="2622892" y="1393005"/>
                  <a:pt x="2629952" y="1394770"/>
                  <a:pt x="2637012" y="1394770"/>
                </a:cubicBezTo>
                <a:cubicBezTo>
                  <a:pt x="2644072" y="1394770"/>
                  <a:pt x="2654663" y="1398301"/>
                  <a:pt x="2668783" y="1405360"/>
                </a:cubicBezTo>
                <a:cubicBezTo>
                  <a:pt x="2668783" y="1405360"/>
                  <a:pt x="2672313" y="1407125"/>
                  <a:pt x="2679374" y="1410656"/>
                </a:cubicBezTo>
                <a:cubicBezTo>
                  <a:pt x="2686433" y="1414187"/>
                  <a:pt x="2691729" y="1415951"/>
                  <a:pt x="2695259" y="1415951"/>
                </a:cubicBezTo>
                <a:cubicBezTo>
                  <a:pt x="2698790" y="1415951"/>
                  <a:pt x="2702319" y="1415951"/>
                  <a:pt x="2705851" y="1415951"/>
                </a:cubicBezTo>
                <a:cubicBezTo>
                  <a:pt x="2709379" y="1415951"/>
                  <a:pt x="2711145" y="1419481"/>
                  <a:pt x="2711145" y="1426541"/>
                </a:cubicBezTo>
                <a:lnTo>
                  <a:pt x="2700554" y="1426541"/>
                </a:lnTo>
                <a:cubicBezTo>
                  <a:pt x="2700554" y="1426541"/>
                  <a:pt x="2697023" y="1424776"/>
                  <a:pt x="2689964" y="1421247"/>
                </a:cubicBezTo>
                <a:cubicBezTo>
                  <a:pt x="2682904" y="1417716"/>
                  <a:pt x="2672313" y="1415951"/>
                  <a:pt x="2658193" y="1415951"/>
                </a:cubicBezTo>
                <a:cubicBezTo>
                  <a:pt x="2637012" y="1408891"/>
                  <a:pt x="2617596" y="1403595"/>
                  <a:pt x="2599947" y="1400066"/>
                </a:cubicBezTo>
                <a:cubicBezTo>
                  <a:pt x="2582296" y="1396535"/>
                  <a:pt x="2569938" y="1391239"/>
                  <a:pt x="2562879" y="1384180"/>
                </a:cubicBezTo>
                <a:close/>
                <a:moveTo>
                  <a:pt x="1837435" y="1384180"/>
                </a:moveTo>
                <a:cubicBezTo>
                  <a:pt x="1840966" y="1384180"/>
                  <a:pt x="1844498" y="1385945"/>
                  <a:pt x="1848026" y="1389475"/>
                </a:cubicBezTo>
                <a:cubicBezTo>
                  <a:pt x="1851558" y="1393005"/>
                  <a:pt x="1856852" y="1394770"/>
                  <a:pt x="1863912" y="1394770"/>
                </a:cubicBezTo>
                <a:lnTo>
                  <a:pt x="1885093" y="1394770"/>
                </a:lnTo>
                <a:lnTo>
                  <a:pt x="1895684" y="1405360"/>
                </a:lnTo>
                <a:cubicBezTo>
                  <a:pt x="1888623" y="1405360"/>
                  <a:pt x="1885093" y="1408891"/>
                  <a:pt x="1885093" y="1415951"/>
                </a:cubicBezTo>
                <a:lnTo>
                  <a:pt x="1874503" y="1415951"/>
                </a:lnTo>
                <a:cubicBezTo>
                  <a:pt x="1867443" y="1415951"/>
                  <a:pt x="1860382" y="1412420"/>
                  <a:pt x="1853322" y="1405360"/>
                </a:cubicBezTo>
                <a:cubicBezTo>
                  <a:pt x="1839201" y="1398301"/>
                  <a:pt x="1832141" y="1393005"/>
                  <a:pt x="1832141" y="1389475"/>
                </a:cubicBezTo>
                <a:cubicBezTo>
                  <a:pt x="1832141" y="1385945"/>
                  <a:pt x="1833905" y="1384180"/>
                  <a:pt x="1837435" y="1384180"/>
                </a:cubicBezTo>
                <a:close/>
                <a:moveTo>
                  <a:pt x="8284349" y="1378885"/>
                </a:moveTo>
                <a:cubicBezTo>
                  <a:pt x="8286113" y="1378885"/>
                  <a:pt x="8288762" y="1380651"/>
                  <a:pt x="8292291" y="1384180"/>
                </a:cubicBezTo>
                <a:lnTo>
                  <a:pt x="8281702" y="1384180"/>
                </a:lnTo>
                <a:cubicBezTo>
                  <a:pt x="8281702" y="1380651"/>
                  <a:pt x="8282584" y="1378885"/>
                  <a:pt x="8284349" y="1378885"/>
                </a:cubicBezTo>
                <a:close/>
                <a:moveTo>
                  <a:pt x="8715908" y="1373589"/>
                </a:moveTo>
                <a:cubicBezTo>
                  <a:pt x="8722969" y="1373589"/>
                  <a:pt x="8726499" y="1377120"/>
                  <a:pt x="8726499" y="1384180"/>
                </a:cubicBezTo>
                <a:cubicBezTo>
                  <a:pt x="8726499" y="1391239"/>
                  <a:pt x="8722969" y="1394770"/>
                  <a:pt x="8715908" y="1394770"/>
                </a:cubicBezTo>
                <a:cubicBezTo>
                  <a:pt x="8708847" y="1394770"/>
                  <a:pt x="8703552" y="1394770"/>
                  <a:pt x="8700022" y="1394770"/>
                </a:cubicBezTo>
                <a:cubicBezTo>
                  <a:pt x="8696493" y="1394770"/>
                  <a:pt x="8694728" y="1394770"/>
                  <a:pt x="8694728" y="1394770"/>
                </a:cubicBezTo>
                <a:cubicBezTo>
                  <a:pt x="8694728" y="1380649"/>
                  <a:pt x="8701788" y="1373589"/>
                  <a:pt x="8715908" y="1373589"/>
                </a:cubicBezTo>
                <a:close/>
                <a:moveTo>
                  <a:pt x="7921627" y="1373589"/>
                </a:moveTo>
                <a:lnTo>
                  <a:pt x="7911038" y="1384180"/>
                </a:lnTo>
                <a:cubicBezTo>
                  <a:pt x="7918098" y="1384180"/>
                  <a:pt x="7921627" y="1384180"/>
                  <a:pt x="7921627" y="1384180"/>
                </a:cubicBezTo>
                <a:close/>
                <a:moveTo>
                  <a:pt x="6640188" y="1373589"/>
                </a:moveTo>
                <a:lnTo>
                  <a:pt x="6661368" y="1384180"/>
                </a:lnTo>
                <a:cubicBezTo>
                  <a:pt x="6675488" y="1391239"/>
                  <a:pt x="6682550" y="1394770"/>
                  <a:pt x="6682550" y="1394770"/>
                </a:cubicBezTo>
                <a:cubicBezTo>
                  <a:pt x="6689610" y="1394770"/>
                  <a:pt x="6693140" y="1394770"/>
                  <a:pt x="6693140" y="1394770"/>
                </a:cubicBezTo>
                <a:cubicBezTo>
                  <a:pt x="6693140" y="1401831"/>
                  <a:pt x="6691374" y="1405360"/>
                  <a:pt x="6687844" y="1405360"/>
                </a:cubicBezTo>
                <a:cubicBezTo>
                  <a:pt x="6698435" y="1405360"/>
                  <a:pt x="6705496" y="1407125"/>
                  <a:pt x="6709025" y="1410656"/>
                </a:cubicBezTo>
                <a:cubicBezTo>
                  <a:pt x="6712554" y="1414187"/>
                  <a:pt x="6717850" y="1415951"/>
                  <a:pt x="6724910" y="1415951"/>
                </a:cubicBezTo>
                <a:cubicBezTo>
                  <a:pt x="6724910" y="1415951"/>
                  <a:pt x="6726676" y="1415951"/>
                  <a:pt x="6730206" y="1415951"/>
                </a:cubicBezTo>
                <a:cubicBezTo>
                  <a:pt x="6733736" y="1415951"/>
                  <a:pt x="6739032" y="1415951"/>
                  <a:pt x="6746092" y="1415951"/>
                </a:cubicBezTo>
                <a:lnTo>
                  <a:pt x="6756682" y="1405360"/>
                </a:lnTo>
                <a:lnTo>
                  <a:pt x="6735502" y="1394770"/>
                </a:lnTo>
                <a:cubicBezTo>
                  <a:pt x="6728440" y="1394770"/>
                  <a:pt x="6717850" y="1393005"/>
                  <a:pt x="6703730" y="1389475"/>
                </a:cubicBezTo>
                <a:cubicBezTo>
                  <a:pt x="6689610" y="1385945"/>
                  <a:pt x="6671958" y="1380649"/>
                  <a:pt x="6650778" y="1373589"/>
                </a:cubicBezTo>
                <a:close/>
                <a:moveTo>
                  <a:pt x="3116228" y="1368295"/>
                </a:moveTo>
                <a:cubicBezTo>
                  <a:pt x="3117995" y="1368295"/>
                  <a:pt x="3120641" y="1370060"/>
                  <a:pt x="3124171" y="1373589"/>
                </a:cubicBezTo>
                <a:lnTo>
                  <a:pt x="3113581" y="1373589"/>
                </a:lnTo>
                <a:cubicBezTo>
                  <a:pt x="3113581" y="1370060"/>
                  <a:pt x="3114463" y="1368295"/>
                  <a:pt x="3116228" y="1368295"/>
                </a:cubicBezTo>
                <a:close/>
                <a:moveTo>
                  <a:pt x="1735503" y="1368295"/>
                </a:moveTo>
                <a:cubicBezTo>
                  <a:pt x="1738150" y="1368295"/>
                  <a:pt x="1740357" y="1370060"/>
                  <a:pt x="1742122" y="1373589"/>
                </a:cubicBezTo>
                <a:cubicBezTo>
                  <a:pt x="1745654" y="1380649"/>
                  <a:pt x="1749183" y="1382416"/>
                  <a:pt x="1752713" y="1378885"/>
                </a:cubicBezTo>
                <a:cubicBezTo>
                  <a:pt x="1756243" y="1375354"/>
                  <a:pt x="1759772" y="1375354"/>
                  <a:pt x="1763304" y="1378885"/>
                </a:cubicBezTo>
                <a:cubicBezTo>
                  <a:pt x="1766833" y="1382416"/>
                  <a:pt x="1772128" y="1384180"/>
                  <a:pt x="1779189" y="1384180"/>
                </a:cubicBezTo>
                <a:cubicBezTo>
                  <a:pt x="1800370" y="1391239"/>
                  <a:pt x="1810960" y="1391239"/>
                  <a:pt x="1810960" y="1384180"/>
                </a:cubicBezTo>
                <a:lnTo>
                  <a:pt x="1800370" y="1405360"/>
                </a:lnTo>
                <a:cubicBezTo>
                  <a:pt x="1800370" y="1405360"/>
                  <a:pt x="1796840" y="1401831"/>
                  <a:pt x="1789779" y="1394770"/>
                </a:cubicBezTo>
                <a:lnTo>
                  <a:pt x="1726237" y="1373589"/>
                </a:lnTo>
                <a:cubicBezTo>
                  <a:pt x="1729767" y="1370060"/>
                  <a:pt x="1732856" y="1368295"/>
                  <a:pt x="1735503" y="1368295"/>
                </a:cubicBezTo>
                <a:close/>
                <a:moveTo>
                  <a:pt x="7286203" y="1362999"/>
                </a:moveTo>
                <a:cubicBezTo>
                  <a:pt x="7279142" y="1370060"/>
                  <a:pt x="7282674" y="1373589"/>
                  <a:pt x="7296793" y="1373589"/>
                </a:cubicBezTo>
                <a:lnTo>
                  <a:pt x="7317974" y="1373589"/>
                </a:lnTo>
                <a:lnTo>
                  <a:pt x="7328564" y="1384180"/>
                </a:lnTo>
                <a:lnTo>
                  <a:pt x="7349745" y="1384180"/>
                </a:lnTo>
                <a:cubicBezTo>
                  <a:pt x="7349745" y="1391239"/>
                  <a:pt x="7356806" y="1400066"/>
                  <a:pt x="7370926" y="1410656"/>
                </a:cubicBezTo>
                <a:cubicBezTo>
                  <a:pt x="7385047" y="1421247"/>
                  <a:pt x="7393872" y="1426541"/>
                  <a:pt x="7397403" y="1426541"/>
                </a:cubicBezTo>
                <a:cubicBezTo>
                  <a:pt x="7400932" y="1426541"/>
                  <a:pt x="7404463" y="1424776"/>
                  <a:pt x="7407992" y="1421247"/>
                </a:cubicBezTo>
                <a:cubicBezTo>
                  <a:pt x="7411522" y="1417716"/>
                  <a:pt x="7413288" y="1419481"/>
                  <a:pt x="7413288" y="1426541"/>
                </a:cubicBezTo>
                <a:cubicBezTo>
                  <a:pt x="7413288" y="1433602"/>
                  <a:pt x="7416818" y="1437132"/>
                  <a:pt x="7423878" y="1437132"/>
                </a:cubicBezTo>
                <a:lnTo>
                  <a:pt x="7445059" y="1437132"/>
                </a:lnTo>
                <a:cubicBezTo>
                  <a:pt x="7445059" y="1444191"/>
                  <a:pt x="7445059" y="1447722"/>
                  <a:pt x="7445059" y="1447722"/>
                </a:cubicBezTo>
                <a:lnTo>
                  <a:pt x="7455649" y="1447722"/>
                </a:lnTo>
                <a:cubicBezTo>
                  <a:pt x="7455649" y="1447722"/>
                  <a:pt x="7452120" y="1451253"/>
                  <a:pt x="7445059" y="1458312"/>
                </a:cubicBezTo>
                <a:cubicBezTo>
                  <a:pt x="7452120" y="1458312"/>
                  <a:pt x="7455649" y="1458312"/>
                  <a:pt x="7455649" y="1458312"/>
                </a:cubicBezTo>
                <a:lnTo>
                  <a:pt x="7455649" y="1447722"/>
                </a:lnTo>
                <a:lnTo>
                  <a:pt x="7466240" y="1447722"/>
                </a:lnTo>
                <a:lnTo>
                  <a:pt x="7487420" y="1458312"/>
                </a:lnTo>
                <a:cubicBezTo>
                  <a:pt x="7522722" y="1458312"/>
                  <a:pt x="7543903" y="1461843"/>
                  <a:pt x="7550963" y="1468903"/>
                </a:cubicBezTo>
                <a:lnTo>
                  <a:pt x="7561553" y="1458312"/>
                </a:lnTo>
                <a:cubicBezTo>
                  <a:pt x="7554492" y="1437132"/>
                  <a:pt x="7508601" y="1415951"/>
                  <a:pt x="7423878" y="1394770"/>
                </a:cubicBezTo>
                <a:lnTo>
                  <a:pt x="7392107" y="1384180"/>
                </a:lnTo>
                <a:cubicBezTo>
                  <a:pt x="7370926" y="1377120"/>
                  <a:pt x="7349745" y="1370060"/>
                  <a:pt x="7328564" y="1362999"/>
                </a:cubicBezTo>
                <a:close/>
                <a:moveTo>
                  <a:pt x="6788454" y="1362999"/>
                </a:moveTo>
                <a:cubicBezTo>
                  <a:pt x="6788454" y="1370060"/>
                  <a:pt x="6788454" y="1373589"/>
                  <a:pt x="6788454" y="1373589"/>
                </a:cubicBezTo>
                <a:lnTo>
                  <a:pt x="6799044" y="1362999"/>
                </a:lnTo>
                <a:cubicBezTo>
                  <a:pt x="6799044" y="1362999"/>
                  <a:pt x="6795514" y="1362999"/>
                  <a:pt x="6788454" y="1362999"/>
                </a:cubicBezTo>
                <a:close/>
                <a:moveTo>
                  <a:pt x="6460150" y="1362999"/>
                </a:moveTo>
                <a:cubicBezTo>
                  <a:pt x="6460150" y="1362999"/>
                  <a:pt x="6460150" y="1366529"/>
                  <a:pt x="6460150" y="1373589"/>
                </a:cubicBezTo>
                <a:cubicBezTo>
                  <a:pt x="6467211" y="1366529"/>
                  <a:pt x="6470740" y="1362999"/>
                  <a:pt x="6470740" y="1362999"/>
                </a:cubicBezTo>
                <a:cubicBezTo>
                  <a:pt x="6470740" y="1362999"/>
                  <a:pt x="6467211" y="1362999"/>
                  <a:pt x="6460150" y="1362999"/>
                </a:cubicBezTo>
                <a:close/>
                <a:moveTo>
                  <a:pt x="1747418" y="1362999"/>
                </a:moveTo>
                <a:lnTo>
                  <a:pt x="1768598" y="1362999"/>
                </a:lnTo>
                <a:cubicBezTo>
                  <a:pt x="1775659" y="1370060"/>
                  <a:pt x="1775659" y="1373589"/>
                  <a:pt x="1768598" y="1373589"/>
                </a:cubicBezTo>
                <a:cubicBezTo>
                  <a:pt x="1761539" y="1373589"/>
                  <a:pt x="1754477" y="1370060"/>
                  <a:pt x="1747418" y="1362999"/>
                </a:cubicBezTo>
                <a:close/>
                <a:moveTo>
                  <a:pt x="3071218" y="1352408"/>
                </a:moveTo>
                <a:lnTo>
                  <a:pt x="3081810" y="1362999"/>
                </a:lnTo>
                <a:cubicBezTo>
                  <a:pt x="3081810" y="1362999"/>
                  <a:pt x="3080045" y="1362999"/>
                  <a:pt x="3076514" y="1362999"/>
                </a:cubicBezTo>
                <a:cubicBezTo>
                  <a:pt x="3072983" y="1362999"/>
                  <a:pt x="3069454" y="1361235"/>
                  <a:pt x="3065925" y="1357704"/>
                </a:cubicBezTo>
                <a:cubicBezTo>
                  <a:pt x="3062393" y="1354173"/>
                  <a:pt x="3064160" y="1352408"/>
                  <a:pt x="3071218" y="1352408"/>
                </a:cubicBezTo>
                <a:close/>
                <a:moveTo>
                  <a:pt x="3249271" y="1349099"/>
                </a:moveTo>
                <a:cubicBezTo>
                  <a:pt x="3240004" y="1347776"/>
                  <a:pt x="3240666" y="1352408"/>
                  <a:pt x="3251255" y="1362999"/>
                </a:cubicBezTo>
                <a:lnTo>
                  <a:pt x="3261847" y="1373589"/>
                </a:lnTo>
                <a:lnTo>
                  <a:pt x="3251255" y="1373589"/>
                </a:lnTo>
                <a:lnTo>
                  <a:pt x="3240666" y="1373589"/>
                </a:lnTo>
                <a:lnTo>
                  <a:pt x="3314799" y="1384180"/>
                </a:lnTo>
                <a:cubicBezTo>
                  <a:pt x="3321858" y="1377120"/>
                  <a:pt x="3332449" y="1378885"/>
                  <a:pt x="3346570" y="1389475"/>
                </a:cubicBezTo>
                <a:cubicBezTo>
                  <a:pt x="3360690" y="1400066"/>
                  <a:pt x="3367751" y="1405360"/>
                  <a:pt x="3367751" y="1405360"/>
                </a:cubicBezTo>
                <a:cubicBezTo>
                  <a:pt x="3374810" y="1405360"/>
                  <a:pt x="3378341" y="1405360"/>
                  <a:pt x="3378341" y="1405360"/>
                </a:cubicBezTo>
                <a:cubicBezTo>
                  <a:pt x="3385401" y="1405360"/>
                  <a:pt x="3390695" y="1407125"/>
                  <a:pt x="3394226" y="1410656"/>
                </a:cubicBezTo>
                <a:cubicBezTo>
                  <a:pt x="3397758" y="1414187"/>
                  <a:pt x="3399522" y="1415951"/>
                  <a:pt x="3399522" y="1415951"/>
                </a:cubicBezTo>
                <a:lnTo>
                  <a:pt x="3463064" y="1426541"/>
                </a:lnTo>
                <a:lnTo>
                  <a:pt x="3505426" y="1437132"/>
                </a:lnTo>
                <a:cubicBezTo>
                  <a:pt x="3505426" y="1430072"/>
                  <a:pt x="3498365" y="1424776"/>
                  <a:pt x="3484244" y="1421247"/>
                </a:cubicBezTo>
                <a:cubicBezTo>
                  <a:pt x="3470124" y="1417716"/>
                  <a:pt x="3459534" y="1415951"/>
                  <a:pt x="3452474" y="1415951"/>
                </a:cubicBezTo>
                <a:cubicBezTo>
                  <a:pt x="3452474" y="1415951"/>
                  <a:pt x="3448943" y="1415951"/>
                  <a:pt x="3441882" y="1415951"/>
                </a:cubicBezTo>
                <a:cubicBezTo>
                  <a:pt x="3434824" y="1415951"/>
                  <a:pt x="3431293" y="1412420"/>
                  <a:pt x="3431293" y="1405360"/>
                </a:cubicBezTo>
                <a:lnTo>
                  <a:pt x="3388931" y="1394770"/>
                </a:lnTo>
                <a:cubicBezTo>
                  <a:pt x="3381872" y="1394770"/>
                  <a:pt x="3378341" y="1394770"/>
                  <a:pt x="3378341" y="1394770"/>
                </a:cubicBezTo>
                <a:cubicBezTo>
                  <a:pt x="3378341" y="1394770"/>
                  <a:pt x="3376577" y="1393005"/>
                  <a:pt x="3373046" y="1389475"/>
                </a:cubicBezTo>
                <a:cubicBezTo>
                  <a:pt x="3369516" y="1385945"/>
                  <a:pt x="3364220" y="1384180"/>
                  <a:pt x="3357160" y="1384180"/>
                </a:cubicBezTo>
                <a:cubicBezTo>
                  <a:pt x="3350099" y="1384180"/>
                  <a:pt x="3346570" y="1384180"/>
                  <a:pt x="3346570" y="1384180"/>
                </a:cubicBezTo>
                <a:cubicBezTo>
                  <a:pt x="3346570" y="1384180"/>
                  <a:pt x="3339509" y="1380649"/>
                  <a:pt x="3325389" y="1373589"/>
                </a:cubicBezTo>
                <a:lnTo>
                  <a:pt x="3325389" y="1362999"/>
                </a:lnTo>
                <a:lnTo>
                  <a:pt x="3304208" y="1362999"/>
                </a:lnTo>
                <a:lnTo>
                  <a:pt x="3261847" y="1352408"/>
                </a:lnTo>
                <a:cubicBezTo>
                  <a:pt x="3256552" y="1350643"/>
                  <a:pt x="3252358" y="1349540"/>
                  <a:pt x="3249271" y="1349099"/>
                </a:cubicBezTo>
                <a:close/>
                <a:moveTo>
                  <a:pt x="6478684" y="1347114"/>
                </a:moveTo>
                <a:cubicBezTo>
                  <a:pt x="6476920" y="1347114"/>
                  <a:pt x="6474271" y="1348879"/>
                  <a:pt x="6470740" y="1352408"/>
                </a:cubicBezTo>
                <a:lnTo>
                  <a:pt x="6481332" y="1352408"/>
                </a:lnTo>
                <a:cubicBezTo>
                  <a:pt x="6481332" y="1348879"/>
                  <a:pt x="6480449" y="1347114"/>
                  <a:pt x="6478684" y="1347114"/>
                </a:cubicBezTo>
                <a:close/>
                <a:moveTo>
                  <a:pt x="6779186" y="1345790"/>
                </a:moveTo>
                <a:cubicBezTo>
                  <a:pt x="6776539" y="1344906"/>
                  <a:pt x="6774333" y="1345349"/>
                  <a:pt x="6772568" y="1347114"/>
                </a:cubicBezTo>
                <a:cubicBezTo>
                  <a:pt x="6769038" y="1350643"/>
                  <a:pt x="6767272" y="1352408"/>
                  <a:pt x="6767272" y="1352408"/>
                </a:cubicBezTo>
                <a:lnTo>
                  <a:pt x="6788454" y="1352408"/>
                </a:lnTo>
                <a:cubicBezTo>
                  <a:pt x="6784923" y="1348879"/>
                  <a:pt x="6781834" y="1346673"/>
                  <a:pt x="6779186" y="1345790"/>
                </a:cubicBezTo>
                <a:close/>
                <a:moveTo>
                  <a:pt x="8144027" y="1341818"/>
                </a:moveTo>
                <a:cubicBezTo>
                  <a:pt x="8151087" y="1341818"/>
                  <a:pt x="8161677" y="1341818"/>
                  <a:pt x="8175798" y="1341818"/>
                </a:cubicBezTo>
                <a:lnTo>
                  <a:pt x="8207569" y="1362999"/>
                </a:lnTo>
                <a:cubicBezTo>
                  <a:pt x="8193449" y="1362999"/>
                  <a:pt x="8182858" y="1362999"/>
                  <a:pt x="8175798" y="1362999"/>
                </a:cubicBezTo>
                <a:cubicBezTo>
                  <a:pt x="8168737" y="1362999"/>
                  <a:pt x="8161677" y="1359468"/>
                  <a:pt x="8154617" y="1352408"/>
                </a:cubicBezTo>
                <a:cubicBezTo>
                  <a:pt x="8154617" y="1352408"/>
                  <a:pt x="8151087" y="1348879"/>
                  <a:pt x="8144027" y="1341818"/>
                </a:cubicBezTo>
                <a:close/>
                <a:moveTo>
                  <a:pt x="2478156" y="1341818"/>
                </a:moveTo>
                <a:cubicBezTo>
                  <a:pt x="2485216" y="1355939"/>
                  <a:pt x="2488746" y="1355939"/>
                  <a:pt x="2488746" y="1341818"/>
                </a:cubicBezTo>
                <a:cubicBezTo>
                  <a:pt x="2488746" y="1341818"/>
                  <a:pt x="2485216" y="1341818"/>
                  <a:pt x="2478156" y="1341818"/>
                </a:cubicBezTo>
                <a:close/>
                <a:moveTo>
                  <a:pt x="8324064" y="1331228"/>
                </a:moveTo>
                <a:cubicBezTo>
                  <a:pt x="8331124" y="1331228"/>
                  <a:pt x="8334654" y="1331228"/>
                  <a:pt x="8334654" y="1331228"/>
                </a:cubicBezTo>
                <a:cubicBezTo>
                  <a:pt x="8334654" y="1338287"/>
                  <a:pt x="8338183" y="1341818"/>
                  <a:pt x="8345244" y="1341818"/>
                </a:cubicBezTo>
                <a:cubicBezTo>
                  <a:pt x="8345244" y="1341818"/>
                  <a:pt x="8366425" y="1343583"/>
                  <a:pt x="8408787" y="1347114"/>
                </a:cubicBezTo>
                <a:cubicBezTo>
                  <a:pt x="8451148" y="1350643"/>
                  <a:pt x="8475858" y="1355939"/>
                  <a:pt x="8482920" y="1362999"/>
                </a:cubicBezTo>
                <a:cubicBezTo>
                  <a:pt x="8482920" y="1362999"/>
                  <a:pt x="8489980" y="1362999"/>
                  <a:pt x="8504100" y="1362999"/>
                </a:cubicBezTo>
                <a:cubicBezTo>
                  <a:pt x="8504100" y="1362999"/>
                  <a:pt x="8505866" y="1364764"/>
                  <a:pt x="8509395" y="1368293"/>
                </a:cubicBezTo>
                <a:cubicBezTo>
                  <a:pt x="8512925" y="1371824"/>
                  <a:pt x="8514691" y="1377120"/>
                  <a:pt x="8514691" y="1384180"/>
                </a:cubicBezTo>
                <a:cubicBezTo>
                  <a:pt x="8514691" y="1391239"/>
                  <a:pt x="8518220" y="1394770"/>
                  <a:pt x="8525281" y="1394770"/>
                </a:cubicBezTo>
                <a:cubicBezTo>
                  <a:pt x="8532341" y="1394770"/>
                  <a:pt x="8539400" y="1396535"/>
                  <a:pt x="8546462" y="1400066"/>
                </a:cubicBezTo>
                <a:cubicBezTo>
                  <a:pt x="8553522" y="1403595"/>
                  <a:pt x="8562347" y="1407125"/>
                  <a:pt x="8572938" y="1410656"/>
                </a:cubicBezTo>
                <a:cubicBezTo>
                  <a:pt x="8583528" y="1414187"/>
                  <a:pt x="8595884" y="1419481"/>
                  <a:pt x="8610004" y="1426541"/>
                </a:cubicBezTo>
                <a:cubicBezTo>
                  <a:pt x="8624124" y="1433602"/>
                  <a:pt x="8634714" y="1437132"/>
                  <a:pt x="8641775" y="1437132"/>
                </a:cubicBezTo>
                <a:cubicBezTo>
                  <a:pt x="8648836" y="1437132"/>
                  <a:pt x="8652366" y="1438897"/>
                  <a:pt x="8652366" y="1442427"/>
                </a:cubicBezTo>
                <a:cubicBezTo>
                  <a:pt x="8652366" y="1445957"/>
                  <a:pt x="8659426" y="1451253"/>
                  <a:pt x="8673545" y="1458312"/>
                </a:cubicBezTo>
                <a:lnTo>
                  <a:pt x="8694728" y="1468903"/>
                </a:lnTo>
                <a:cubicBezTo>
                  <a:pt x="8687666" y="1475964"/>
                  <a:pt x="8673545" y="1475964"/>
                  <a:pt x="8652366" y="1468903"/>
                </a:cubicBezTo>
                <a:cubicBezTo>
                  <a:pt x="8638245" y="1461843"/>
                  <a:pt x="8631185" y="1458312"/>
                  <a:pt x="8631185" y="1458312"/>
                </a:cubicBezTo>
                <a:lnTo>
                  <a:pt x="8599414" y="1447722"/>
                </a:lnTo>
                <a:cubicBezTo>
                  <a:pt x="8585294" y="1440662"/>
                  <a:pt x="8576468" y="1435368"/>
                  <a:pt x="8572938" y="1431837"/>
                </a:cubicBezTo>
                <a:cubicBezTo>
                  <a:pt x="8569409" y="1428306"/>
                  <a:pt x="8564112" y="1426541"/>
                  <a:pt x="8557053" y="1426541"/>
                </a:cubicBezTo>
                <a:lnTo>
                  <a:pt x="8546462" y="1426541"/>
                </a:lnTo>
                <a:cubicBezTo>
                  <a:pt x="8546462" y="1412420"/>
                  <a:pt x="8532341" y="1405360"/>
                  <a:pt x="8504100" y="1405360"/>
                </a:cubicBezTo>
                <a:cubicBezTo>
                  <a:pt x="8475858" y="1405360"/>
                  <a:pt x="8461739" y="1398301"/>
                  <a:pt x="8461739" y="1384180"/>
                </a:cubicBezTo>
                <a:cubicBezTo>
                  <a:pt x="8461739" y="1377120"/>
                  <a:pt x="8458209" y="1373589"/>
                  <a:pt x="8451148" y="1373589"/>
                </a:cubicBezTo>
                <a:cubicBezTo>
                  <a:pt x="8444087" y="1373589"/>
                  <a:pt x="8440558" y="1373589"/>
                  <a:pt x="8440558" y="1373589"/>
                </a:cubicBezTo>
                <a:lnTo>
                  <a:pt x="8429968" y="1362999"/>
                </a:lnTo>
                <a:lnTo>
                  <a:pt x="8429968" y="1373589"/>
                </a:lnTo>
                <a:lnTo>
                  <a:pt x="8408787" y="1384180"/>
                </a:lnTo>
                <a:cubicBezTo>
                  <a:pt x="8394666" y="1377120"/>
                  <a:pt x="8389372" y="1370060"/>
                  <a:pt x="8392901" y="1362999"/>
                </a:cubicBezTo>
                <a:cubicBezTo>
                  <a:pt x="8396431" y="1355939"/>
                  <a:pt x="8391135" y="1352408"/>
                  <a:pt x="8377016" y="1352408"/>
                </a:cubicBezTo>
                <a:cubicBezTo>
                  <a:pt x="8341714" y="1352408"/>
                  <a:pt x="8324064" y="1345349"/>
                  <a:pt x="8324064" y="1331228"/>
                </a:cubicBezTo>
                <a:close/>
                <a:moveTo>
                  <a:pt x="7201480" y="1331228"/>
                </a:moveTo>
                <a:cubicBezTo>
                  <a:pt x="7201480" y="1338287"/>
                  <a:pt x="7201480" y="1341818"/>
                  <a:pt x="7201480" y="1341818"/>
                </a:cubicBezTo>
                <a:lnTo>
                  <a:pt x="7222660" y="1341818"/>
                </a:lnTo>
                <a:lnTo>
                  <a:pt x="7233251" y="1352408"/>
                </a:lnTo>
                <a:cubicBezTo>
                  <a:pt x="7233251" y="1352408"/>
                  <a:pt x="7240312" y="1352408"/>
                  <a:pt x="7254432" y="1352408"/>
                </a:cubicBezTo>
                <a:lnTo>
                  <a:pt x="7275612" y="1352408"/>
                </a:lnTo>
                <a:lnTo>
                  <a:pt x="7254432" y="1341818"/>
                </a:lnTo>
                <a:cubicBezTo>
                  <a:pt x="7233251" y="1334758"/>
                  <a:pt x="7215600" y="1331228"/>
                  <a:pt x="7201480" y="1331228"/>
                </a:cubicBezTo>
                <a:close/>
                <a:moveTo>
                  <a:pt x="3177123" y="1331228"/>
                </a:moveTo>
                <a:lnTo>
                  <a:pt x="3177123" y="1341818"/>
                </a:lnTo>
                <a:cubicBezTo>
                  <a:pt x="3184183" y="1348879"/>
                  <a:pt x="3191243" y="1352408"/>
                  <a:pt x="3198303" y="1352408"/>
                </a:cubicBezTo>
                <a:lnTo>
                  <a:pt x="3208895" y="1352408"/>
                </a:lnTo>
                <a:cubicBezTo>
                  <a:pt x="3201834" y="1345349"/>
                  <a:pt x="3198303" y="1341818"/>
                  <a:pt x="3198303" y="1341818"/>
                </a:cubicBezTo>
                <a:close/>
                <a:moveTo>
                  <a:pt x="8478683" y="1324874"/>
                </a:moveTo>
                <a:lnTo>
                  <a:pt x="8492546" y="1328339"/>
                </a:lnTo>
                <a:lnTo>
                  <a:pt x="8493510" y="1331228"/>
                </a:lnTo>
                <a:lnTo>
                  <a:pt x="8472329" y="1331228"/>
                </a:lnTo>
                <a:close/>
                <a:moveTo>
                  <a:pt x="7050566" y="1324609"/>
                </a:moveTo>
                <a:cubicBezTo>
                  <a:pt x="7052332" y="1323725"/>
                  <a:pt x="7053214" y="1324168"/>
                  <a:pt x="7053214" y="1325933"/>
                </a:cubicBezTo>
                <a:cubicBezTo>
                  <a:pt x="7053214" y="1329464"/>
                  <a:pt x="7049684" y="1331228"/>
                  <a:pt x="7042622" y="1331228"/>
                </a:cubicBezTo>
                <a:cubicBezTo>
                  <a:pt x="7046154" y="1327697"/>
                  <a:pt x="7048800" y="1325492"/>
                  <a:pt x="7050566" y="1324609"/>
                </a:cubicBezTo>
                <a:close/>
                <a:moveTo>
                  <a:pt x="7328564" y="1320637"/>
                </a:moveTo>
                <a:lnTo>
                  <a:pt x="7317974" y="1331228"/>
                </a:lnTo>
                <a:lnTo>
                  <a:pt x="7339155" y="1331228"/>
                </a:lnTo>
                <a:cubicBezTo>
                  <a:pt x="7339155" y="1331228"/>
                  <a:pt x="7337389" y="1329464"/>
                  <a:pt x="7333860" y="1325933"/>
                </a:cubicBezTo>
                <a:cubicBezTo>
                  <a:pt x="7330330" y="1322402"/>
                  <a:pt x="7328564" y="1320637"/>
                  <a:pt x="7328564" y="1320637"/>
                </a:cubicBezTo>
                <a:close/>
                <a:moveTo>
                  <a:pt x="6375428" y="1320637"/>
                </a:moveTo>
                <a:lnTo>
                  <a:pt x="6386018" y="1331228"/>
                </a:lnTo>
                <a:cubicBezTo>
                  <a:pt x="6386018" y="1331228"/>
                  <a:pt x="6386018" y="1327697"/>
                  <a:pt x="6386018" y="1320637"/>
                </a:cubicBezTo>
                <a:cubicBezTo>
                  <a:pt x="6378957" y="1320637"/>
                  <a:pt x="6375428" y="1320637"/>
                  <a:pt x="6375428" y="1320637"/>
                </a:cubicBezTo>
                <a:close/>
                <a:moveTo>
                  <a:pt x="6322476" y="1320637"/>
                </a:moveTo>
                <a:lnTo>
                  <a:pt x="6333066" y="1331228"/>
                </a:lnTo>
                <a:cubicBezTo>
                  <a:pt x="6333066" y="1331228"/>
                  <a:pt x="6333066" y="1329464"/>
                  <a:pt x="6333066" y="1325933"/>
                </a:cubicBezTo>
                <a:cubicBezTo>
                  <a:pt x="6333066" y="1322402"/>
                  <a:pt x="6329536" y="1320637"/>
                  <a:pt x="6322476" y="1320637"/>
                </a:cubicBezTo>
                <a:close/>
                <a:moveTo>
                  <a:pt x="2817049" y="1320637"/>
                </a:moveTo>
                <a:lnTo>
                  <a:pt x="2827639" y="1331228"/>
                </a:lnTo>
                <a:lnTo>
                  <a:pt x="2880591" y="1341818"/>
                </a:lnTo>
                <a:lnTo>
                  <a:pt x="2891182" y="1341818"/>
                </a:lnTo>
                <a:cubicBezTo>
                  <a:pt x="2884122" y="1327697"/>
                  <a:pt x="2859410" y="1320637"/>
                  <a:pt x="2817049" y="1320637"/>
                </a:cubicBezTo>
                <a:close/>
                <a:moveTo>
                  <a:pt x="6448236" y="1314018"/>
                </a:moveTo>
                <a:cubicBezTo>
                  <a:pt x="6447353" y="1313136"/>
                  <a:pt x="6446030" y="1313577"/>
                  <a:pt x="6444265" y="1315341"/>
                </a:cubicBezTo>
                <a:cubicBezTo>
                  <a:pt x="6440736" y="1318872"/>
                  <a:pt x="6438970" y="1324168"/>
                  <a:pt x="6438970" y="1331228"/>
                </a:cubicBezTo>
                <a:lnTo>
                  <a:pt x="6449560" y="1320637"/>
                </a:lnTo>
                <a:cubicBezTo>
                  <a:pt x="6449560" y="1317108"/>
                  <a:pt x="6449118" y="1314902"/>
                  <a:pt x="6448236" y="1314018"/>
                </a:cubicBezTo>
                <a:close/>
                <a:moveTo>
                  <a:pt x="8228750" y="1310047"/>
                </a:moveTo>
                <a:lnTo>
                  <a:pt x="8302883" y="1320637"/>
                </a:lnTo>
                <a:lnTo>
                  <a:pt x="8292291" y="1331228"/>
                </a:lnTo>
                <a:cubicBezTo>
                  <a:pt x="8285231" y="1331228"/>
                  <a:pt x="8276406" y="1331228"/>
                  <a:pt x="8265816" y="1331228"/>
                </a:cubicBezTo>
                <a:cubicBezTo>
                  <a:pt x="8255225" y="1331228"/>
                  <a:pt x="8244635" y="1329464"/>
                  <a:pt x="8234045" y="1325933"/>
                </a:cubicBezTo>
                <a:cubicBezTo>
                  <a:pt x="8223454" y="1322402"/>
                  <a:pt x="8221689" y="1317108"/>
                  <a:pt x="8228750" y="1310047"/>
                </a:cubicBezTo>
                <a:close/>
                <a:moveTo>
                  <a:pt x="3611330" y="1310047"/>
                </a:moveTo>
                <a:cubicBezTo>
                  <a:pt x="3604269" y="1310047"/>
                  <a:pt x="3600740" y="1311812"/>
                  <a:pt x="3600740" y="1315341"/>
                </a:cubicBezTo>
                <a:cubicBezTo>
                  <a:pt x="3600740" y="1318872"/>
                  <a:pt x="3602504" y="1320637"/>
                  <a:pt x="3606034" y="1320637"/>
                </a:cubicBezTo>
                <a:cubicBezTo>
                  <a:pt x="3609565" y="1320637"/>
                  <a:pt x="3611330" y="1317108"/>
                  <a:pt x="3611330" y="1310047"/>
                </a:cubicBezTo>
                <a:close/>
                <a:moveTo>
                  <a:pt x="3177123" y="1310047"/>
                </a:moveTo>
                <a:cubicBezTo>
                  <a:pt x="3170063" y="1310047"/>
                  <a:pt x="3166533" y="1313577"/>
                  <a:pt x="3166533" y="1320637"/>
                </a:cubicBezTo>
                <a:cubicBezTo>
                  <a:pt x="3166533" y="1320637"/>
                  <a:pt x="3170063" y="1318872"/>
                  <a:pt x="3177123" y="1315341"/>
                </a:cubicBezTo>
                <a:cubicBezTo>
                  <a:pt x="3184183" y="1311812"/>
                  <a:pt x="3187714" y="1310047"/>
                  <a:pt x="3187714" y="1310047"/>
                </a:cubicBezTo>
                <a:cubicBezTo>
                  <a:pt x="3187714" y="1310047"/>
                  <a:pt x="3184183" y="1310047"/>
                  <a:pt x="3177123" y="1310047"/>
                </a:cubicBezTo>
                <a:close/>
                <a:moveTo>
                  <a:pt x="3357160" y="1299456"/>
                </a:moveTo>
                <a:lnTo>
                  <a:pt x="3357160" y="1310047"/>
                </a:lnTo>
                <a:lnTo>
                  <a:pt x="3378341" y="1310047"/>
                </a:lnTo>
                <a:cubicBezTo>
                  <a:pt x="3371280" y="1302987"/>
                  <a:pt x="3364220" y="1299456"/>
                  <a:pt x="3357160" y="1299456"/>
                </a:cubicBezTo>
                <a:close/>
                <a:moveTo>
                  <a:pt x="2912362" y="1299456"/>
                </a:moveTo>
                <a:lnTo>
                  <a:pt x="2922954" y="1299456"/>
                </a:lnTo>
                <a:lnTo>
                  <a:pt x="2922954" y="1310047"/>
                </a:lnTo>
                <a:cubicBezTo>
                  <a:pt x="2922954" y="1310047"/>
                  <a:pt x="2919423" y="1306516"/>
                  <a:pt x="2912362" y="1299456"/>
                </a:cubicBezTo>
                <a:close/>
                <a:moveTo>
                  <a:pt x="2509927" y="1299456"/>
                </a:moveTo>
                <a:cubicBezTo>
                  <a:pt x="2509927" y="1299456"/>
                  <a:pt x="2513458" y="1301221"/>
                  <a:pt x="2520518" y="1304752"/>
                </a:cubicBezTo>
                <a:cubicBezTo>
                  <a:pt x="2527577" y="1308283"/>
                  <a:pt x="2534638" y="1310047"/>
                  <a:pt x="2541698" y="1310047"/>
                </a:cubicBezTo>
                <a:cubicBezTo>
                  <a:pt x="2562879" y="1317108"/>
                  <a:pt x="2573470" y="1320637"/>
                  <a:pt x="2573470" y="1320637"/>
                </a:cubicBezTo>
                <a:cubicBezTo>
                  <a:pt x="2580529" y="1320637"/>
                  <a:pt x="2585826" y="1322402"/>
                  <a:pt x="2589355" y="1325933"/>
                </a:cubicBezTo>
                <a:cubicBezTo>
                  <a:pt x="2592886" y="1329464"/>
                  <a:pt x="2598181" y="1331228"/>
                  <a:pt x="2605241" y="1331228"/>
                </a:cubicBezTo>
                <a:cubicBezTo>
                  <a:pt x="2612301" y="1331228"/>
                  <a:pt x="2619361" y="1334758"/>
                  <a:pt x="2626422" y="1341818"/>
                </a:cubicBezTo>
                <a:cubicBezTo>
                  <a:pt x="2633481" y="1341818"/>
                  <a:pt x="2638777" y="1341818"/>
                  <a:pt x="2642307" y="1341818"/>
                </a:cubicBezTo>
                <a:cubicBezTo>
                  <a:pt x="2645838" y="1341818"/>
                  <a:pt x="2651133" y="1345349"/>
                  <a:pt x="2658193" y="1352408"/>
                </a:cubicBezTo>
                <a:cubicBezTo>
                  <a:pt x="2672313" y="1352408"/>
                  <a:pt x="2682904" y="1352408"/>
                  <a:pt x="2689964" y="1352408"/>
                </a:cubicBezTo>
                <a:lnTo>
                  <a:pt x="2721735" y="1352408"/>
                </a:lnTo>
                <a:cubicBezTo>
                  <a:pt x="2721735" y="1352408"/>
                  <a:pt x="2716440" y="1350643"/>
                  <a:pt x="2705851" y="1347114"/>
                </a:cubicBezTo>
                <a:cubicBezTo>
                  <a:pt x="2695259" y="1343583"/>
                  <a:pt x="2686433" y="1338287"/>
                  <a:pt x="2679374" y="1331228"/>
                </a:cubicBezTo>
                <a:cubicBezTo>
                  <a:pt x="2651133" y="1324168"/>
                  <a:pt x="2629952" y="1320637"/>
                  <a:pt x="2615831" y="1320637"/>
                </a:cubicBezTo>
                <a:cubicBezTo>
                  <a:pt x="2608771" y="1320637"/>
                  <a:pt x="2594650" y="1317108"/>
                  <a:pt x="2573470" y="1310047"/>
                </a:cubicBezTo>
                <a:cubicBezTo>
                  <a:pt x="2552289" y="1302987"/>
                  <a:pt x="2534638" y="1299456"/>
                  <a:pt x="2520518" y="1299456"/>
                </a:cubicBezTo>
                <a:cubicBezTo>
                  <a:pt x="2513458" y="1299456"/>
                  <a:pt x="2509927" y="1299456"/>
                  <a:pt x="2509927" y="1299456"/>
                </a:cubicBezTo>
                <a:close/>
                <a:moveTo>
                  <a:pt x="2223986" y="1299456"/>
                </a:moveTo>
                <a:cubicBezTo>
                  <a:pt x="2231046" y="1299456"/>
                  <a:pt x="2234577" y="1299456"/>
                  <a:pt x="2234577" y="1299456"/>
                </a:cubicBezTo>
                <a:lnTo>
                  <a:pt x="2223986" y="1310047"/>
                </a:lnTo>
                <a:close/>
                <a:moveTo>
                  <a:pt x="8353186" y="1294162"/>
                </a:moveTo>
                <a:cubicBezTo>
                  <a:pt x="8354951" y="1294162"/>
                  <a:pt x="8355835" y="1295927"/>
                  <a:pt x="8355835" y="1299456"/>
                </a:cubicBezTo>
                <a:lnTo>
                  <a:pt x="8345244" y="1299456"/>
                </a:lnTo>
                <a:cubicBezTo>
                  <a:pt x="8348774" y="1295927"/>
                  <a:pt x="8351422" y="1294162"/>
                  <a:pt x="8353186" y="1294162"/>
                </a:cubicBezTo>
                <a:close/>
                <a:moveTo>
                  <a:pt x="7922951" y="1292837"/>
                </a:moveTo>
                <a:cubicBezTo>
                  <a:pt x="7922070" y="1293721"/>
                  <a:pt x="7921627" y="1295927"/>
                  <a:pt x="7921627" y="1299456"/>
                </a:cubicBezTo>
                <a:cubicBezTo>
                  <a:pt x="7928688" y="1299456"/>
                  <a:pt x="7932219" y="1299456"/>
                  <a:pt x="7932219" y="1299456"/>
                </a:cubicBezTo>
                <a:cubicBezTo>
                  <a:pt x="7932219" y="1299456"/>
                  <a:pt x="7930452" y="1297691"/>
                  <a:pt x="7926923" y="1294162"/>
                </a:cubicBezTo>
                <a:cubicBezTo>
                  <a:pt x="7925158" y="1292397"/>
                  <a:pt x="7923835" y="1291956"/>
                  <a:pt x="7922951" y="1292837"/>
                </a:cubicBezTo>
                <a:close/>
                <a:moveTo>
                  <a:pt x="6333066" y="1288866"/>
                </a:moveTo>
                <a:lnTo>
                  <a:pt x="6343656" y="1299456"/>
                </a:lnTo>
                <a:cubicBezTo>
                  <a:pt x="6343656" y="1299456"/>
                  <a:pt x="6347186" y="1299456"/>
                  <a:pt x="6354246" y="1299456"/>
                </a:cubicBezTo>
                <a:close/>
                <a:moveTo>
                  <a:pt x="3155942" y="1288866"/>
                </a:moveTo>
                <a:lnTo>
                  <a:pt x="3177123" y="1299456"/>
                </a:lnTo>
                <a:lnTo>
                  <a:pt x="3187714" y="1288866"/>
                </a:lnTo>
                <a:cubicBezTo>
                  <a:pt x="3180653" y="1288866"/>
                  <a:pt x="3173593" y="1288866"/>
                  <a:pt x="3166533" y="1288866"/>
                </a:cubicBezTo>
                <a:close/>
                <a:moveTo>
                  <a:pt x="3050039" y="1288866"/>
                </a:moveTo>
                <a:lnTo>
                  <a:pt x="3155942" y="1331228"/>
                </a:lnTo>
                <a:cubicBezTo>
                  <a:pt x="3155942" y="1324168"/>
                  <a:pt x="3154177" y="1320637"/>
                  <a:pt x="3150648" y="1320637"/>
                </a:cubicBezTo>
                <a:cubicBezTo>
                  <a:pt x="3147116" y="1320637"/>
                  <a:pt x="3141821" y="1317108"/>
                  <a:pt x="3134762" y="1310047"/>
                </a:cubicBezTo>
                <a:lnTo>
                  <a:pt x="3092399" y="1299456"/>
                </a:lnTo>
                <a:close/>
                <a:moveTo>
                  <a:pt x="2276938" y="1288866"/>
                </a:moveTo>
                <a:cubicBezTo>
                  <a:pt x="2276938" y="1288866"/>
                  <a:pt x="2285763" y="1290631"/>
                  <a:pt x="2303415" y="1294162"/>
                </a:cubicBezTo>
                <a:cubicBezTo>
                  <a:pt x="2321066" y="1297691"/>
                  <a:pt x="2329890" y="1302987"/>
                  <a:pt x="2329890" y="1310047"/>
                </a:cubicBezTo>
                <a:cubicBezTo>
                  <a:pt x="2344011" y="1317108"/>
                  <a:pt x="2344011" y="1320637"/>
                  <a:pt x="2329890" y="1320637"/>
                </a:cubicBezTo>
                <a:cubicBezTo>
                  <a:pt x="2322830" y="1320637"/>
                  <a:pt x="2315769" y="1324168"/>
                  <a:pt x="2308710" y="1331228"/>
                </a:cubicBezTo>
                <a:cubicBezTo>
                  <a:pt x="2308710" y="1324168"/>
                  <a:pt x="2308710" y="1320637"/>
                  <a:pt x="2308710" y="1320637"/>
                </a:cubicBezTo>
                <a:lnTo>
                  <a:pt x="2298119" y="1310047"/>
                </a:lnTo>
                <a:close/>
                <a:moveTo>
                  <a:pt x="8440558" y="1278276"/>
                </a:moveTo>
                <a:lnTo>
                  <a:pt x="8461739" y="1278276"/>
                </a:lnTo>
                <a:lnTo>
                  <a:pt x="8472329" y="1278276"/>
                </a:lnTo>
                <a:cubicBezTo>
                  <a:pt x="8479390" y="1278276"/>
                  <a:pt x="8486449" y="1281806"/>
                  <a:pt x="8493510" y="1288866"/>
                </a:cubicBezTo>
                <a:lnTo>
                  <a:pt x="8514691" y="1299456"/>
                </a:lnTo>
                <a:cubicBezTo>
                  <a:pt x="8514691" y="1299456"/>
                  <a:pt x="8521751" y="1301221"/>
                  <a:pt x="8535871" y="1304752"/>
                </a:cubicBezTo>
                <a:cubicBezTo>
                  <a:pt x="8549991" y="1308283"/>
                  <a:pt x="8560582" y="1313577"/>
                  <a:pt x="8567641" y="1320637"/>
                </a:cubicBezTo>
                <a:cubicBezTo>
                  <a:pt x="8595884" y="1327697"/>
                  <a:pt x="8613533" y="1331228"/>
                  <a:pt x="8620595" y="1331228"/>
                </a:cubicBezTo>
                <a:cubicBezTo>
                  <a:pt x="8620595" y="1331228"/>
                  <a:pt x="8622360" y="1332993"/>
                  <a:pt x="8625889" y="1336523"/>
                </a:cubicBezTo>
                <a:cubicBezTo>
                  <a:pt x="8629419" y="1340053"/>
                  <a:pt x="8634714" y="1345349"/>
                  <a:pt x="8641775" y="1352408"/>
                </a:cubicBezTo>
                <a:cubicBezTo>
                  <a:pt x="8648836" y="1359468"/>
                  <a:pt x="8655895" y="1362999"/>
                  <a:pt x="8662957" y="1362999"/>
                </a:cubicBezTo>
                <a:cubicBezTo>
                  <a:pt x="8691199" y="1362999"/>
                  <a:pt x="8698257" y="1370060"/>
                  <a:pt x="8684137" y="1384180"/>
                </a:cubicBezTo>
                <a:cubicBezTo>
                  <a:pt x="8670016" y="1391239"/>
                  <a:pt x="8652366" y="1387710"/>
                  <a:pt x="8631185" y="1373589"/>
                </a:cubicBezTo>
                <a:cubicBezTo>
                  <a:pt x="8610004" y="1366529"/>
                  <a:pt x="8595884" y="1361235"/>
                  <a:pt x="8588824" y="1357704"/>
                </a:cubicBezTo>
                <a:cubicBezTo>
                  <a:pt x="8581762" y="1354173"/>
                  <a:pt x="8567641" y="1352408"/>
                  <a:pt x="8546462" y="1352408"/>
                </a:cubicBezTo>
                <a:cubicBezTo>
                  <a:pt x="8532341" y="1345349"/>
                  <a:pt x="8523515" y="1341818"/>
                  <a:pt x="8519985" y="1341818"/>
                </a:cubicBezTo>
                <a:cubicBezTo>
                  <a:pt x="8516456" y="1341818"/>
                  <a:pt x="8514691" y="1338287"/>
                  <a:pt x="8514691" y="1331228"/>
                </a:cubicBezTo>
                <a:cubicBezTo>
                  <a:pt x="8507630" y="1331228"/>
                  <a:pt x="8504100" y="1331228"/>
                  <a:pt x="8504100" y="1331228"/>
                </a:cubicBezTo>
                <a:lnTo>
                  <a:pt x="8492546" y="1328339"/>
                </a:lnTo>
                <a:lnTo>
                  <a:pt x="8490863" y="1323286"/>
                </a:lnTo>
                <a:cubicBezTo>
                  <a:pt x="8489098" y="1321519"/>
                  <a:pt x="8486449" y="1320637"/>
                  <a:pt x="8482920" y="1320637"/>
                </a:cubicBezTo>
                <a:lnTo>
                  <a:pt x="8478683" y="1324874"/>
                </a:lnTo>
                <a:lnTo>
                  <a:pt x="8461739" y="1320637"/>
                </a:lnTo>
                <a:lnTo>
                  <a:pt x="8440558" y="1310047"/>
                </a:lnTo>
                <a:close/>
                <a:moveTo>
                  <a:pt x="8249931" y="1278276"/>
                </a:moveTo>
                <a:cubicBezTo>
                  <a:pt x="8249931" y="1278276"/>
                  <a:pt x="8253460" y="1278276"/>
                  <a:pt x="8260521" y="1278276"/>
                </a:cubicBezTo>
                <a:lnTo>
                  <a:pt x="8249931" y="1288866"/>
                </a:lnTo>
                <a:close/>
                <a:moveTo>
                  <a:pt x="8112254" y="1278276"/>
                </a:moveTo>
                <a:lnTo>
                  <a:pt x="8133435" y="1278276"/>
                </a:lnTo>
                <a:cubicBezTo>
                  <a:pt x="8147556" y="1285335"/>
                  <a:pt x="8158146" y="1288866"/>
                  <a:pt x="8165206" y="1288866"/>
                </a:cubicBezTo>
                <a:cubicBezTo>
                  <a:pt x="8165206" y="1295927"/>
                  <a:pt x="8170502" y="1299456"/>
                  <a:pt x="8181093" y="1299456"/>
                </a:cubicBezTo>
                <a:cubicBezTo>
                  <a:pt x="8191683" y="1299456"/>
                  <a:pt x="8198743" y="1302987"/>
                  <a:pt x="8202273" y="1310047"/>
                </a:cubicBezTo>
                <a:cubicBezTo>
                  <a:pt x="8205802" y="1317108"/>
                  <a:pt x="8204039" y="1320637"/>
                  <a:pt x="8196979" y="1320637"/>
                </a:cubicBezTo>
                <a:cubicBezTo>
                  <a:pt x="8189917" y="1320637"/>
                  <a:pt x="8182858" y="1317108"/>
                  <a:pt x="8175798" y="1310047"/>
                </a:cubicBezTo>
                <a:lnTo>
                  <a:pt x="8154617" y="1299456"/>
                </a:lnTo>
                <a:cubicBezTo>
                  <a:pt x="8147556" y="1299456"/>
                  <a:pt x="8140497" y="1295927"/>
                  <a:pt x="8133435" y="1288866"/>
                </a:cubicBezTo>
                <a:cubicBezTo>
                  <a:pt x="8126375" y="1288866"/>
                  <a:pt x="8121079" y="1287101"/>
                  <a:pt x="8117550" y="1283571"/>
                </a:cubicBezTo>
                <a:cubicBezTo>
                  <a:pt x="8114020" y="1280041"/>
                  <a:pt x="8112254" y="1278276"/>
                  <a:pt x="8112254" y="1278276"/>
                </a:cubicBezTo>
                <a:close/>
                <a:moveTo>
                  <a:pt x="8069894" y="1278276"/>
                </a:moveTo>
                <a:cubicBezTo>
                  <a:pt x="8069894" y="1278276"/>
                  <a:pt x="8073423" y="1278276"/>
                  <a:pt x="8080483" y="1278276"/>
                </a:cubicBezTo>
                <a:cubicBezTo>
                  <a:pt x="8080483" y="1285335"/>
                  <a:pt x="8076954" y="1288866"/>
                  <a:pt x="8069894" y="1288866"/>
                </a:cubicBezTo>
                <a:close/>
                <a:moveTo>
                  <a:pt x="6936718" y="1278276"/>
                </a:moveTo>
                <a:cubicBezTo>
                  <a:pt x="6943780" y="1278276"/>
                  <a:pt x="6947310" y="1278276"/>
                  <a:pt x="6947310" y="1278276"/>
                </a:cubicBezTo>
                <a:lnTo>
                  <a:pt x="6947310" y="1288866"/>
                </a:lnTo>
                <a:close/>
                <a:moveTo>
                  <a:pt x="2954724" y="1278276"/>
                </a:moveTo>
                <a:lnTo>
                  <a:pt x="2975906" y="1299456"/>
                </a:lnTo>
                <a:lnTo>
                  <a:pt x="2986495" y="1310047"/>
                </a:lnTo>
                <a:lnTo>
                  <a:pt x="3018266" y="1331228"/>
                </a:lnTo>
                <a:lnTo>
                  <a:pt x="3028858" y="1341818"/>
                </a:lnTo>
                <a:cubicBezTo>
                  <a:pt x="3028858" y="1341818"/>
                  <a:pt x="3021797" y="1341818"/>
                  <a:pt x="3007676" y="1341818"/>
                </a:cubicBezTo>
                <a:cubicBezTo>
                  <a:pt x="2993556" y="1341818"/>
                  <a:pt x="2979435" y="1338287"/>
                  <a:pt x="2965314" y="1331228"/>
                </a:cubicBezTo>
                <a:cubicBezTo>
                  <a:pt x="2965314" y="1331228"/>
                  <a:pt x="2963550" y="1329464"/>
                  <a:pt x="2960019" y="1325933"/>
                </a:cubicBezTo>
                <a:cubicBezTo>
                  <a:pt x="2956489" y="1322402"/>
                  <a:pt x="2951194" y="1320637"/>
                  <a:pt x="2944134" y="1320637"/>
                </a:cubicBezTo>
                <a:lnTo>
                  <a:pt x="2944134" y="1299456"/>
                </a:lnTo>
                <a:close/>
                <a:moveTo>
                  <a:pt x="2917658" y="1278276"/>
                </a:moveTo>
                <a:cubicBezTo>
                  <a:pt x="2921189" y="1278276"/>
                  <a:pt x="2926483" y="1278276"/>
                  <a:pt x="2933543" y="1278276"/>
                </a:cubicBezTo>
                <a:lnTo>
                  <a:pt x="2922954" y="1288866"/>
                </a:lnTo>
                <a:cubicBezTo>
                  <a:pt x="2915893" y="1288866"/>
                  <a:pt x="2912362" y="1288866"/>
                  <a:pt x="2912362" y="1288866"/>
                </a:cubicBezTo>
                <a:cubicBezTo>
                  <a:pt x="2912362" y="1281806"/>
                  <a:pt x="2914127" y="1278276"/>
                  <a:pt x="2917658" y="1278276"/>
                </a:cubicBezTo>
                <a:close/>
                <a:moveTo>
                  <a:pt x="2909715" y="1272981"/>
                </a:moveTo>
                <a:cubicBezTo>
                  <a:pt x="2911481" y="1272981"/>
                  <a:pt x="2912362" y="1274745"/>
                  <a:pt x="2912362" y="1278276"/>
                </a:cubicBezTo>
                <a:lnTo>
                  <a:pt x="2901772" y="1278276"/>
                </a:lnTo>
                <a:cubicBezTo>
                  <a:pt x="2905303" y="1274745"/>
                  <a:pt x="2907949" y="1272981"/>
                  <a:pt x="2909715" y="1272981"/>
                </a:cubicBezTo>
                <a:close/>
                <a:moveTo>
                  <a:pt x="8218160" y="1267685"/>
                </a:moveTo>
                <a:cubicBezTo>
                  <a:pt x="8225220" y="1267685"/>
                  <a:pt x="8228750" y="1271216"/>
                  <a:pt x="8228750" y="1278276"/>
                </a:cubicBezTo>
                <a:cubicBezTo>
                  <a:pt x="8228750" y="1278276"/>
                  <a:pt x="8226983" y="1278276"/>
                  <a:pt x="8223454" y="1278276"/>
                </a:cubicBezTo>
                <a:cubicBezTo>
                  <a:pt x="8219925" y="1278276"/>
                  <a:pt x="8218160" y="1278276"/>
                  <a:pt x="8218160" y="1278276"/>
                </a:cubicBezTo>
                <a:close/>
                <a:moveTo>
                  <a:pt x="6534284" y="1267685"/>
                </a:moveTo>
                <a:cubicBezTo>
                  <a:pt x="6534284" y="1267685"/>
                  <a:pt x="6536050" y="1269450"/>
                  <a:pt x="6539579" y="1272981"/>
                </a:cubicBezTo>
                <a:cubicBezTo>
                  <a:pt x="6543108" y="1276510"/>
                  <a:pt x="6544874" y="1278276"/>
                  <a:pt x="6544874" y="1278276"/>
                </a:cubicBezTo>
                <a:lnTo>
                  <a:pt x="6544874" y="1288866"/>
                </a:lnTo>
                <a:lnTo>
                  <a:pt x="6576646" y="1288866"/>
                </a:lnTo>
                <a:cubicBezTo>
                  <a:pt x="6576646" y="1281806"/>
                  <a:pt x="6580175" y="1281806"/>
                  <a:pt x="6587236" y="1288866"/>
                </a:cubicBezTo>
                <a:lnTo>
                  <a:pt x="6597826" y="1288866"/>
                </a:lnTo>
                <a:lnTo>
                  <a:pt x="6566054" y="1267685"/>
                </a:lnTo>
                <a:cubicBezTo>
                  <a:pt x="6558994" y="1267685"/>
                  <a:pt x="6551935" y="1267685"/>
                  <a:pt x="6544874" y="1267685"/>
                </a:cubicBezTo>
                <a:cubicBezTo>
                  <a:pt x="6537813" y="1267685"/>
                  <a:pt x="6534284" y="1267685"/>
                  <a:pt x="6534284" y="1267685"/>
                </a:cubicBezTo>
                <a:close/>
                <a:moveTo>
                  <a:pt x="6481332" y="1267685"/>
                </a:moveTo>
                <a:cubicBezTo>
                  <a:pt x="6481332" y="1274745"/>
                  <a:pt x="6484861" y="1278276"/>
                  <a:pt x="6491922" y="1278276"/>
                </a:cubicBezTo>
                <a:lnTo>
                  <a:pt x="6491922" y="1267685"/>
                </a:lnTo>
                <a:cubicBezTo>
                  <a:pt x="6484861" y="1267685"/>
                  <a:pt x="6481332" y="1267685"/>
                  <a:pt x="6481332" y="1267685"/>
                </a:cubicBezTo>
                <a:close/>
                <a:moveTo>
                  <a:pt x="3463064" y="1267685"/>
                </a:moveTo>
                <a:lnTo>
                  <a:pt x="3473655" y="1278276"/>
                </a:lnTo>
                <a:lnTo>
                  <a:pt x="3473655" y="1267685"/>
                </a:lnTo>
                <a:cubicBezTo>
                  <a:pt x="3473655" y="1267685"/>
                  <a:pt x="3470124" y="1267685"/>
                  <a:pt x="3463064" y="1267685"/>
                </a:cubicBezTo>
                <a:close/>
                <a:moveTo>
                  <a:pt x="2435794" y="1267685"/>
                </a:moveTo>
                <a:cubicBezTo>
                  <a:pt x="2442854" y="1274745"/>
                  <a:pt x="2448151" y="1278276"/>
                  <a:pt x="2451680" y="1278276"/>
                </a:cubicBezTo>
                <a:cubicBezTo>
                  <a:pt x="2455210" y="1278276"/>
                  <a:pt x="2460505" y="1278276"/>
                  <a:pt x="2467566" y="1278276"/>
                </a:cubicBezTo>
                <a:lnTo>
                  <a:pt x="2478156" y="1278276"/>
                </a:lnTo>
                <a:cubicBezTo>
                  <a:pt x="2478156" y="1278276"/>
                  <a:pt x="2474625" y="1274745"/>
                  <a:pt x="2467566" y="1267685"/>
                </a:cubicBezTo>
                <a:close/>
                <a:moveTo>
                  <a:pt x="3092399" y="1257095"/>
                </a:moveTo>
                <a:lnTo>
                  <a:pt x="3102990" y="1278276"/>
                </a:lnTo>
                <a:lnTo>
                  <a:pt x="3134762" y="1278276"/>
                </a:lnTo>
                <a:cubicBezTo>
                  <a:pt x="3134762" y="1278276"/>
                  <a:pt x="3129466" y="1274745"/>
                  <a:pt x="3118877" y="1267685"/>
                </a:cubicBezTo>
                <a:cubicBezTo>
                  <a:pt x="3108285" y="1260625"/>
                  <a:pt x="3099460" y="1257095"/>
                  <a:pt x="3092399" y="1257095"/>
                </a:cubicBezTo>
                <a:close/>
                <a:moveTo>
                  <a:pt x="2986495" y="1257095"/>
                </a:moveTo>
                <a:lnTo>
                  <a:pt x="3018266" y="1278276"/>
                </a:lnTo>
                <a:lnTo>
                  <a:pt x="3018266" y="1267685"/>
                </a:lnTo>
                <a:close/>
                <a:moveTo>
                  <a:pt x="2663488" y="1257095"/>
                </a:moveTo>
                <a:cubicBezTo>
                  <a:pt x="2652899" y="1257095"/>
                  <a:pt x="2651133" y="1260625"/>
                  <a:pt x="2658193" y="1267685"/>
                </a:cubicBezTo>
                <a:lnTo>
                  <a:pt x="2679374" y="1267685"/>
                </a:lnTo>
                <a:lnTo>
                  <a:pt x="2700554" y="1267685"/>
                </a:lnTo>
                <a:cubicBezTo>
                  <a:pt x="2700554" y="1267685"/>
                  <a:pt x="2697023" y="1264154"/>
                  <a:pt x="2689964" y="1257095"/>
                </a:cubicBezTo>
                <a:cubicBezTo>
                  <a:pt x="2682904" y="1257095"/>
                  <a:pt x="2674080" y="1257095"/>
                  <a:pt x="2663488" y="1257095"/>
                </a:cubicBezTo>
                <a:close/>
                <a:moveTo>
                  <a:pt x="2128673" y="1257095"/>
                </a:moveTo>
                <a:lnTo>
                  <a:pt x="2223986" y="1267685"/>
                </a:lnTo>
                <a:cubicBezTo>
                  <a:pt x="2245167" y="1281806"/>
                  <a:pt x="2255757" y="1288866"/>
                  <a:pt x="2255757" y="1288866"/>
                </a:cubicBezTo>
                <a:cubicBezTo>
                  <a:pt x="2255757" y="1295927"/>
                  <a:pt x="2252227" y="1297691"/>
                  <a:pt x="2245167" y="1294162"/>
                </a:cubicBezTo>
                <a:cubicBezTo>
                  <a:pt x="2238107" y="1290631"/>
                  <a:pt x="2229282" y="1287101"/>
                  <a:pt x="2218690" y="1283571"/>
                </a:cubicBezTo>
                <a:cubicBezTo>
                  <a:pt x="2208101" y="1280041"/>
                  <a:pt x="2195745" y="1278276"/>
                  <a:pt x="2181625" y="1278276"/>
                </a:cubicBezTo>
                <a:cubicBezTo>
                  <a:pt x="2174565" y="1278276"/>
                  <a:pt x="2165738" y="1276510"/>
                  <a:pt x="2155149" y="1272981"/>
                </a:cubicBezTo>
                <a:cubicBezTo>
                  <a:pt x="2144559" y="1269450"/>
                  <a:pt x="2135733" y="1264154"/>
                  <a:pt x="2128673" y="1257095"/>
                </a:cubicBezTo>
                <a:close/>
                <a:moveTo>
                  <a:pt x="1895684" y="1257095"/>
                </a:moveTo>
                <a:cubicBezTo>
                  <a:pt x="1888623" y="1257095"/>
                  <a:pt x="1885093" y="1258860"/>
                  <a:pt x="1885093" y="1262389"/>
                </a:cubicBezTo>
                <a:cubicBezTo>
                  <a:pt x="1885093" y="1265920"/>
                  <a:pt x="1888623" y="1267685"/>
                  <a:pt x="1895684" y="1267685"/>
                </a:cubicBezTo>
                <a:cubicBezTo>
                  <a:pt x="1902744" y="1267685"/>
                  <a:pt x="1909804" y="1267685"/>
                  <a:pt x="1916864" y="1267685"/>
                </a:cubicBezTo>
                <a:close/>
                <a:moveTo>
                  <a:pt x="6153028" y="1246504"/>
                </a:moveTo>
                <a:cubicBezTo>
                  <a:pt x="6153028" y="1246504"/>
                  <a:pt x="6153028" y="1248269"/>
                  <a:pt x="6153028" y="1251800"/>
                </a:cubicBezTo>
                <a:cubicBezTo>
                  <a:pt x="6153028" y="1255331"/>
                  <a:pt x="6153028" y="1257095"/>
                  <a:pt x="6153028" y="1257095"/>
                </a:cubicBezTo>
                <a:cubicBezTo>
                  <a:pt x="6160090" y="1257095"/>
                  <a:pt x="6163620" y="1255331"/>
                  <a:pt x="6163620" y="1251800"/>
                </a:cubicBezTo>
                <a:cubicBezTo>
                  <a:pt x="6163620" y="1248269"/>
                  <a:pt x="6160090" y="1246504"/>
                  <a:pt x="6153028" y="1246504"/>
                </a:cubicBezTo>
                <a:close/>
                <a:moveTo>
                  <a:pt x="2711145" y="1246504"/>
                </a:moveTo>
                <a:cubicBezTo>
                  <a:pt x="2725266" y="1253564"/>
                  <a:pt x="2735856" y="1257095"/>
                  <a:pt x="2742916" y="1257095"/>
                </a:cubicBezTo>
                <a:lnTo>
                  <a:pt x="2732326" y="1246504"/>
                </a:lnTo>
                <a:close/>
                <a:moveTo>
                  <a:pt x="1408525" y="1246504"/>
                </a:moveTo>
                <a:lnTo>
                  <a:pt x="1419114" y="1246504"/>
                </a:lnTo>
                <a:cubicBezTo>
                  <a:pt x="1426175" y="1253564"/>
                  <a:pt x="1433235" y="1255331"/>
                  <a:pt x="1440296" y="1251800"/>
                </a:cubicBezTo>
                <a:cubicBezTo>
                  <a:pt x="1447356" y="1248269"/>
                  <a:pt x="1457946" y="1250035"/>
                  <a:pt x="1472067" y="1257095"/>
                </a:cubicBezTo>
                <a:cubicBezTo>
                  <a:pt x="1479127" y="1264154"/>
                  <a:pt x="1486187" y="1267685"/>
                  <a:pt x="1493248" y="1267685"/>
                </a:cubicBezTo>
                <a:cubicBezTo>
                  <a:pt x="1500308" y="1267685"/>
                  <a:pt x="1503838" y="1267685"/>
                  <a:pt x="1503838" y="1267685"/>
                </a:cubicBezTo>
                <a:cubicBezTo>
                  <a:pt x="1510898" y="1267685"/>
                  <a:pt x="1517959" y="1271216"/>
                  <a:pt x="1525019" y="1278276"/>
                </a:cubicBezTo>
                <a:cubicBezTo>
                  <a:pt x="1532080" y="1285335"/>
                  <a:pt x="1537375" y="1288866"/>
                  <a:pt x="1540904" y="1288866"/>
                </a:cubicBezTo>
                <a:cubicBezTo>
                  <a:pt x="1544436" y="1288866"/>
                  <a:pt x="1556790" y="1292397"/>
                  <a:pt x="1577971" y="1299456"/>
                </a:cubicBezTo>
                <a:cubicBezTo>
                  <a:pt x="1599152" y="1306516"/>
                  <a:pt x="1634453" y="1317108"/>
                  <a:pt x="1683875" y="1331228"/>
                </a:cubicBezTo>
                <a:lnTo>
                  <a:pt x="1705056" y="1341818"/>
                </a:lnTo>
                <a:cubicBezTo>
                  <a:pt x="1697995" y="1341818"/>
                  <a:pt x="1689170" y="1341818"/>
                  <a:pt x="1678581" y="1341818"/>
                </a:cubicBezTo>
                <a:cubicBezTo>
                  <a:pt x="1667989" y="1341818"/>
                  <a:pt x="1659164" y="1338287"/>
                  <a:pt x="1652104" y="1331228"/>
                </a:cubicBezTo>
                <a:lnTo>
                  <a:pt x="1609742" y="1320637"/>
                </a:lnTo>
                <a:lnTo>
                  <a:pt x="1535610" y="1299456"/>
                </a:lnTo>
                <a:cubicBezTo>
                  <a:pt x="1521489" y="1299456"/>
                  <a:pt x="1514429" y="1299456"/>
                  <a:pt x="1514429" y="1299456"/>
                </a:cubicBezTo>
                <a:lnTo>
                  <a:pt x="1482658" y="1278276"/>
                </a:lnTo>
                <a:cubicBezTo>
                  <a:pt x="1482658" y="1264154"/>
                  <a:pt x="1465007" y="1257095"/>
                  <a:pt x="1429704" y="1257095"/>
                </a:cubicBezTo>
                <a:cubicBezTo>
                  <a:pt x="1415585" y="1257095"/>
                  <a:pt x="1408525" y="1253564"/>
                  <a:pt x="1408525" y="1246504"/>
                </a:cubicBezTo>
                <a:close/>
                <a:moveTo>
                  <a:pt x="2840878" y="1241210"/>
                </a:moveTo>
                <a:cubicBezTo>
                  <a:pt x="2839114" y="1241210"/>
                  <a:pt x="2838230" y="1242975"/>
                  <a:pt x="2838230" y="1246504"/>
                </a:cubicBezTo>
                <a:cubicBezTo>
                  <a:pt x="2838230" y="1253564"/>
                  <a:pt x="2838230" y="1257095"/>
                  <a:pt x="2838230" y="1257095"/>
                </a:cubicBezTo>
                <a:cubicBezTo>
                  <a:pt x="2852351" y="1250035"/>
                  <a:pt x="2866471" y="1253564"/>
                  <a:pt x="2880591" y="1267685"/>
                </a:cubicBezTo>
                <a:lnTo>
                  <a:pt x="2870002" y="1278276"/>
                </a:lnTo>
                <a:cubicBezTo>
                  <a:pt x="2855879" y="1271216"/>
                  <a:pt x="2845290" y="1271216"/>
                  <a:pt x="2838230" y="1278276"/>
                </a:cubicBezTo>
                <a:cubicBezTo>
                  <a:pt x="2831170" y="1278276"/>
                  <a:pt x="2827639" y="1278276"/>
                  <a:pt x="2827639" y="1278276"/>
                </a:cubicBezTo>
                <a:lnTo>
                  <a:pt x="2817049" y="1267685"/>
                </a:lnTo>
                <a:cubicBezTo>
                  <a:pt x="2817049" y="1274745"/>
                  <a:pt x="2820579" y="1280041"/>
                  <a:pt x="2827639" y="1283571"/>
                </a:cubicBezTo>
                <a:cubicBezTo>
                  <a:pt x="2834700" y="1287101"/>
                  <a:pt x="2841760" y="1288866"/>
                  <a:pt x="2848820" y="1288866"/>
                </a:cubicBezTo>
                <a:cubicBezTo>
                  <a:pt x="2870002" y="1302987"/>
                  <a:pt x="2880591" y="1310047"/>
                  <a:pt x="2880591" y="1310047"/>
                </a:cubicBezTo>
                <a:cubicBezTo>
                  <a:pt x="2880591" y="1310047"/>
                  <a:pt x="2870002" y="1306516"/>
                  <a:pt x="2848820" y="1299456"/>
                </a:cubicBezTo>
                <a:cubicBezTo>
                  <a:pt x="2827639" y="1292397"/>
                  <a:pt x="2817049" y="1285335"/>
                  <a:pt x="2817049" y="1278276"/>
                </a:cubicBezTo>
                <a:lnTo>
                  <a:pt x="2753506" y="1257095"/>
                </a:lnTo>
                <a:cubicBezTo>
                  <a:pt x="2753506" y="1264154"/>
                  <a:pt x="2760567" y="1267685"/>
                  <a:pt x="2774687" y="1267685"/>
                </a:cubicBezTo>
                <a:lnTo>
                  <a:pt x="2785278" y="1278276"/>
                </a:lnTo>
                <a:lnTo>
                  <a:pt x="2795868" y="1288866"/>
                </a:lnTo>
                <a:lnTo>
                  <a:pt x="2806458" y="1299456"/>
                </a:lnTo>
                <a:lnTo>
                  <a:pt x="2806458" y="1310047"/>
                </a:lnTo>
                <a:lnTo>
                  <a:pt x="2827639" y="1310047"/>
                </a:lnTo>
                <a:lnTo>
                  <a:pt x="2859410" y="1320637"/>
                </a:lnTo>
                <a:cubicBezTo>
                  <a:pt x="2866471" y="1320637"/>
                  <a:pt x="2877061" y="1324168"/>
                  <a:pt x="2891182" y="1331228"/>
                </a:cubicBezTo>
                <a:cubicBezTo>
                  <a:pt x="2891182" y="1331228"/>
                  <a:pt x="2896477" y="1332993"/>
                  <a:pt x="2907067" y="1336523"/>
                </a:cubicBezTo>
                <a:cubicBezTo>
                  <a:pt x="2917658" y="1340053"/>
                  <a:pt x="2926483" y="1345349"/>
                  <a:pt x="2933543" y="1352408"/>
                </a:cubicBezTo>
                <a:lnTo>
                  <a:pt x="2965314" y="1362999"/>
                </a:lnTo>
                <a:lnTo>
                  <a:pt x="2944134" y="1362999"/>
                </a:lnTo>
                <a:lnTo>
                  <a:pt x="2933543" y="1362999"/>
                </a:lnTo>
                <a:lnTo>
                  <a:pt x="2954724" y="1373589"/>
                </a:lnTo>
                <a:lnTo>
                  <a:pt x="2965314" y="1362999"/>
                </a:lnTo>
                <a:lnTo>
                  <a:pt x="2997086" y="1373589"/>
                </a:lnTo>
                <a:lnTo>
                  <a:pt x="3007676" y="1384180"/>
                </a:lnTo>
                <a:cubicBezTo>
                  <a:pt x="3014737" y="1384180"/>
                  <a:pt x="3020031" y="1384180"/>
                  <a:pt x="3023562" y="1384180"/>
                </a:cubicBezTo>
                <a:cubicBezTo>
                  <a:pt x="3027093" y="1384180"/>
                  <a:pt x="3032387" y="1387710"/>
                  <a:pt x="3039447" y="1394770"/>
                </a:cubicBezTo>
                <a:lnTo>
                  <a:pt x="3039447" y="1384180"/>
                </a:lnTo>
                <a:cubicBezTo>
                  <a:pt x="3046508" y="1384180"/>
                  <a:pt x="3057098" y="1384180"/>
                  <a:pt x="3071218" y="1384180"/>
                </a:cubicBezTo>
                <a:lnTo>
                  <a:pt x="3113581" y="1405360"/>
                </a:lnTo>
                <a:cubicBezTo>
                  <a:pt x="3113581" y="1412420"/>
                  <a:pt x="3113581" y="1415951"/>
                  <a:pt x="3113581" y="1415951"/>
                </a:cubicBezTo>
                <a:lnTo>
                  <a:pt x="3124171" y="1415951"/>
                </a:lnTo>
                <a:cubicBezTo>
                  <a:pt x="3124171" y="1408891"/>
                  <a:pt x="3125935" y="1405360"/>
                  <a:pt x="3129466" y="1405360"/>
                </a:cubicBezTo>
                <a:cubicBezTo>
                  <a:pt x="3132997" y="1405360"/>
                  <a:pt x="3132997" y="1408891"/>
                  <a:pt x="3129466" y="1415951"/>
                </a:cubicBezTo>
                <a:cubicBezTo>
                  <a:pt x="3125935" y="1423012"/>
                  <a:pt x="3127701" y="1426541"/>
                  <a:pt x="3134762" y="1426541"/>
                </a:cubicBezTo>
                <a:lnTo>
                  <a:pt x="3155942" y="1426541"/>
                </a:lnTo>
                <a:lnTo>
                  <a:pt x="3155942" y="1437132"/>
                </a:lnTo>
                <a:lnTo>
                  <a:pt x="3177123" y="1447722"/>
                </a:lnTo>
                <a:cubicBezTo>
                  <a:pt x="3177123" y="1454783"/>
                  <a:pt x="3184183" y="1458312"/>
                  <a:pt x="3198303" y="1458312"/>
                </a:cubicBezTo>
                <a:lnTo>
                  <a:pt x="3208895" y="1447722"/>
                </a:lnTo>
                <a:lnTo>
                  <a:pt x="3219485" y="1447722"/>
                </a:lnTo>
                <a:cubicBezTo>
                  <a:pt x="3226545" y="1447722"/>
                  <a:pt x="3231839" y="1447722"/>
                  <a:pt x="3235370" y="1447722"/>
                </a:cubicBezTo>
                <a:cubicBezTo>
                  <a:pt x="3238901" y="1447722"/>
                  <a:pt x="3244195" y="1444191"/>
                  <a:pt x="3251255" y="1437132"/>
                </a:cubicBezTo>
                <a:lnTo>
                  <a:pt x="3261847" y="1447722"/>
                </a:lnTo>
                <a:cubicBezTo>
                  <a:pt x="3261847" y="1447722"/>
                  <a:pt x="3258316" y="1447722"/>
                  <a:pt x="3251255" y="1447722"/>
                </a:cubicBezTo>
                <a:cubicBezTo>
                  <a:pt x="3244195" y="1447722"/>
                  <a:pt x="3244195" y="1451253"/>
                  <a:pt x="3251255" y="1458312"/>
                </a:cubicBezTo>
                <a:lnTo>
                  <a:pt x="3272437" y="1458312"/>
                </a:lnTo>
                <a:lnTo>
                  <a:pt x="3283027" y="1458312"/>
                </a:lnTo>
                <a:cubicBezTo>
                  <a:pt x="3283027" y="1465372"/>
                  <a:pt x="3290088" y="1468903"/>
                  <a:pt x="3304208" y="1468903"/>
                </a:cubicBezTo>
                <a:cubicBezTo>
                  <a:pt x="3325389" y="1475964"/>
                  <a:pt x="3332449" y="1475964"/>
                  <a:pt x="3325389" y="1468903"/>
                </a:cubicBezTo>
                <a:lnTo>
                  <a:pt x="3335979" y="1468903"/>
                </a:lnTo>
                <a:cubicBezTo>
                  <a:pt x="3335979" y="1468903"/>
                  <a:pt x="3337743" y="1468903"/>
                  <a:pt x="3341274" y="1468903"/>
                </a:cubicBezTo>
                <a:cubicBezTo>
                  <a:pt x="3344806" y="1468903"/>
                  <a:pt x="3350099" y="1468903"/>
                  <a:pt x="3357160" y="1468903"/>
                </a:cubicBezTo>
                <a:cubicBezTo>
                  <a:pt x="3364220" y="1468903"/>
                  <a:pt x="3367751" y="1470668"/>
                  <a:pt x="3367751" y="1474199"/>
                </a:cubicBezTo>
                <a:cubicBezTo>
                  <a:pt x="3367751" y="1477728"/>
                  <a:pt x="3365986" y="1479493"/>
                  <a:pt x="3362456" y="1479493"/>
                </a:cubicBezTo>
                <a:cubicBezTo>
                  <a:pt x="3358926" y="1479493"/>
                  <a:pt x="3353630" y="1479493"/>
                  <a:pt x="3346570" y="1479493"/>
                </a:cubicBezTo>
                <a:lnTo>
                  <a:pt x="3357160" y="1490084"/>
                </a:lnTo>
                <a:cubicBezTo>
                  <a:pt x="3378341" y="1497143"/>
                  <a:pt x="3392461" y="1502439"/>
                  <a:pt x="3399522" y="1505970"/>
                </a:cubicBezTo>
                <a:cubicBezTo>
                  <a:pt x="3406582" y="1509499"/>
                  <a:pt x="3417172" y="1513030"/>
                  <a:pt x="3431293" y="1516560"/>
                </a:cubicBezTo>
                <a:cubicBezTo>
                  <a:pt x="3445413" y="1520091"/>
                  <a:pt x="3461299" y="1523620"/>
                  <a:pt x="3478949" y="1527151"/>
                </a:cubicBezTo>
                <a:cubicBezTo>
                  <a:pt x="3496600" y="1530680"/>
                  <a:pt x="3508956" y="1532445"/>
                  <a:pt x="3516016" y="1532445"/>
                </a:cubicBezTo>
                <a:cubicBezTo>
                  <a:pt x="3544257" y="1546566"/>
                  <a:pt x="3574263" y="1553626"/>
                  <a:pt x="3606034" y="1553626"/>
                </a:cubicBezTo>
                <a:cubicBezTo>
                  <a:pt x="3637805" y="1553626"/>
                  <a:pt x="3657222" y="1560687"/>
                  <a:pt x="3664282" y="1574807"/>
                </a:cubicBezTo>
                <a:lnTo>
                  <a:pt x="3696052" y="1585397"/>
                </a:lnTo>
                <a:lnTo>
                  <a:pt x="3727824" y="1595988"/>
                </a:lnTo>
                <a:cubicBezTo>
                  <a:pt x="3741946" y="1603047"/>
                  <a:pt x="3759596" y="1606578"/>
                  <a:pt x="3780776" y="1606578"/>
                </a:cubicBezTo>
                <a:cubicBezTo>
                  <a:pt x="3787836" y="1606578"/>
                  <a:pt x="3791367" y="1610109"/>
                  <a:pt x="3791367" y="1617170"/>
                </a:cubicBezTo>
                <a:cubicBezTo>
                  <a:pt x="3798427" y="1617170"/>
                  <a:pt x="3816078" y="1620699"/>
                  <a:pt x="3844319" y="1627759"/>
                </a:cubicBezTo>
                <a:cubicBezTo>
                  <a:pt x="3851379" y="1627759"/>
                  <a:pt x="3860204" y="1629524"/>
                  <a:pt x="3870796" y="1633055"/>
                </a:cubicBezTo>
                <a:cubicBezTo>
                  <a:pt x="3881386" y="1636584"/>
                  <a:pt x="3886681" y="1638349"/>
                  <a:pt x="3886681" y="1638349"/>
                </a:cubicBezTo>
                <a:lnTo>
                  <a:pt x="3907860" y="1648940"/>
                </a:lnTo>
                <a:cubicBezTo>
                  <a:pt x="3914921" y="1656001"/>
                  <a:pt x="3921982" y="1659530"/>
                  <a:pt x="3929042" y="1659530"/>
                </a:cubicBezTo>
                <a:cubicBezTo>
                  <a:pt x="3964344" y="1645410"/>
                  <a:pt x="3996114" y="1652470"/>
                  <a:pt x="4024356" y="1680711"/>
                </a:cubicBezTo>
                <a:cubicBezTo>
                  <a:pt x="4031416" y="1687772"/>
                  <a:pt x="4036710" y="1691301"/>
                  <a:pt x="4040242" y="1691301"/>
                </a:cubicBezTo>
                <a:cubicBezTo>
                  <a:pt x="4043772" y="1691301"/>
                  <a:pt x="4049066" y="1691301"/>
                  <a:pt x="4056127" y="1691301"/>
                </a:cubicBezTo>
                <a:cubicBezTo>
                  <a:pt x="4070248" y="1684242"/>
                  <a:pt x="4079073" y="1682476"/>
                  <a:pt x="4082604" y="1686007"/>
                </a:cubicBezTo>
                <a:cubicBezTo>
                  <a:pt x="4086133" y="1689537"/>
                  <a:pt x="4091429" y="1691301"/>
                  <a:pt x="4098489" y="1691301"/>
                </a:cubicBezTo>
                <a:cubicBezTo>
                  <a:pt x="4105548" y="1691301"/>
                  <a:pt x="4110844" y="1693066"/>
                  <a:pt x="4114374" y="1696597"/>
                </a:cubicBezTo>
                <a:cubicBezTo>
                  <a:pt x="4117904" y="1700128"/>
                  <a:pt x="4123200" y="1701893"/>
                  <a:pt x="4130260" y="1701893"/>
                </a:cubicBezTo>
                <a:lnTo>
                  <a:pt x="4130260" y="1691301"/>
                </a:lnTo>
                <a:lnTo>
                  <a:pt x="4119669" y="1670122"/>
                </a:lnTo>
                <a:cubicBezTo>
                  <a:pt x="4119669" y="1656001"/>
                  <a:pt x="4105548" y="1652470"/>
                  <a:pt x="4077308" y="1659530"/>
                </a:cubicBezTo>
                <a:cubicBezTo>
                  <a:pt x="4070248" y="1659530"/>
                  <a:pt x="4064952" y="1659530"/>
                  <a:pt x="4061422" y="1659530"/>
                </a:cubicBezTo>
                <a:cubicBezTo>
                  <a:pt x="4057892" y="1659530"/>
                  <a:pt x="4056127" y="1659530"/>
                  <a:pt x="4056127" y="1659530"/>
                </a:cubicBezTo>
                <a:cubicBezTo>
                  <a:pt x="4049066" y="1645410"/>
                  <a:pt x="4027886" y="1641880"/>
                  <a:pt x="3992585" y="1648940"/>
                </a:cubicBezTo>
                <a:cubicBezTo>
                  <a:pt x="3985524" y="1648940"/>
                  <a:pt x="3978464" y="1645410"/>
                  <a:pt x="3971404" y="1638349"/>
                </a:cubicBezTo>
                <a:lnTo>
                  <a:pt x="3960812" y="1627759"/>
                </a:lnTo>
                <a:lnTo>
                  <a:pt x="3950223" y="1627759"/>
                </a:lnTo>
                <a:cubicBezTo>
                  <a:pt x="3957284" y="1634820"/>
                  <a:pt x="3953754" y="1634820"/>
                  <a:pt x="3939633" y="1627759"/>
                </a:cubicBezTo>
                <a:cubicBezTo>
                  <a:pt x="3932572" y="1627759"/>
                  <a:pt x="3921982" y="1624228"/>
                  <a:pt x="3907860" y="1617170"/>
                </a:cubicBezTo>
                <a:cubicBezTo>
                  <a:pt x="3865500" y="1603047"/>
                  <a:pt x="3844319" y="1595988"/>
                  <a:pt x="3844319" y="1595988"/>
                </a:cubicBezTo>
                <a:lnTo>
                  <a:pt x="3823138" y="1574807"/>
                </a:lnTo>
                <a:cubicBezTo>
                  <a:pt x="3816078" y="1574807"/>
                  <a:pt x="3805488" y="1571276"/>
                  <a:pt x="3791367" y="1564218"/>
                </a:cubicBezTo>
                <a:cubicBezTo>
                  <a:pt x="3763126" y="1543036"/>
                  <a:pt x="3738415" y="1535976"/>
                  <a:pt x="3717234" y="1543036"/>
                </a:cubicBezTo>
                <a:lnTo>
                  <a:pt x="3706644" y="1543036"/>
                </a:lnTo>
                <a:lnTo>
                  <a:pt x="3696052" y="1532445"/>
                </a:lnTo>
                <a:cubicBezTo>
                  <a:pt x="3696052" y="1539506"/>
                  <a:pt x="3696052" y="1543036"/>
                  <a:pt x="3696052" y="1543036"/>
                </a:cubicBezTo>
                <a:cubicBezTo>
                  <a:pt x="3696052" y="1543036"/>
                  <a:pt x="3696052" y="1546566"/>
                  <a:pt x="3696052" y="1553626"/>
                </a:cubicBezTo>
                <a:cubicBezTo>
                  <a:pt x="3688992" y="1553626"/>
                  <a:pt x="3678402" y="1550095"/>
                  <a:pt x="3664282" y="1543036"/>
                </a:cubicBezTo>
                <a:cubicBezTo>
                  <a:pt x="3643100" y="1528916"/>
                  <a:pt x="3618390" y="1518324"/>
                  <a:pt x="3590148" y="1511264"/>
                </a:cubicBezTo>
                <a:cubicBezTo>
                  <a:pt x="3576028" y="1511264"/>
                  <a:pt x="3565438" y="1509499"/>
                  <a:pt x="3558378" y="1505970"/>
                </a:cubicBezTo>
                <a:cubicBezTo>
                  <a:pt x="3551317" y="1502439"/>
                  <a:pt x="3544257" y="1500674"/>
                  <a:pt x="3537196" y="1500674"/>
                </a:cubicBezTo>
                <a:lnTo>
                  <a:pt x="3516016" y="1500674"/>
                </a:lnTo>
                <a:cubicBezTo>
                  <a:pt x="3487776" y="1486554"/>
                  <a:pt x="3470124" y="1479493"/>
                  <a:pt x="3463064" y="1479493"/>
                </a:cubicBezTo>
                <a:lnTo>
                  <a:pt x="3452474" y="1479493"/>
                </a:lnTo>
                <a:lnTo>
                  <a:pt x="3452474" y="1468903"/>
                </a:lnTo>
                <a:lnTo>
                  <a:pt x="3452474" y="1458312"/>
                </a:lnTo>
                <a:cubicBezTo>
                  <a:pt x="3452474" y="1458312"/>
                  <a:pt x="3447178" y="1454783"/>
                  <a:pt x="3436588" y="1447722"/>
                </a:cubicBezTo>
                <a:cubicBezTo>
                  <a:pt x="3425997" y="1440662"/>
                  <a:pt x="3420703" y="1440662"/>
                  <a:pt x="3420703" y="1447722"/>
                </a:cubicBezTo>
                <a:lnTo>
                  <a:pt x="3399522" y="1447722"/>
                </a:lnTo>
                <a:cubicBezTo>
                  <a:pt x="3399522" y="1447722"/>
                  <a:pt x="3397758" y="1445957"/>
                  <a:pt x="3394226" y="1442427"/>
                </a:cubicBezTo>
                <a:cubicBezTo>
                  <a:pt x="3390695" y="1438897"/>
                  <a:pt x="3388931" y="1437132"/>
                  <a:pt x="3388931" y="1437132"/>
                </a:cubicBezTo>
                <a:cubicBezTo>
                  <a:pt x="3387166" y="1438897"/>
                  <a:pt x="3385401" y="1440221"/>
                  <a:pt x="3383637" y="1441103"/>
                </a:cubicBezTo>
                <a:lnTo>
                  <a:pt x="3379970" y="1442020"/>
                </a:lnTo>
                <a:lnTo>
                  <a:pt x="3420703" y="1458312"/>
                </a:lnTo>
                <a:cubicBezTo>
                  <a:pt x="3420703" y="1465372"/>
                  <a:pt x="3420703" y="1468903"/>
                  <a:pt x="3420703" y="1468903"/>
                </a:cubicBezTo>
                <a:cubicBezTo>
                  <a:pt x="3364220" y="1468903"/>
                  <a:pt x="3321858" y="1458312"/>
                  <a:pt x="3293618" y="1437132"/>
                </a:cubicBezTo>
                <a:cubicBezTo>
                  <a:pt x="3293618" y="1430072"/>
                  <a:pt x="3288322" y="1426541"/>
                  <a:pt x="3277733" y="1426541"/>
                </a:cubicBezTo>
                <a:cubicBezTo>
                  <a:pt x="3267141" y="1426541"/>
                  <a:pt x="3261847" y="1426541"/>
                  <a:pt x="3261847" y="1426541"/>
                </a:cubicBezTo>
                <a:lnTo>
                  <a:pt x="3261847" y="1405360"/>
                </a:lnTo>
                <a:cubicBezTo>
                  <a:pt x="3254786" y="1405360"/>
                  <a:pt x="3251255" y="1405360"/>
                  <a:pt x="3251255" y="1405360"/>
                </a:cubicBezTo>
                <a:cubicBezTo>
                  <a:pt x="3251255" y="1405360"/>
                  <a:pt x="3251255" y="1408891"/>
                  <a:pt x="3251255" y="1415951"/>
                </a:cubicBezTo>
                <a:lnTo>
                  <a:pt x="3251255" y="1426541"/>
                </a:lnTo>
                <a:cubicBezTo>
                  <a:pt x="3244195" y="1419481"/>
                  <a:pt x="3238901" y="1415951"/>
                  <a:pt x="3235370" y="1415951"/>
                </a:cubicBezTo>
                <a:cubicBezTo>
                  <a:pt x="3231839" y="1415951"/>
                  <a:pt x="3226545" y="1412420"/>
                  <a:pt x="3219485" y="1405360"/>
                </a:cubicBezTo>
                <a:lnTo>
                  <a:pt x="3230075" y="1405360"/>
                </a:lnTo>
                <a:cubicBezTo>
                  <a:pt x="3237136" y="1405360"/>
                  <a:pt x="3240666" y="1403595"/>
                  <a:pt x="3240666" y="1400066"/>
                </a:cubicBezTo>
                <a:cubicBezTo>
                  <a:pt x="3240666" y="1396535"/>
                  <a:pt x="3235370" y="1394770"/>
                  <a:pt x="3224781" y="1394770"/>
                </a:cubicBezTo>
                <a:cubicBezTo>
                  <a:pt x="3214189" y="1394770"/>
                  <a:pt x="3208895" y="1391239"/>
                  <a:pt x="3208895" y="1384180"/>
                </a:cubicBezTo>
                <a:lnTo>
                  <a:pt x="3187714" y="1373589"/>
                </a:lnTo>
                <a:cubicBezTo>
                  <a:pt x="3180653" y="1373589"/>
                  <a:pt x="3177123" y="1371824"/>
                  <a:pt x="3177123" y="1368293"/>
                </a:cubicBezTo>
                <a:cubicBezTo>
                  <a:pt x="3177123" y="1364764"/>
                  <a:pt x="3163002" y="1357704"/>
                  <a:pt x="3134762" y="1347114"/>
                </a:cubicBezTo>
                <a:cubicBezTo>
                  <a:pt x="3106520" y="1336523"/>
                  <a:pt x="3085339" y="1331228"/>
                  <a:pt x="3071218" y="1331228"/>
                </a:cubicBezTo>
                <a:cubicBezTo>
                  <a:pt x="3071218" y="1331228"/>
                  <a:pt x="3071218" y="1327697"/>
                  <a:pt x="3071218" y="1320637"/>
                </a:cubicBezTo>
                <a:lnTo>
                  <a:pt x="3039447" y="1299456"/>
                </a:lnTo>
                <a:cubicBezTo>
                  <a:pt x="2975906" y="1278276"/>
                  <a:pt x="2926483" y="1264154"/>
                  <a:pt x="2891182" y="1257095"/>
                </a:cubicBezTo>
                <a:cubicBezTo>
                  <a:pt x="2884122" y="1250035"/>
                  <a:pt x="2877061" y="1246504"/>
                  <a:pt x="2870002" y="1246504"/>
                </a:cubicBezTo>
                <a:cubicBezTo>
                  <a:pt x="2862941" y="1246504"/>
                  <a:pt x="2855879" y="1246504"/>
                  <a:pt x="2848820" y="1246504"/>
                </a:cubicBezTo>
                <a:cubicBezTo>
                  <a:pt x="2845290" y="1242975"/>
                  <a:pt x="2842642" y="1241210"/>
                  <a:pt x="2840878" y="1241210"/>
                </a:cubicBezTo>
                <a:close/>
                <a:moveTo>
                  <a:pt x="8133435" y="1235914"/>
                </a:moveTo>
                <a:cubicBezTo>
                  <a:pt x="8140497" y="1235914"/>
                  <a:pt x="8147556" y="1235914"/>
                  <a:pt x="8154617" y="1235914"/>
                </a:cubicBezTo>
                <a:cubicBezTo>
                  <a:pt x="8161677" y="1235914"/>
                  <a:pt x="8165206" y="1239445"/>
                  <a:pt x="8165206" y="1246504"/>
                </a:cubicBezTo>
                <a:cubicBezTo>
                  <a:pt x="8151087" y="1246504"/>
                  <a:pt x="8140497" y="1242975"/>
                  <a:pt x="8133435" y="1235914"/>
                </a:cubicBezTo>
                <a:close/>
                <a:moveTo>
                  <a:pt x="6735502" y="1225324"/>
                </a:moveTo>
                <a:lnTo>
                  <a:pt x="6735502" y="1235914"/>
                </a:lnTo>
                <a:cubicBezTo>
                  <a:pt x="6742562" y="1242975"/>
                  <a:pt x="6751387" y="1244739"/>
                  <a:pt x="6761977" y="1241210"/>
                </a:cubicBezTo>
                <a:cubicBezTo>
                  <a:pt x="6772568" y="1237679"/>
                  <a:pt x="6777862" y="1239445"/>
                  <a:pt x="6777862" y="1246504"/>
                </a:cubicBezTo>
                <a:cubicBezTo>
                  <a:pt x="6777862" y="1253564"/>
                  <a:pt x="6779628" y="1257095"/>
                  <a:pt x="6783158" y="1257095"/>
                </a:cubicBezTo>
                <a:cubicBezTo>
                  <a:pt x="6786688" y="1257095"/>
                  <a:pt x="6791984" y="1257095"/>
                  <a:pt x="6799044" y="1257095"/>
                </a:cubicBezTo>
                <a:lnTo>
                  <a:pt x="6820224" y="1267685"/>
                </a:lnTo>
                <a:cubicBezTo>
                  <a:pt x="6827285" y="1274745"/>
                  <a:pt x="6832580" y="1276510"/>
                  <a:pt x="6836110" y="1272981"/>
                </a:cubicBezTo>
                <a:cubicBezTo>
                  <a:pt x="6839640" y="1269450"/>
                  <a:pt x="6843170" y="1269450"/>
                  <a:pt x="6846700" y="1272981"/>
                </a:cubicBezTo>
                <a:cubicBezTo>
                  <a:pt x="6850230" y="1276510"/>
                  <a:pt x="6859056" y="1280041"/>
                  <a:pt x="6873177" y="1283571"/>
                </a:cubicBezTo>
                <a:cubicBezTo>
                  <a:pt x="6887296" y="1287101"/>
                  <a:pt x="6897888" y="1288866"/>
                  <a:pt x="6904948" y="1288866"/>
                </a:cubicBezTo>
                <a:lnTo>
                  <a:pt x="6915539" y="1278276"/>
                </a:lnTo>
                <a:cubicBezTo>
                  <a:pt x="6908477" y="1285335"/>
                  <a:pt x="6908477" y="1290631"/>
                  <a:pt x="6915539" y="1294162"/>
                </a:cubicBezTo>
                <a:cubicBezTo>
                  <a:pt x="6922600" y="1297691"/>
                  <a:pt x="6929658" y="1299456"/>
                  <a:pt x="6936718" y="1299456"/>
                </a:cubicBezTo>
                <a:cubicBezTo>
                  <a:pt x="6943780" y="1299456"/>
                  <a:pt x="6950840" y="1301221"/>
                  <a:pt x="6957900" y="1304752"/>
                </a:cubicBezTo>
                <a:cubicBezTo>
                  <a:pt x="6964960" y="1308283"/>
                  <a:pt x="6968491" y="1313577"/>
                  <a:pt x="6968491" y="1320637"/>
                </a:cubicBezTo>
                <a:cubicBezTo>
                  <a:pt x="6972020" y="1320637"/>
                  <a:pt x="6973785" y="1320637"/>
                  <a:pt x="6973785" y="1320637"/>
                </a:cubicBezTo>
                <a:lnTo>
                  <a:pt x="6989670" y="1320637"/>
                </a:lnTo>
                <a:cubicBezTo>
                  <a:pt x="6989670" y="1327697"/>
                  <a:pt x="6994966" y="1329464"/>
                  <a:pt x="7005558" y="1325933"/>
                </a:cubicBezTo>
                <a:cubicBezTo>
                  <a:pt x="7016148" y="1322402"/>
                  <a:pt x="7023208" y="1322402"/>
                  <a:pt x="7026737" y="1325933"/>
                </a:cubicBezTo>
                <a:cubicBezTo>
                  <a:pt x="7030266" y="1329464"/>
                  <a:pt x="7035562" y="1331228"/>
                  <a:pt x="7042622" y="1331228"/>
                </a:cubicBezTo>
                <a:cubicBezTo>
                  <a:pt x="7042622" y="1338287"/>
                  <a:pt x="7044389" y="1341818"/>
                  <a:pt x="7047918" y="1341818"/>
                </a:cubicBezTo>
                <a:cubicBezTo>
                  <a:pt x="7051448" y="1341818"/>
                  <a:pt x="7058510" y="1341818"/>
                  <a:pt x="7069100" y="1341818"/>
                </a:cubicBezTo>
                <a:cubicBezTo>
                  <a:pt x="7079689" y="1341818"/>
                  <a:pt x="7090280" y="1345349"/>
                  <a:pt x="7100870" y="1352408"/>
                </a:cubicBezTo>
                <a:cubicBezTo>
                  <a:pt x="7111462" y="1359468"/>
                  <a:pt x="7116756" y="1359468"/>
                  <a:pt x="7116756" y="1352408"/>
                </a:cubicBezTo>
                <a:lnTo>
                  <a:pt x="7127347" y="1362999"/>
                </a:lnTo>
                <a:cubicBezTo>
                  <a:pt x="7134408" y="1370060"/>
                  <a:pt x="7143232" y="1373589"/>
                  <a:pt x="7153822" y="1373589"/>
                </a:cubicBezTo>
                <a:cubicBezTo>
                  <a:pt x="7164414" y="1373589"/>
                  <a:pt x="7176770" y="1377120"/>
                  <a:pt x="7190889" y="1384180"/>
                </a:cubicBezTo>
                <a:cubicBezTo>
                  <a:pt x="7212070" y="1391239"/>
                  <a:pt x="7231485" y="1396535"/>
                  <a:pt x="7249136" y="1400066"/>
                </a:cubicBezTo>
                <a:cubicBezTo>
                  <a:pt x="7266788" y="1403595"/>
                  <a:pt x="7279142" y="1405360"/>
                  <a:pt x="7286203" y="1405360"/>
                </a:cubicBezTo>
                <a:lnTo>
                  <a:pt x="7296793" y="1405360"/>
                </a:lnTo>
                <a:cubicBezTo>
                  <a:pt x="7303854" y="1412420"/>
                  <a:pt x="7310914" y="1415951"/>
                  <a:pt x="7317974" y="1415951"/>
                </a:cubicBezTo>
                <a:cubicBezTo>
                  <a:pt x="7325034" y="1415951"/>
                  <a:pt x="7342684" y="1419481"/>
                  <a:pt x="7370926" y="1426541"/>
                </a:cubicBezTo>
                <a:lnTo>
                  <a:pt x="7360336" y="1415951"/>
                </a:lnTo>
                <a:lnTo>
                  <a:pt x="7339155" y="1405360"/>
                </a:lnTo>
                <a:cubicBezTo>
                  <a:pt x="7346216" y="1412420"/>
                  <a:pt x="7335626" y="1408891"/>
                  <a:pt x="7307384" y="1394770"/>
                </a:cubicBezTo>
                <a:lnTo>
                  <a:pt x="7286203" y="1394770"/>
                </a:lnTo>
                <a:lnTo>
                  <a:pt x="7275612" y="1394770"/>
                </a:lnTo>
                <a:cubicBezTo>
                  <a:pt x="7268552" y="1387710"/>
                  <a:pt x="7252666" y="1378885"/>
                  <a:pt x="7227956" y="1368293"/>
                </a:cubicBezTo>
                <a:cubicBezTo>
                  <a:pt x="7203245" y="1357704"/>
                  <a:pt x="7180299" y="1352408"/>
                  <a:pt x="7159118" y="1352408"/>
                </a:cubicBezTo>
                <a:lnTo>
                  <a:pt x="7127347" y="1331228"/>
                </a:lnTo>
                <a:cubicBezTo>
                  <a:pt x="7127347" y="1331228"/>
                  <a:pt x="7122052" y="1329464"/>
                  <a:pt x="7111462" y="1325933"/>
                </a:cubicBezTo>
                <a:cubicBezTo>
                  <a:pt x="7100870" y="1322402"/>
                  <a:pt x="7088514" y="1317108"/>
                  <a:pt x="7074395" y="1310047"/>
                </a:cubicBezTo>
                <a:lnTo>
                  <a:pt x="7042622" y="1310047"/>
                </a:lnTo>
                <a:cubicBezTo>
                  <a:pt x="7035562" y="1302987"/>
                  <a:pt x="7026737" y="1297691"/>
                  <a:pt x="7016148" y="1294162"/>
                </a:cubicBezTo>
                <a:cubicBezTo>
                  <a:pt x="7005558" y="1290631"/>
                  <a:pt x="6998496" y="1288866"/>
                  <a:pt x="6994966" y="1288866"/>
                </a:cubicBezTo>
                <a:cubicBezTo>
                  <a:pt x="6991437" y="1288866"/>
                  <a:pt x="6987906" y="1288866"/>
                  <a:pt x="6984376" y="1288866"/>
                </a:cubicBezTo>
                <a:cubicBezTo>
                  <a:pt x="6980847" y="1288866"/>
                  <a:pt x="6975552" y="1288866"/>
                  <a:pt x="6968491" y="1288866"/>
                </a:cubicBezTo>
                <a:lnTo>
                  <a:pt x="6957900" y="1278276"/>
                </a:lnTo>
                <a:lnTo>
                  <a:pt x="6904948" y="1257095"/>
                </a:lnTo>
                <a:cubicBezTo>
                  <a:pt x="6897888" y="1264154"/>
                  <a:pt x="6890828" y="1265920"/>
                  <a:pt x="6883766" y="1262389"/>
                </a:cubicBezTo>
                <a:cubicBezTo>
                  <a:pt x="6876706" y="1258860"/>
                  <a:pt x="6873177" y="1257095"/>
                  <a:pt x="6873177" y="1257095"/>
                </a:cubicBezTo>
                <a:cubicBezTo>
                  <a:pt x="6866116" y="1250035"/>
                  <a:pt x="6859056" y="1248269"/>
                  <a:pt x="6851996" y="1251800"/>
                </a:cubicBezTo>
                <a:cubicBezTo>
                  <a:pt x="6844936" y="1255331"/>
                  <a:pt x="6836110" y="1253564"/>
                  <a:pt x="6825520" y="1246504"/>
                </a:cubicBezTo>
                <a:cubicBezTo>
                  <a:pt x="6814929" y="1239445"/>
                  <a:pt x="6806104" y="1239445"/>
                  <a:pt x="6799044" y="1246504"/>
                </a:cubicBezTo>
                <a:lnTo>
                  <a:pt x="6788454" y="1235914"/>
                </a:lnTo>
                <a:lnTo>
                  <a:pt x="6767272" y="1235914"/>
                </a:lnTo>
                <a:cubicBezTo>
                  <a:pt x="6753152" y="1235914"/>
                  <a:pt x="6744326" y="1234149"/>
                  <a:pt x="6740796" y="1230619"/>
                </a:cubicBezTo>
                <a:cubicBezTo>
                  <a:pt x="6737266" y="1227089"/>
                  <a:pt x="6735502" y="1225324"/>
                  <a:pt x="6735502" y="1225324"/>
                </a:cubicBezTo>
                <a:close/>
                <a:moveTo>
                  <a:pt x="3320093" y="1225324"/>
                </a:moveTo>
                <a:cubicBezTo>
                  <a:pt x="3316564" y="1225324"/>
                  <a:pt x="3314799" y="1228854"/>
                  <a:pt x="3314799" y="1235914"/>
                </a:cubicBezTo>
                <a:cubicBezTo>
                  <a:pt x="3321858" y="1235914"/>
                  <a:pt x="3325389" y="1234149"/>
                  <a:pt x="3325389" y="1230619"/>
                </a:cubicBezTo>
                <a:cubicBezTo>
                  <a:pt x="3325389" y="1227089"/>
                  <a:pt x="3323625" y="1225324"/>
                  <a:pt x="3320093" y="1225324"/>
                </a:cubicBezTo>
                <a:close/>
                <a:moveTo>
                  <a:pt x="3124171" y="1225324"/>
                </a:moveTo>
                <a:cubicBezTo>
                  <a:pt x="3124171" y="1225324"/>
                  <a:pt x="3124171" y="1228854"/>
                  <a:pt x="3124171" y="1235914"/>
                </a:cubicBezTo>
                <a:lnTo>
                  <a:pt x="3145351" y="1246504"/>
                </a:lnTo>
                <a:cubicBezTo>
                  <a:pt x="3152412" y="1239445"/>
                  <a:pt x="3152412" y="1235914"/>
                  <a:pt x="3145351" y="1235914"/>
                </a:cubicBezTo>
                <a:cubicBezTo>
                  <a:pt x="3145351" y="1235914"/>
                  <a:pt x="3141821" y="1235914"/>
                  <a:pt x="3134762" y="1235914"/>
                </a:cubicBezTo>
                <a:cubicBezTo>
                  <a:pt x="3127701" y="1228854"/>
                  <a:pt x="3124171" y="1225324"/>
                  <a:pt x="3124171" y="1225324"/>
                </a:cubicBezTo>
                <a:close/>
                <a:moveTo>
                  <a:pt x="2975906" y="1225324"/>
                </a:moveTo>
                <a:cubicBezTo>
                  <a:pt x="2982965" y="1232383"/>
                  <a:pt x="2986495" y="1235914"/>
                  <a:pt x="2986495" y="1235914"/>
                </a:cubicBezTo>
                <a:lnTo>
                  <a:pt x="2986495" y="1225324"/>
                </a:lnTo>
                <a:cubicBezTo>
                  <a:pt x="2986495" y="1225324"/>
                  <a:pt x="2982965" y="1225324"/>
                  <a:pt x="2975906" y="1225324"/>
                </a:cubicBezTo>
                <a:close/>
                <a:moveTo>
                  <a:pt x="1196717" y="1225324"/>
                </a:moveTo>
                <a:lnTo>
                  <a:pt x="1217897" y="1235914"/>
                </a:lnTo>
                <a:lnTo>
                  <a:pt x="1228487" y="1246504"/>
                </a:lnTo>
                <a:cubicBezTo>
                  <a:pt x="1221427" y="1246504"/>
                  <a:pt x="1214367" y="1246504"/>
                  <a:pt x="1207306" y="1246504"/>
                </a:cubicBezTo>
                <a:lnTo>
                  <a:pt x="1196717" y="1235914"/>
                </a:lnTo>
                <a:cubicBezTo>
                  <a:pt x="1196717" y="1228854"/>
                  <a:pt x="1196717" y="1225324"/>
                  <a:pt x="1196717" y="1225324"/>
                </a:cubicBezTo>
                <a:close/>
                <a:moveTo>
                  <a:pt x="8059302" y="1214733"/>
                </a:moveTo>
                <a:cubicBezTo>
                  <a:pt x="8066364" y="1214733"/>
                  <a:pt x="8073423" y="1214733"/>
                  <a:pt x="8080483" y="1214733"/>
                </a:cubicBezTo>
                <a:lnTo>
                  <a:pt x="8080483" y="1225324"/>
                </a:lnTo>
                <a:cubicBezTo>
                  <a:pt x="8073423" y="1225324"/>
                  <a:pt x="8068127" y="1223558"/>
                  <a:pt x="8064598" y="1220029"/>
                </a:cubicBezTo>
                <a:cubicBezTo>
                  <a:pt x="8061068" y="1216498"/>
                  <a:pt x="8059302" y="1214733"/>
                  <a:pt x="8059302" y="1214733"/>
                </a:cubicBezTo>
                <a:close/>
                <a:moveTo>
                  <a:pt x="6703730" y="1214733"/>
                </a:moveTo>
                <a:cubicBezTo>
                  <a:pt x="6696669" y="1221793"/>
                  <a:pt x="6694906" y="1227089"/>
                  <a:pt x="6698435" y="1230619"/>
                </a:cubicBezTo>
                <a:cubicBezTo>
                  <a:pt x="6701964" y="1234149"/>
                  <a:pt x="6705496" y="1235914"/>
                  <a:pt x="6709025" y="1235914"/>
                </a:cubicBezTo>
                <a:cubicBezTo>
                  <a:pt x="6712554" y="1235914"/>
                  <a:pt x="6714320" y="1235914"/>
                  <a:pt x="6714320" y="1235914"/>
                </a:cubicBezTo>
                <a:cubicBezTo>
                  <a:pt x="6714320" y="1235914"/>
                  <a:pt x="6714320" y="1232383"/>
                  <a:pt x="6714320" y="1225324"/>
                </a:cubicBezTo>
                <a:close/>
                <a:moveTo>
                  <a:pt x="2944134" y="1214733"/>
                </a:moveTo>
                <a:cubicBezTo>
                  <a:pt x="2944134" y="1221793"/>
                  <a:pt x="2945898" y="1225324"/>
                  <a:pt x="2949429" y="1225324"/>
                </a:cubicBezTo>
                <a:cubicBezTo>
                  <a:pt x="2952960" y="1225324"/>
                  <a:pt x="2954724" y="1223558"/>
                  <a:pt x="2954724" y="1220029"/>
                </a:cubicBezTo>
                <a:cubicBezTo>
                  <a:pt x="2954724" y="1216498"/>
                  <a:pt x="2951194" y="1214733"/>
                  <a:pt x="2944134" y="1214733"/>
                </a:cubicBezTo>
                <a:close/>
                <a:moveTo>
                  <a:pt x="2795868" y="1214733"/>
                </a:moveTo>
                <a:cubicBezTo>
                  <a:pt x="2795868" y="1221793"/>
                  <a:pt x="2797633" y="1225324"/>
                  <a:pt x="2801163" y="1225324"/>
                </a:cubicBezTo>
                <a:cubicBezTo>
                  <a:pt x="2804694" y="1225324"/>
                  <a:pt x="2806458" y="1223558"/>
                  <a:pt x="2806458" y="1220029"/>
                </a:cubicBezTo>
                <a:cubicBezTo>
                  <a:pt x="2806458" y="1216498"/>
                  <a:pt x="2802927" y="1214733"/>
                  <a:pt x="2795868" y="1214733"/>
                </a:cubicBezTo>
                <a:close/>
                <a:moveTo>
                  <a:pt x="2020121" y="1214733"/>
                </a:moveTo>
                <a:cubicBezTo>
                  <a:pt x="2025416" y="1214733"/>
                  <a:pt x="2029828" y="1218264"/>
                  <a:pt x="2033359" y="1225324"/>
                </a:cubicBezTo>
                <a:lnTo>
                  <a:pt x="2022769" y="1225324"/>
                </a:lnTo>
                <a:cubicBezTo>
                  <a:pt x="2015709" y="1225324"/>
                  <a:pt x="2012178" y="1225324"/>
                  <a:pt x="2012178" y="1225324"/>
                </a:cubicBezTo>
                <a:cubicBezTo>
                  <a:pt x="2012178" y="1232383"/>
                  <a:pt x="2008648" y="1235914"/>
                  <a:pt x="2001587" y="1235914"/>
                </a:cubicBezTo>
                <a:lnTo>
                  <a:pt x="2001587" y="1225324"/>
                </a:lnTo>
                <a:cubicBezTo>
                  <a:pt x="2008648" y="1218264"/>
                  <a:pt x="2014826" y="1214733"/>
                  <a:pt x="2020121" y="1214733"/>
                </a:cubicBezTo>
                <a:close/>
                <a:moveTo>
                  <a:pt x="1959226" y="1214733"/>
                </a:moveTo>
                <a:lnTo>
                  <a:pt x="1969816" y="1214733"/>
                </a:lnTo>
                <a:cubicBezTo>
                  <a:pt x="1969816" y="1221793"/>
                  <a:pt x="1968051" y="1225324"/>
                  <a:pt x="1964522" y="1225324"/>
                </a:cubicBezTo>
                <a:cubicBezTo>
                  <a:pt x="1960991" y="1225324"/>
                  <a:pt x="1957462" y="1223558"/>
                  <a:pt x="1953930" y="1220029"/>
                </a:cubicBezTo>
                <a:cubicBezTo>
                  <a:pt x="1950402" y="1216498"/>
                  <a:pt x="1952166" y="1214733"/>
                  <a:pt x="1959226" y="1214733"/>
                </a:cubicBezTo>
                <a:close/>
                <a:moveTo>
                  <a:pt x="8027531" y="1204143"/>
                </a:moveTo>
                <a:lnTo>
                  <a:pt x="8038123" y="1204143"/>
                </a:lnTo>
                <a:lnTo>
                  <a:pt x="8038123" y="1214733"/>
                </a:lnTo>
                <a:close/>
                <a:moveTo>
                  <a:pt x="7752182" y="1204143"/>
                </a:moveTo>
                <a:cubicBezTo>
                  <a:pt x="7759242" y="1204143"/>
                  <a:pt x="7762772" y="1204143"/>
                  <a:pt x="7762772" y="1204143"/>
                </a:cubicBezTo>
                <a:lnTo>
                  <a:pt x="7752182" y="1214733"/>
                </a:lnTo>
                <a:cubicBezTo>
                  <a:pt x="7752182" y="1207673"/>
                  <a:pt x="7752182" y="1204143"/>
                  <a:pt x="7752182" y="1204143"/>
                </a:cubicBezTo>
                <a:close/>
                <a:moveTo>
                  <a:pt x="6576646" y="1204143"/>
                </a:moveTo>
                <a:lnTo>
                  <a:pt x="6587236" y="1214733"/>
                </a:lnTo>
                <a:cubicBezTo>
                  <a:pt x="6587236" y="1214733"/>
                  <a:pt x="6587236" y="1212968"/>
                  <a:pt x="6587236" y="1209437"/>
                </a:cubicBezTo>
                <a:cubicBezTo>
                  <a:pt x="6587236" y="1205908"/>
                  <a:pt x="6583706" y="1204143"/>
                  <a:pt x="6576646" y="1204143"/>
                </a:cubicBezTo>
                <a:close/>
                <a:moveTo>
                  <a:pt x="2986495" y="1204143"/>
                </a:moveTo>
                <a:cubicBezTo>
                  <a:pt x="2986495" y="1204143"/>
                  <a:pt x="2986495" y="1207673"/>
                  <a:pt x="2986495" y="1214733"/>
                </a:cubicBezTo>
                <a:cubicBezTo>
                  <a:pt x="2993556" y="1214733"/>
                  <a:pt x="2997086" y="1212968"/>
                  <a:pt x="2997086" y="1209437"/>
                </a:cubicBezTo>
                <a:cubicBezTo>
                  <a:pt x="2997086" y="1205908"/>
                  <a:pt x="2993556" y="1204143"/>
                  <a:pt x="2986495" y="1204143"/>
                </a:cubicBezTo>
                <a:close/>
                <a:moveTo>
                  <a:pt x="2467566" y="1204143"/>
                </a:moveTo>
                <a:lnTo>
                  <a:pt x="2478156" y="1204143"/>
                </a:lnTo>
                <a:cubicBezTo>
                  <a:pt x="2478156" y="1204143"/>
                  <a:pt x="2478156" y="1207673"/>
                  <a:pt x="2478156" y="1214733"/>
                </a:cubicBezTo>
                <a:cubicBezTo>
                  <a:pt x="2471096" y="1214733"/>
                  <a:pt x="2467566" y="1211202"/>
                  <a:pt x="2467566" y="1204143"/>
                </a:cubicBezTo>
                <a:close/>
                <a:moveTo>
                  <a:pt x="2160443" y="1204143"/>
                </a:moveTo>
                <a:cubicBezTo>
                  <a:pt x="2160443" y="1204143"/>
                  <a:pt x="2163974" y="1207673"/>
                  <a:pt x="2171034" y="1214733"/>
                </a:cubicBezTo>
                <a:cubicBezTo>
                  <a:pt x="2178094" y="1214733"/>
                  <a:pt x="2181625" y="1212968"/>
                  <a:pt x="2181625" y="1209437"/>
                </a:cubicBezTo>
                <a:cubicBezTo>
                  <a:pt x="2181625" y="1205908"/>
                  <a:pt x="2178094" y="1204143"/>
                  <a:pt x="2171034" y="1204143"/>
                </a:cubicBezTo>
                <a:close/>
                <a:moveTo>
                  <a:pt x="1323802" y="1204143"/>
                </a:moveTo>
                <a:cubicBezTo>
                  <a:pt x="1330861" y="1204143"/>
                  <a:pt x="1344982" y="1207673"/>
                  <a:pt x="1366162" y="1214733"/>
                </a:cubicBezTo>
                <a:lnTo>
                  <a:pt x="1355573" y="1235914"/>
                </a:lnTo>
                <a:cubicBezTo>
                  <a:pt x="1341452" y="1228854"/>
                  <a:pt x="1330861" y="1225324"/>
                  <a:pt x="1323802" y="1225324"/>
                </a:cubicBezTo>
                <a:cubicBezTo>
                  <a:pt x="1316740" y="1218264"/>
                  <a:pt x="1314975" y="1214733"/>
                  <a:pt x="1318506" y="1214733"/>
                </a:cubicBezTo>
                <a:cubicBezTo>
                  <a:pt x="1322036" y="1214733"/>
                  <a:pt x="1323802" y="1211202"/>
                  <a:pt x="1323802" y="1204143"/>
                </a:cubicBezTo>
                <a:close/>
                <a:moveTo>
                  <a:pt x="7879267" y="1198849"/>
                </a:moveTo>
                <a:cubicBezTo>
                  <a:pt x="7875736" y="1198849"/>
                  <a:pt x="7872206" y="1200614"/>
                  <a:pt x="7868675" y="1204143"/>
                </a:cubicBezTo>
                <a:lnTo>
                  <a:pt x="7879267" y="1214733"/>
                </a:lnTo>
                <a:lnTo>
                  <a:pt x="7889856" y="1214733"/>
                </a:lnTo>
                <a:lnTo>
                  <a:pt x="7889856" y="1204143"/>
                </a:lnTo>
                <a:cubicBezTo>
                  <a:pt x="7886326" y="1200614"/>
                  <a:pt x="7882796" y="1198849"/>
                  <a:pt x="7879267" y="1198849"/>
                </a:cubicBezTo>
                <a:close/>
                <a:moveTo>
                  <a:pt x="7995760" y="1193552"/>
                </a:moveTo>
                <a:lnTo>
                  <a:pt x="8006350" y="1193552"/>
                </a:lnTo>
                <a:lnTo>
                  <a:pt x="8006350" y="1204143"/>
                </a:lnTo>
                <a:close/>
                <a:moveTo>
                  <a:pt x="1461477" y="1193552"/>
                </a:moveTo>
                <a:cubicBezTo>
                  <a:pt x="1468537" y="1193552"/>
                  <a:pt x="1472067" y="1193552"/>
                  <a:pt x="1472067" y="1193552"/>
                </a:cubicBezTo>
                <a:lnTo>
                  <a:pt x="1461477" y="1204143"/>
                </a:lnTo>
                <a:cubicBezTo>
                  <a:pt x="1461477" y="1197083"/>
                  <a:pt x="1461477" y="1193552"/>
                  <a:pt x="1461477" y="1193552"/>
                </a:cubicBezTo>
                <a:close/>
                <a:moveTo>
                  <a:pt x="1080222" y="1193552"/>
                </a:moveTo>
                <a:lnTo>
                  <a:pt x="1111993" y="1193552"/>
                </a:lnTo>
                <a:lnTo>
                  <a:pt x="1138469" y="1220029"/>
                </a:lnTo>
                <a:lnTo>
                  <a:pt x="1127878" y="1214733"/>
                </a:lnTo>
                <a:cubicBezTo>
                  <a:pt x="1124348" y="1214733"/>
                  <a:pt x="1115523" y="1211202"/>
                  <a:pt x="1101402" y="1204143"/>
                </a:cubicBezTo>
                <a:cubicBezTo>
                  <a:pt x="1087282" y="1197083"/>
                  <a:pt x="1080222" y="1193552"/>
                  <a:pt x="1080222" y="1193552"/>
                </a:cubicBezTo>
                <a:close/>
                <a:moveTo>
                  <a:pt x="2671431" y="1188258"/>
                </a:moveTo>
                <a:cubicBezTo>
                  <a:pt x="2673195" y="1188258"/>
                  <a:pt x="2675844" y="1190022"/>
                  <a:pt x="2679374" y="1193552"/>
                </a:cubicBezTo>
                <a:cubicBezTo>
                  <a:pt x="2679374" y="1200612"/>
                  <a:pt x="2677608" y="1204143"/>
                  <a:pt x="2674080" y="1204143"/>
                </a:cubicBezTo>
                <a:cubicBezTo>
                  <a:pt x="2670548" y="1204143"/>
                  <a:pt x="2668783" y="1200612"/>
                  <a:pt x="2668783" y="1193552"/>
                </a:cubicBezTo>
                <a:cubicBezTo>
                  <a:pt x="2668783" y="1190022"/>
                  <a:pt x="2669666" y="1188258"/>
                  <a:pt x="2671431" y="1188258"/>
                </a:cubicBezTo>
                <a:close/>
                <a:moveTo>
                  <a:pt x="8122846" y="1182962"/>
                </a:moveTo>
                <a:cubicBezTo>
                  <a:pt x="8122846" y="1182962"/>
                  <a:pt x="8122846" y="1186493"/>
                  <a:pt x="8122846" y="1193552"/>
                </a:cubicBezTo>
                <a:cubicBezTo>
                  <a:pt x="8122846" y="1193552"/>
                  <a:pt x="8119316" y="1193552"/>
                  <a:pt x="8112254" y="1193552"/>
                </a:cubicBezTo>
                <a:close/>
                <a:moveTo>
                  <a:pt x="7953398" y="1182962"/>
                </a:moveTo>
                <a:lnTo>
                  <a:pt x="7963990" y="1182962"/>
                </a:lnTo>
                <a:lnTo>
                  <a:pt x="7974579" y="1193552"/>
                </a:lnTo>
                <a:cubicBezTo>
                  <a:pt x="7967519" y="1193552"/>
                  <a:pt x="7962223" y="1191787"/>
                  <a:pt x="7958694" y="1188258"/>
                </a:cubicBezTo>
                <a:cubicBezTo>
                  <a:pt x="7955164" y="1184727"/>
                  <a:pt x="7953398" y="1182962"/>
                  <a:pt x="7953398" y="1182962"/>
                </a:cubicBezTo>
                <a:close/>
                <a:moveTo>
                  <a:pt x="2012178" y="1182962"/>
                </a:moveTo>
                <a:cubicBezTo>
                  <a:pt x="2019238" y="1190022"/>
                  <a:pt x="2022769" y="1193552"/>
                  <a:pt x="2022769" y="1193552"/>
                </a:cubicBezTo>
                <a:lnTo>
                  <a:pt x="2022769" y="1182962"/>
                </a:lnTo>
                <a:close/>
                <a:moveTo>
                  <a:pt x="1175535" y="1182962"/>
                </a:moveTo>
                <a:cubicBezTo>
                  <a:pt x="1182596" y="1182962"/>
                  <a:pt x="1186126" y="1186493"/>
                  <a:pt x="1186126" y="1193552"/>
                </a:cubicBezTo>
                <a:cubicBezTo>
                  <a:pt x="1186126" y="1193552"/>
                  <a:pt x="1182596" y="1193552"/>
                  <a:pt x="1175535" y="1193552"/>
                </a:cubicBezTo>
                <a:cubicBezTo>
                  <a:pt x="1175535" y="1193552"/>
                  <a:pt x="1173771" y="1191787"/>
                  <a:pt x="1170240" y="1188258"/>
                </a:cubicBezTo>
                <a:cubicBezTo>
                  <a:pt x="1166711" y="1184727"/>
                  <a:pt x="1168475" y="1182962"/>
                  <a:pt x="1175535" y="1182962"/>
                </a:cubicBezTo>
                <a:close/>
                <a:moveTo>
                  <a:pt x="7889856" y="1172371"/>
                </a:moveTo>
                <a:cubicBezTo>
                  <a:pt x="7889856" y="1179431"/>
                  <a:pt x="7893386" y="1182962"/>
                  <a:pt x="7900446" y="1182962"/>
                </a:cubicBezTo>
                <a:lnTo>
                  <a:pt x="7900446" y="1172371"/>
                </a:lnTo>
                <a:cubicBezTo>
                  <a:pt x="7900446" y="1172371"/>
                  <a:pt x="7896917" y="1172371"/>
                  <a:pt x="7889856" y="1172371"/>
                </a:cubicBezTo>
                <a:close/>
                <a:moveTo>
                  <a:pt x="7868675" y="1172371"/>
                </a:moveTo>
                <a:cubicBezTo>
                  <a:pt x="7868675" y="1179431"/>
                  <a:pt x="7870441" y="1182962"/>
                  <a:pt x="7873971" y="1182962"/>
                </a:cubicBezTo>
                <a:cubicBezTo>
                  <a:pt x="7877500" y="1182962"/>
                  <a:pt x="7879267" y="1181197"/>
                  <a:pt x="7879267" y="1177666"/>
                </a:cubicBezTo>
                <a:cubicBezTo>
                  <a:pt x="7879267" y="1174137"/>
                  <a:pt x="7875736" y="1172371"/>
                  <a:pt x="7868675" y="1172371"/>
                </a:cubicBezTo>
                <a:close/>
                <a:moveTo>
                  <a:pt x="6031238" y="1172371"/>
                </a:moveTo>
                <a:cubicBezTo>
                  <a:pt x="6027709" y="1172371"/>
                  <a:pt x="6025943" y="1175902"/>
                  <a:pt x="6025943" y="1182962"/>
                </a:cubicBezTo>
                <a:lnTo>
                  <a:pt x="6036534" y="1182962"/>
                </a:lnTo>
                <a:cubicBezTo>
                  <a:pt x="6036534" y="1182962"/>
                  <a:pt x="6036534" y="1181197"/>
                  <a:pt x="6036534" y="1177666"/>
                </a:cubicBezTo>
                <a:cubicBezTo>
                  <a:pt x="6036534" y="1174137"/>
                  <a:pt x="6034768" y="1172371"/>
                  <a:pt x="6031238" y="1172371"/>
                </a:cubicBezTo>
                <a:close/>
                <a:moveTo>
                  <a:pt x="1885093" y="1172371"/>
                </a:moveTo>
                <a:lnTo>
                  <a:pt x="1885093" y="1182962"/>
                </a:lnTo>
                <a:lnTo>
                  <a:pt x="1874503" y="1182962"/>
                </a:lnTo>
                <a:cubicBezTo>
                  <a:pt x="1874503" y="1175902"/>
                  <a:pt x="1878032" y="1172371"/>
                  <a:pt x="1885093" y="1172371"/>
                </a:cubicBezTo>
                <a:close/>
                <a:moveTo>
                  <a:pt x="8888002" y="1164428"/>
                </a:moveTo>
                <a:cubicBezTo>
                  <a:pt x="8889768" y="1164428"/>
                  <a:pt x="8892415" y="1165312"/>
                  <a:pt x="8895945" y="1167077"/>
                </a:cubicBezTo>
                <a:cubicBezTo>
                  <a:pt x="8903007" y="1170606"/>
                  <a:pt x="8906536" y="1172371"/>
                  <a:pt x="8906536" y="1172371"/>
                </a:cubicBezTo>
                <a:cubicBezTo>
                  <a:pt x="8906536" y="1172371"/>
                  <a:pt x="8903007" y="1172371"/>
                  <a:pt x="8895945" y="1172371"/>
                </a:cubicBezTo>
                <a:cubicBezTo>
                  <a:pt x="8888884" y="1172371"/>
                  <a:pt x="8885355" y="1170606"/>
                  <a:pt x="8885355" y="1167077"/>
                </a:cubicBezTo>
                <a:cubicBezTo>
                  <a:pt x="8885355" y="1165312"/>
                  <a:pt x="8886236" y="1164428"/>
                  <a:pt x="8888002" y="1164428"/>
                </a:cubicBezTo>
                <a:close/>
                <a:moveTo>
                  <a:pt x="2859410" y="1161781"/>
                </a:moveTo>
                <a:cubicBezTo>
                  <a:pt x="2852351" y="1161781"/>
                  <a:pt x="2850585" y="1163546"/>
                  <a:pt x="2854115" y="1167077"/>
                </a:cubicBezTo>
                <a:cubicBezTo>
                  <a:pt x="2857646" y="1170606"/>
                  <a:pt x="2861175" y="1172371"/>
                  <a:pt x="2864707" y="1172371"/>
                </a:cubicBezTo>
                <a:cubicBezTo>
                  <a:pt x="2868235" y="1172371"/>
                  <a:pt x="2870002" y="1168841"/>
                  <a:pt x="2870002" y="1161781"/>
                </a:cubicBezTo>
                <a:cubicBezTo>
                  <a:pt x="2870002" y="1161781"/>
                  <a:pt x="2866471" y="1161781"/>
                  <a:pt x="2859410" y="1161781"/>
                </a:cubicBezTo>
                <a:close/>
                <a:moveTo>
                  <a:pt x="2075721" y="1161781"/>
                </a:moveTo>
                <a:cubicBezTo>
                  <a:pt x="2082781" y="1168841"/>
                  <a:pt x="2086311" y="1172371"/>
                  <a:pt x="2086311" y="1172371"/>
                </a:cubicBezTo>
                <a:cubicBezTo>
                  <a:pt x="2086311" y="1172371"/>
                  <a:pt x="2086311" y="1175902"/>
                  <a:pt x="2086311" y="1182962"/>
                </a:cubicBezTo>
                <a:cubicBezTo>
                  <a:pt x="2086311" y="1182962"/>
                  <a:pt x="2089841" y="1182962"/>
                  <a:pt x="2096901" y="1182962"/>
                </a:cubicBezTo>
                <a:lnTo>
                  <a:pt x="2086311" y="1193552"/>
                </a:lnTo>
                <a:lnTo>
                  <a:pt x="2075721" y="1193552"/>
                </a:lnTo>
                <a:cubicBezTo>
                  <a:pt x="2082781" y="1200612"/>
                  <a:pt x="2096901" y="1204143"/>
                  <a:pt x="2118082" y="1204143"/>
                </a:cubicBezTo>
                <a:cubicBezTo>
                  <a:pt x="2111022" y="1197083"/>
                  <a:pt x="2107491" y="1193552"/>
                  <a:pt x="2107491" y="1193552"/>
                </a:cubicBezTo>
                <a:cubicBezTo>
                  <a:pt x="2107491" y="1186493"/>
                  <a:pt x="2107491" y="1182962"/>
                  <a:pt x="2107491" y="1182962"/>
                </a:cubicBezTo>
                <a:lnTo>
                  <a:pt x="2149853" y="1182962"/>
                </a:lnTo>
                <a:cubicBezTo>
                  <a:pt x="2163974" y="1190022"/>
                  <a:pt x="2178094" y="1193552"/>
                  <a:pt x="2192215" y="1193552"/>
                </a:cubicBezTo>
                <a:cubicBezTo>
                  <a:pt x="2178094" y="1186493"/>
                  <a:pt x="2167504" y="1182962"/>
                  <a:pt x="2160443" y="1182962"/>
                </a:cubicBezTo>
                <a:cubicBezTo>
                  <a:pt x="2153384" y="1182962"/>
                  <a:pt x="2142793" y="1179431"/>
                  <a:pt x="2128673" y="1172371"/>
                </a:cubicBezTo>
                <a:cubicBezTo>
                  <a:pt x="2114552" y="1165312"/>
                  <a:pt x="2096901" y="1161781"/>
                  <a:pt x="2075721" y="1161781"/>
                </a:cubicBezTo>
                <a:close/>
                <a:moveTo>
                  <a:pt x="6502512" y="1151191"/>
                </a:moveTo>
                <a:cubicBezTo>
                  <a:pt x="6495451" y="1151191"/>
                  <a:pt x="6490156" y="1152956"/>
                  <a:pt x="6486627" y="1156485"/>
                </a:cubicBezTo>
                <a:cubicBezTo>
                  <a:pt x="6483098" y="1160016"/>
                  <a:pt x="6484861" y="1163546"/>
                  <a:pt x="6491922" y="1167077"/>
                </a:cubicBezTo>
                <a:cubicBezTo>
                  <a:pt x="6498983" y="1170606"/>
                  <a:pt x="6507807" y="1174137"/>
                  <a:pt x="6518398" y="1177666"/>
                </a:cubicBezTo>
                <a:cubicBezTo>
                  <a:pt x="6528988" y="1181197"/>
                  <a:pt x="6537813" y="1186493"/>
                  <a:pt x="6544874" y="1193552"/>
                </a:cubicBezTo>
                <a:cubicBezTo>
                  <a:pt x="6551935" y="1186493"/>
                  <a:pt x="6557230" y="1184727"/>
                  <a:pt x="6560759" y="1188258"/>
                </a:cubicBezTo>
                <a:cubicBezTo>
                  <a:pt x="6564290" y="1191787"/>
                  <a:pt x="6566054" y="1193552"/>
                  <a:pt x="6566054" y="1193552"/>
                </a:cubicBezTo>
                <a:lnTo>
                  <a:pt x="6576646" y="1193552"/>
                </a:lnTo>
                <a:lnTo>
                  <a:pt x="6597826" y="1204143"/>
                </a:lnTo>
                <a:cubicBezTo>
                  <a:pt x="6604887" y="1211202"/>
                  <a:pt x="6615477" y="1218264"/>
                  <a:pt x="6629598" y="1225324"/>
                </a:cubicBezTo>
                <a:lnTo>
                  <a:pt x="6629598" y="1214733"/>
                </a:lnTo>
                <a:cubicBezTo>
                  <a:pt x="6629598" y="1214733"/>
                  <a:pt x="6629598" y="1212968"/>
                  <a:pt x="6629598" y="1209437"/>
                </a:cubicBezTo>
                <a:cubicBezTo>
                  <a:pt x="6629598" y="1205908"/>
                  <a:pt x="6629598" y="1200612"/>
                  <a:pt x="6629598" y="1193552"/>
                </a:cubicBezTo>
                <a:lnTo>
                  <a:pt x="6640188" y="1193552"/>
                </a:lnTo>
                <a:cubicBezTo>
                  <a:pt x="6640188" y="1207673"/>
                  <a:pt x="6640188" y="1214733"/>
                  <a:pt x="6640188" y="1214733"/>
                </a:cubicBezTo>
                <a:lnTo>
                  <a:pt x="6650778" y="1204143"/>
                </a:lnTo>
                <a:lnTo>
                  <a:pt x="6661368" y="1204143"/>
                </a:lnTo>
                <a:lnTo>
                  <a:pt x="6671958" y="1204143"/>
                </a:lnTo>
                <a:cubicBezTo>
                  <a:pt x="6664898" y="1204143"/>
                  <a:pt x="6661368" y="1207673"/>
                  <a:pt x="6661368" y="1214733"/>
                </a:cubicBezTo>
                <a:cubicBezTo>
                  <a:pt x="6661368" y="1214733"/>
                  <a:pt x="6663134" y="1214733"/>
                  <a:pt x="6666664" y="1214733"/>
                </a:cubicBezTo>
                <a:cubicBezTo>
                  <a:pt x="6670194" y="1214733"/>
                  <a:pt x="6675488" y="1214733"/>
                  <a:pt x="6682550" y="1214733"/>
                </a:cubicBezTo>
                <a:lnTo>
                  <a:pt x="6693140" y="1214733"/>
                </a:lnTo>
                <a:cubicBezTo>
                  <a:pt x="6686079" y="1214733"/>
                  <a:pt x="6686079" y="1211202"/>
                  <a:pt x="6693140" y="1204143"/>
                </a:cubicBezTo>
                <a:lnTo>
                  <a:pt x="6682550" y="1193552"/>
                </a:lnTo>
                <a:cubicBezTo>
                  <a:pt x="6675488" y="1193552"/>
                  <a:pt x="6668429" y="1193552"/>
                  <a:pt x="6661368" y="1193552"/>
                </a:cubicBezTo>
                <a:cubicBezTo>
                  <a:pt x="6654307" y="1193552"/>
                  <a:pt x="6649012" y="1191787"/>
                  <a:pt x="6645483" y="1188258"/>
                </a:cubicBezTo>
                <a:cubicBezTo>
                  <a:pt x="6641954" y="1184727"/>
                  <a:pt x="6640188" y="1182962"/>
                  <a:pt x="6640188" y="1182962"/>
                </a:cubicBezTo>
                <a:lnTo>
                  <a:pt x="6629598" y="1182962"/>
                </a:lnTo>
                <a:cubicBezTo>
                  <a:pt x="6629598" y="1175902"/>
                  <a:pt x="6629598" y="1172371"/>
                  <a:pt x="6629598" y="1172371"/>
                </a:cubicBezTo>
                <a:cubicBezTo>
                  <a:pt x="6629598" y="1172371"/>
                  <a:pt x="6629598" y="1168841"/>
                  <a:pt x="6629598" y="1161781"/>
                </a:cubicBezTo>
                <a:cubicBezTo>
                  <a:pt x="6629598" y="1161781"/>
                  <a:pt x="6627832" y="1161781"/>
                  <a:pt x="6624302" y="1161781"/>
                </a:cubicBezTo>
                <a:cubicBezTo>
                  <a:pt x="6620772" y="1161781"/>
                  <a:pt x="6615477" y="1161781"/>
                  <a:pt x="6608416" y="1161781"/>
                </a:cubicBezTo>
                <a:cubicBezTo>
                  <a:pt x="6601355" y="1161781"/>
                  <a:pt x="6592531" y="1160016"/>
                  <a:pt x="6581940" y="1156485"/>
                </a:cubicBezTo>
                <a:cubicBezTo>
                  <a:pt x="6571350" y="1152956"/>
                  <a:pt x="6562525" y="1151191"/>
                  <a:pt x="6555464" y="1151191"/>
                </a:cubicBezTo>
                <a:cubicBezTo>
                  <a:pt x="6548403" y="1151191"/>
                  <a:pt x="6541344" y="1151191"/>
                  <a:pt x="6534284" y="1151191"/>
                </a:cubicBezTo>
                <a:lnTo>
                  <a:pt x="6534284" y="1161781"/>
                </a:lnTo>
                <a:cubicBezTo>
                  <a:pt x="6527223" y="1161781"/>
                  <a:pt x="6516632" y="1161781"/>
                  <a:pt x="6502512" y="1161781"/>
                </a:cubicBezTo>
                <a:close/>
                <a:moveTo>
                  <a:pt x="6100076" y="1151191"/>
                </a:moveTo>
                <a:lnTo>
                  <a:pt x="6100076" y="1161781"/>
                </a:lnTo>
                <a:cubicBezTo>
                  <a:pt x="6107138" y="1161781"/>
                  <a:pt x="6110668" y="1161781"/>
                  <a:pt x="6110668" y="1161781"/>
                </a:cubicBezTo>
                <a:close/>
                <a:moveTo>
                  <a:pt x="2329890" y="1151191"/>
                </a:moveTo>
                <a:lnTo>
                  <a:pt x="2329890" y="1161781"/>
                </a:lnTo>
                <a:lnTo>
                  <a:pt x="2340481" y="1161781"/>
                </a:lnTo>
                <a:cubicBezTo>
                  <a:pt x="2340481" y="1154721"/>
                  <a:pt x="2336950" y="1151191"/>
                  <a:pt x="2329890" y="1151191"/>
                </a:cubicBezTo>
                <a:close/>
                <a:moveTo>
                  <a:pt x="1863912" y="1151191"/>
                </a:moveTo>
                <a:cubicBezTo>
                  <a:pt x="1863912" y="1158250"/>
                  <a:pt x="1862147" y="1161781"/>
                  <a:pt x="1858616" y="1161781"/>
                </a:cubicBezTo>
                <a:cubicBezTo>
                  <a:pt x="1855087" y="1161781"/>
                  <a:pt x="1853322" y="1160016"/>
                  <a:pt x="1853322" y="1156485"/>
                </a:cubicBezTo>
                <a:cubicBezTo>
                  <a:pt x="1853322" y="1152956"/>
                  <a:pt x="1856852" y="1151191"/>
                  <a:pt x="1863912" y="1151191"/>
                </a:cubicBezTo>
                <a:close/>
                <a:moveTo>
                  <a:pt x="7433144" y="1144572"/>
                </a:moveTo>
                <a:cubicBezTo>
                  <a:pt x="7432262" y="1143688"/>
                  <a:pt x="7430938" y="1144131"/>
                  <a:pt x="7429174" y="1145896"/>
                </a:cubicBezTo>
                <a:cubicBezTo>
                  <a:pt x="7425644" y="1149426"/>
                  <a:pt x="7427408" y="1151191"/>
                  <a:pt x="7434468" y="1151191"/>
                </a:cubicBezTo>
                <a:cubicBezTo>
                  <a:pt x="7434468" y="1147662"/>
                  <a:pt x="7434026" y="1145454"/>
                  <a:pt x="7433144" y="1144572"/>
                </a:cubicBezTo>
                <a:close/>
                <a:moveTo>
                  <a:pt x="8800632" y="1140600"/>
                </a:moveTo>
                <a:cubicBezTo>
                  <a:pt x="8800632" y="1140600"/>
                  <a:pt x="8812988" y="1144131"/>
                  <a:pt x="8837697" y="1151191"/>
                </a:cubicBezTo>
                <a:cubicBezTo>
                  <a:pt x="8862409" y="1158250"/>
                  <a:pt x="8874765" y="1165312"/>
                  <a:pt x="8874765" y="1172371"/>
                </a:cubicBezTo>
                <a:lnTo>
                  <a:pt x="8832403" y="1161781"/>
                </a:lnTo>
                <a:close/>
                <a:moveTo>
                  <a:pt x="6438970" y="1140600"/>
                </a:moveTo>
                <a:cubicBezTo>
                  <a:pt x="6446031" y="1147660"/>
                  <a:pt x="6449560" y="1151191"/>
                  <a:pt x="6449560" y="1151191"/>
                </a:cubicBezTo>
                <a:cubicBezTo>
                  <a:pt x="6449560" y="1151191"/>
                  <a:pt x="6451326" y="1152956"/>
                  <a:pt x="6454855" y="1156485"/>
                </a:cubicBezTo>
                <a:cubicBezTo>
                  <a:pt x="6458384" y="1160016"/>
                  <a:pt x="6460150" y="1161781"/>
                  <a:pt x="6460150" y="1161781"/>
                </a:cubicBezTo>
                <a:lnTo>
                  <a:pt x="6470740" y="1161781"/>
                </a:lnTo>
                <a:lnTo>
                  <a:pt x="6470740" y="1151191"/>
                </a:lnTo>
                <a:lnTo>
                  <a:pt x="6460150" y="1140600"/>
                </a:lnTo>
                <a:close/>
                <a:moveTo>
                  <a:pt x="3283027" y="1140600"/>
                </a:moveTo>
                <a:cubicBezTo>
                  <a:pt x="3283027" y="1147660"/>
                  <a:pt x="3286557" y="1151191"/>
                  <a:pt x="3293618" y="1151191"/>
                </a:cubicBezTo>
                <a:cubicBezTo>
                  <a:pt x="3293618" y="1144131"/>
                  <a:pt x="3293618" y="1140600"/>
                  <a:pt x="3293618" y="1140600"/>
                </a:cubicBezTo>
                <a:close/>
                <a:moveTo>
                  <a:pt x="3018266" y="1140600"/>
                </a:moveTo>
                <a:cubicBezTo>
                  <a:pt x="3011207" y="1140600"/>
                  <a:pt x="3007676" y="1142365"/>
                  <a:pt x="3007676" y="1145896"/>
                </a:cubicBezTo>
                <a:cubicBezTo>
                  <a:pt x="3007676" y="1149426"/>
                  <a:pt x="3004146" y="1151191"/>
                  <a:pt x="2997086" y="1151191"/>
                </a:cubicBezTo>
                <a:lnTo>
                  <a:pt x="2986495" y="1151191"/>
                </a:lnTo>
                <a:lnTo>
                  <a:pt x="2997086" y="1161781"/>
                </a:lnTo>
                <a:lnTo>
                  <a:pt x="3018266" y="1161781"/>
                </a:lnTo>
                <a:lnTo>
                  <a:pt x="3028858" y="1151191"/>
                </a:lnTo>
                <a:cubicBezTo>
                  <a:pt x="3028858" y="1144131"/>
                  <a:pt x="3025327" y="1140600"/>
                  <a:pt x="3018266" y="1140600"/>
                </a:cubicBezTo>
                <a:close/>
                <a:moveTo>
                  <a:pt x="3190361" y="1135306"/>
                </a:moveTo>
                <a:cubicBezTo>
                  <a:pt x="3188596" y="1135306"/>
                  <a:pt x="3187714" y="1137070"/>
                  <a:pt x="3187714" y="1140600"/>
                </a:cubicBezTo>
                <a:lnTo>
                  <a:pt x="3198303" y="1140600"/>
                </a:lnTo>
                <a:cubicBezTo>
                  <a:pt x="3194774" y="1137070"/>
                  <a:pt x="3192125" y="1135306"/>
                  <a:pt x="3190361" y="1135306"/>
                </a:cubicBezTo>
                <a:close/>
                <a:moveTo>
                  <a:pt x="8048712" y="1130010"/>
                </a:moveTo>
                <a:lnTo>
                  <a:pt x="8069894" y="1130010"/>
                </a:lnTo>
                <a:lnTo>
                  <a:pt x="8069894" y="1140600"/>
                </a:lnTo>
                <a:cubicBezTo>
                  <a:pt x="8062833" y="1140600"/>
                  <a:pt x="8055773" y="1137070"/>
                  <a:pt x="8048712" y="1130010"/>
                </a:cubicBezTo>
                <a:close/>
                <a:moveTo>
                  <a:pt x="7752182" y="1130010"/>
                </a:moveTo>
                <a:lnTo>
                  <a:pt x="7752182" y="1140600"/>
                </a:lnTo>
                <a:cubicBezTo>
                  <a:pt x="7759242" y="1140600"/>
                  <a:pt x="7762772" y="1140600"/>
                  <a:pt x="7762772" y="1140600"/>
                </a:cubicBezTo>
                <a:cubicBezTo>
                  <a:pt x="7762772" y="1133541"/>
                  <a:pt x="7759242" y="1130010"/>
                  <a:pt x="7752182" y="1130010"/>
                </a:cubicBezTo>
                <a:close/>
                <a:moveTo>
                  <a:pt x="6417788" y="1130010"/>
                </a:moveTo>
                <a:lnTo>
                  <a:pt x="6417788" y="1140600"/>
                </a:lnTo>
                <a:lnTo>
                  <a:pt x="6423084" y="1140600"/>
                </a:lnTo>
                <a:cubicBezTo>
                  <a:pt x="6419554" y="1140600"/>
                  <a:pt x="6417788" y="1137070"/>
                  <a:pt x="6417788" y="1130010"/>
                </a:cubicBezTo>
                <a:close/>
                <a:moveTo>
                  <a:pt x="2319299" y="1130010"/>
                </a:moveTo>
                <a:lnTo>
                  <a:pt x="2308710" y="1140600"/>
                </a:lnTo>
                <a:cubicBezTo>
                  <a:pt x="2315769" y="1140600"/>
                  <a:pt x="2319299" y="1140600"/>
                  <a:pt x="2319299" y="1140600"/>
                </a:cubicBezTo>
                <a:cubicBezTo>
                  <a:pt x="2319299" y="1133541"/>
                  <a:pt x="2319299" y="1130010"/>
                  <a:pt x="2319299" y="1130010"/>
                </a:cubicBezTo>
                <a:close/>
                <a:moveTo>
                  <a:pt x="2758803" y="1126700"/>
                </a:moveTo>
                <a:cubicBezTo>
                  <a:pt x="2753506" y="1127142"/>
                  <a:pt x="2748211" y="1128245"/>
                  <a:pt x="2742916" y="1130010"/>
                </a:cubicBezTo>
                <a:lnTo>
                  <a:pt x="2732326" y="1130010"/>
                </a:lnTo>
                <a:lnTo>
                  <a:pt x="2753506" y="1140600"/>
                </a:lnTo>
                <a:cubicBezTo>
                  <a:pt x="2767627" y="1140600"/>
                  <a:pt x="2778218" y="1140600"/>
                  <a:pt x="2785278" y="1140600"/>
                </a:cubicBezTo>
                <a:lnTo>
                  <a:pt x="2795868" y="1140600"/>
                </a:lnTo>
                <a:cubicBezTo>
                  <a:pt x="2802927" y="1147660"/>
                  <a:pt x="2806458" y="1151191"/>
                  <a:pt x="2806458" y="1151191"/>
                </a:cubicBezTo>
                <a:cubicBezTo>
                  <a:pt x="2806458" y="1151191"/>
                  <a:pt x="2809989" y="1151191"/>
                  <a:pt x="2817049" y="1151191"/>
                </a:cubicBezTo>
                <a:lnTo>
                  <a:pt x="2806458" y="1140600"/>
                </a:lnTo>
                <a:cubicBezTo>
                  <a:pt x="2790573" y="1130010"/>
                  <a:pt x="2774687" y="1125376"/>
                  <a:pt x="2758803" y="1126700"/>
                </a:cubicBezTo>
                <a:close/>
                <a:moveTo>
                  <a:pt x="6473389" y="1124714"/>
                </a:moveTo>
                <a:cubicBezTo>
                  <a:pt x="6471624" y="1124714"/>
                  <a:pt x="6470740" y="1126481"/>
                  <a:pt x="6470740" y="1130010"/>
                </a:cubicBezTo>
                <a:lnTo>
                  <a:pt x="6481332" y="1130010"/>
                </a:lnTo>
                <a:cubicBezTo>
                  <a:pt x="6477800" y="1126481"/>
                  <a:pt x="6475154" y="1124714"/>
                  <a:pt x="6473389" y="1124714"/>
                </a:cubicBezTo>
                <a:close/>
                <a:moveTo>
                  <a:pt x="5847231" y="1123391"/>
                </a:moveTo>
                <a:cubicBezTo>
                  <a:pt x="5846347" y="1124273"/>
                  <a:pt x="5845908" y="1126481"/>
                  <a:pt x="5845908" y="1130010"/>
                </a:cubicBezTo>
                <a:cubicBezTo>
                  <a:pt x="5845908" y="1137070"/>
                  <a:pt x="5845908" y="1140600"/>
                  <a:pt x="5845908" y="1140600"/>
                </a:cubicBezTo>
                <a:cubicBezTo>
                  <a:pt x="5845908" y="1140600"/>
                  <a:pt x="5847672" y="1138835"/>
                  <a:pt x="5851202" y="1135306"/>
                </a:cubicBezTo>
                <a:cubicBezTo>
                  <a:pt x="5854731" y="1131775"/>
                  <a:pt x="5854731" y="1128245"/>
                  <a:pt x="5851202" y="1124714"/>
                </a:cubicBezTo>
                <a:cubicBezTo>
                  <a:pt x="5849436" y="1122950"/>
                  <a:pt x="5848113" y="1122509"/>
                  <a:pt x="5847231" y="1123391"/>
                </a:cubicBezTo>
                <a:close/>
                <a:moveTo>
                  <a:pt x="2255757" y="1119419"/>
                </a:moveTo>
                <a:lnTo>
                  <a:pt x="2255757" y="1130010"/>
                </a:lnTo>
                <a:cubicBezTo>
                  <a:pt x="2241637" y="1130010"/>
                  <a:pt x="2245167" y="1137070"/>
                  <a:pt x="2266347" y="1151191"/>
                </a:cubicBezTo>
                <a:lnTo>
                  <a:pt x="2308710" y="1151191"/>
                </a:lnTo>
                <a:cubicBezTo>
                  <a:pt x="2308710" y="1151191"/>
                  <a:pt x="2306945" y="1147660"/>
                  <a:pt x="2303415" y="1140600"/>
                </a:cubicBezTo>
                <a:cubicBezTo>
                  <a:pt x="2299884" y="1133541"/>
                  <a:pt x="2294589" y="1130010"/>
                  <a:pt x="2287529" y="1130010"/>
                </a:cubicBezTo>
                <a:cubicBezTo>
                  <a:pt x="2280468" y="1130010"/>
                  <a:pt x="2273408" y="1130010"/>
                  <a:pt x="2266347" y="1130010"/>
                </a:cubicBezTo>
                <a:close/>
                <a:moveTo>
                  <a:pt x="1906274" y="1119419"/>
                </a:moveTo>
                <a:lnTo>
                  <a:pt x="1948635" y="1140600"/>
                </a:lnTo>
                <a:lnTo>
                  <a:pt x="2012178" y="1161781"/>
                </a:lnTo>
                <a:cubicBezTo>
                  <a:pt x="2033359" y="1161781"/>
                  <a:pt x="2051009" y="1161781"/>
                  <a:pt x="2065130" y="1161781"/>
                </a:cubicBezTo>
                <a:cubicBezTo>
                  <a:pt x="2065130" y="1154721"/>
                  <a:pt x="2061600" y="1151191"/>
                  <a:pt x="2054540" y="1151191"/>
                </a:cubicBezTo>
                <a:cubicBezTo>
                  <a:pt x="2061600" y="1144131"/>
                  <a:pt x="2061600" y="1138835"/>
                  <a:pt x="2054540" y="1135306"/>
                </a:cubicBezTo>
                <a:cubicBezTo>
                  <a:pt x="2047480" y="1131775"/>
                  <a:pt x="2040419" y="1130010"/>
                  <a:pt x="2033359" y="1130010"/>
                </a:cubicBezTo>
                <a:cubicBezTo>
                  <a:pt x="2026299" y="1130010"/>
                  <a:pt x="2017472" y="1128245"/>
                  <a:pt x="2006882" y="1124714"/>
                </a:cubicBezTo>
                <a:cubicBezTo>
                  <a:pt x="1996293" y="1121184"/>
                  <a:pt x="1987466" y="1119419"/>
                  <a:pt x="1980407" y="1119419"/>
                </a:cubicBezTo>
                <a:close/>
                <a:moveTo>
                  <a:pt x="1885093" y="1119419"/>
                </a:moveTo>
                <a:lnTo>
                  <a:pt x="1874503" y="1130010"/>
                </a:lnTo>
                <a:cubicBezTo>
                  <a:pt x="1874503" y="1130010"/>
                  <a:pt x="1878032" y="1130010"/>
                  <a:pt x="1885093" y="1130010"/>
                </a:cubicBezTo>
                <a:cubicBezTo>
                  <a:pt x="1892153" y="1130010"/>
                  <a:pt x="1895684" y="1130010"/>
                  <a:pt x="1895684" y="1130010"/>
                </a:cubicBezTo>
                <a:cubicBezTo>
                  <a:pt x="1895684" y="1122950"/>
                  <a:pt x="1892153" y="1119419"/>
                  <a:pt x="1885093" y="1119419"/>
                </a:cubicBezTo>
                <a:close/>
                <a:moveTo>
                  <a:pt x="1085517" y="1119419"/>
                </a:moveTo>
                <a:cubicBezTo>
                  <a:pt x="1092577" y="1119419"/>
                  <a:pt x="1101402" y="1122950"/>
                  <a:pt x="1111993" y="1130010"/>
                </a:cubicBezTo>
                <a:cubicBezTo>
                  <a:pt x="1119053" y="1137070"/>
                  <a:pt x="1126114" y="1140600"/>
                  <a:pt x="1133174" y="1140600"/>
                </a:cubicBezTo>
                <a:lnTo>
                  <a:pt x="1249669" y="1193552"/>
                </a:lnTo>
                <a:cubicBezTo>
                  <a:pt x="1221427" y="1193552"/>
                  <a:pt x="1232018" y="1204143"/>
                  <a:pt x="1281440" y="1225324"/>
                </a:cubicBezTo>
                <a:cubicBezTo>
                  <a:pt x="1309681" y="1232383"/>
                  <a:pt x="1323802" y="1239445"/>
                  <a:pt x="1323802" y="1246504"/>
                </a:cubicBezTo>
                <a:cubicBezTo>
                  <a:pt x="1330861" y="1246504"/>
                  <a:pt x="1337922" y="1246504"/>
                  <a:pt x="1344982" y="1246504"/>
                </a:cubicBezTo>
                <a:cubicBezTo>
                  <a:pt x="1352042" y="1246504"/>
                  <a:pt x="1355573" y="1246504"/>
                  <a:pt x="1355573" y="1246504"/>
                </a:cubicBezTo>
                <a:cubicBezTo>
                  <a:pt x="1355573" y="1246504"/>
                  <a:pt x="1352042" y="1250035"/>
                  <a:pt x="1344982" y="1257095"/>
                </a:cubicBezTo>
                <a:cubicBezTo>
                  <a:pt x="1330861" y="1257095"/>
                  <a:pt x="1320271" y="1253564"/>
                  <a:pt x="1313210" y="1246504"/>
                </a:cubicBezTo>
                <a:lnTo>
                  <a:pt x="1292030" y="1235914"/>
                </a:lnTo>
                <a:cubicBezTo>
                  <a:pt x="1277910" y="1235914"/>
                  <a:pt x="1267319" y="1234149"/>
                  <a:pt x="1260258" y="1230619"/>
                </a:cubicBezTo>
                <a:cubicBezTo>
                  <a:pt x="1253199" y="1227089"/>
                  <a:pt x="1242608" y="1221793"/>
                  <a:pt x="1228487" y="1214733"/>
                </a:cubicBezTo>
                <a:cubicBezTo>
                  <a:pt x="1214367" y="1207673"/>
                  <a:pt x="1203777" y="1200612"/>
                  <a:pt x="1196717" y="1193552"/>
                </a:cubicBezTo>
                <a:cubicBezTo>
                  <a:pt x="1189655" y="1186493"/>
                  <a:pt x="1180832" y="1179431"/>
                  <a:pt x="1170240" y="1172371"/>
                </a:cubicBezTo>
                <a:cubicBezTo>
                  <a:pt x="1159651" y="1165312"/>
                  <a:pt x="1150825" y="1161781"/>
                  <a:pt x="1143765" y="1161781"/>
                </a:cubicBezTo>
                <a:cubicBezTo>
                  <a:pt x="1136703" y="1161781"/>
                  <a:pt x="1126114" y="1158250"/>
                  <a:pt x="1111993" y="1151191"/>
                </a:cubicBezTo>
                <a:lnTo>
                  <a:pt x="1080222" y="1130010"/>
                </a:lnTo>
                <a:cubicBezTo>
                  <a:pt x="1073162" y="1130010"/>
                  <a:pt x="1069631" y="1130010"/>
                  <a:pt x="1069631" y="1130010"/>
                </a:cubicBezTo>
                <a:cubicBezTo>
                  <a:pt x="1073162" y="1122950"/>
                  <a:pt x="1078457" y="1119419"/>
                  <a:pt x="1085517" y="1119419"/>
                </a:cubicBezTo>
                <a:close/>
                <a:moveTo>
                  <a:pt x="921366" y="1119419"/>
                </a:moveTo>
                <a:lnTo>
                  <a:pt x="953137" y="1130010"/>
                </a:lnTo>
                <a:lnTo>
                  <a:pt x="995498" y="1151191"/>
                </a:lnTo>
                <a:cubicBezTo>
                  <a:pt x="1002559" y="1151191"/>
                  <a:pt x="1006089" y="1152956"/>
                  <a:pt x="1006089" y="1156485"/>
                </a:cubicBezTo>
                <a:cubicBezTo>
                  <a:pt x="1006089" y="1160016"/>
                  <a:pt x="1007855" y="1161781"/>
                  <a:pt x="1011384" y="1161781"/>
                </a:cubicBezTo>
                <a:cubicBezTo>
                  <a:pt x="1014913" y="1161781"/>
                  <a:pt x="1020210" y="1165312"/>
                  <a:pt x="1027270" y="1172371"/>
                </a:cubicBezTo>
                <a:cubicBezTo>
                  <a:pt x="1041391" y="1179431"/>
                  <a:pt x="1048450" y="1182962"/>
                  <a:pt x="1048450" y="1182962"/>
                </a:cubicBezTo>
                <a:lnTo>
                  <a:pt x="1037859" y="1182962"/>
                </a:lnTo>
                <a:cubicBezTo>
                  <a:pt x="1037859" y="1182962"/>
                  <a:pt x="1027270" y="1179431"/>
                  <a:pt x="1006089" y="1172371"/>
                </a:cubicBezTo>
                <a:cubicBezTo>
                  <a:pt x="984908" y="1165312"/>
                  <a:pt x="967257" y="1158250"/>
                  <a:pt x="953137" y="1151191"/>
                </a:cubicBezTo>
                <a:lnTo>
                  <a:pt x="931956" y="1140600"/>
                </a:lnTo>
                <a:cubicBezTo>
                  <a:pt x="931956" y="1140600"/>
                  <a:pt x="928426" y="1137070"/>
                  <a:pt x="921366" y="1130010"/>
                </a:cubicBezTo>
                <a:close/>
                <a:moveTo>
                  <a:pt x="3199628" y="1111476"/>
                </a:moveTo>
                <a:cubicBezTo>
                  <a:pt x="3196981" y="1111476"/>
                  <a:pt x="3194774" y="1112360"/>
                  <a:pt x="3193008" y="1114125"/>
                </a:cubicBezTo>
                <a:cubicBezTo>
                  <a:pt x="3189479" y="1117654"/>
                  <a:pt x="3191243" y="1119419"/>
                  <a:pt x="3198303" y="1119419"/>
                </a:cubicBezTo>
                <a:lnTo>
                  <a:pt x="3219485" y="1119419"/>
                </a:lnTo>
                <a:cubicBezTo>
                  <a:pt x="3219485" y="1119419"/>
                  <a:pt x="3215954" y="1117654"/>
                  <a:pt x="3208895" y="1114125"/>
                </a:cubicBezTo>
                <a:cubicBezTo>
                  <a:pt x="3205364" y="1112360"/>
                  <a:pt x="3202276" y="1111476"/>
                  <a:pt x="3199628" y="1111476"/>
                </a:cubicBezTo>
                <a:close/>
                <a:moveTo>
                  <a:pt x="7360336" y="1108829"/>
                </a:moveTo>
                <a:cubicBezTo>
                  <a:pt x="7367396" y="1108829"/>
                  <a:pt x="7370926" y="1110594"/>
                  <a:pt x="7370926" y="1114125"/>
                </a:cubicBezTo>
                <a:cubicBezTo>
                  <a:pt x="7370926" y="1117654"/>
                  <a:pt x="7367396" y="1119419"/>
                  <a:pt x="7360336" y="1119419"/>
                </a:cubicBezTo>
                <a:cubicBezTo>
                  <a:pt x="7360336" y="1112360"/>
                  <a:pt x="7360336" y="1108829"/>
                  <a:pt x="7360336" y="1108829"/>
                </a:cubicBezTo>
                <a:close/>
                <a:moveTo>
                  <a:pt x="5920039" y="1108829"/>
                </a:moveTo>
                <a:cubicBezTo>
                  <a:pt x="5920039" y="1115889"/>
                  <a:pt x="5920039" y="1119419"/>
                  <a:pt x="5920039" y="1119419"/>
                </a:cubicBezTo>
                <a:cubicBezTo>
                  <a:pt x="5920039" y="1119419"/>
                  <a:pt x="5923568" y="1119419"/>
                  <a:pt x="5930630" y="1119419"/>
                </a:cubicBezTo>
                <a:lnTo>
                  <a:pt x="5930630" y="1108829"/>
                </a:lnTo>
                <a:close/>
                <a:moveTo>
                  <a:pt x="2155149" y="1108829"/>
                </a:moveTo>
                <a:cubicBezTo>
                  <a:pt x="2151618" y="1108829"/>
                  <a:pt x="2149853" y="1112360"/>
                  <a:pt x="2149853" y="1119419"/>
                </a:cubicBezTo>
                <a:lnTo>
                  <a:pt x="2160443" y="1119419"/>
                </a:lnTo>
                <a:lnTo>
                  <a:pt x="2171034" y="1119419"/>
                </a:lnTo>
                <a:cubicBezTo>
                  <a:pt x="2163974" y="1112360"/>
                  <a:pt x="2158678" y="1108829"/>
                  <a:pt x="2155149" y="1108829"/>
                </a:cubicBezTo>
                <a:close/>
                <a:moveTo>
                  <a:pt x="5896211" y="1103535"/>
                </a:moveTo>
                <a:cubicBezTo>
                  <a:pt x="5894446" y="1103535"/>
                  <a:pt x="5891799" y="1105300"/>
                  <a:pt x="5888268" y="1108829"/>
                </a:cubicBezTo>
                <a:lnTo>
                  <a:pt x="5898860" y="1108829"/>
                </a:lnTo>
                <a:cubicBezTo>
                  <a:pt x="5898860" y="1105300"/>
                  <a:pt x="5897976" y="1103535"/>
                  <a:pt x="5896211" y="1103535"/>
                </a:cubicBezTo>
                <a:close/>
                <a:moveTo>
                  <a:pt x="8345244" y="1098239"/>
                </a:moveTo>
                <a:cubicBezTo>
                  <a:pt x="8352305" y="1098239"/>
                  <a:pt x="8359364" y="1100004"/>
                  <a:pt x="8366425" y="1103533"/>
                </a:cubicBezTo>
                <a:cubicBezTo>
                  <a:pt x="8373486" y="1107064"/>
                  <a:pt x="8377016" y="1108829"/>
                  <a:pt x="8377016" y="1108829"/>
                </a:cubicBezTo>
                <a:close/>
                <a:moveTo>
                  <a:pt x="7286203" y="1098239"/>
                </a:moveTo>
                <a:lnTo>
                  <a:pt x="7275612" y="1108829"/>
                </a:lnTo>
                <a:lnTo>
                  <a:pt x="7296793" y="1108829"/>
                </a:lnTo>
                <a:cubicBezTo>
                  <a:pt x="7296793" y="1108829"/>
                  <a:pt x="7295028" y="1107064"/>
                  <a:pt x="7291498" y="1103533"/>
                </a:cubicBezTo>
                <a:cubicBezTo>
                  <a:pt x="7287968" y="1100004"/>
                  <a:pt x="7286203" y="1098239"/>
                  <a:pt x="7286203" y="1098239"/>
                </a:cubicBezTo>
                <a:close/>
                <a:moveTo>
                  <a:pt x="6375428" y="1098239"/>
                </a:moveTo>
                <a:lnTo>
                  <a:pt x="6375428" y="1108829"/>
                </a:lnTo>
                <a:cubicBezTo>
                  <a:pt x="6375428" y="1115889"/>
                  <a:pt x="6373662" y="1119419"/>
                  <a:pt x="6370132" y="1119419"/>
                </a:cubicBezTo>
                <a:cubicBezTo>
                  <a:pt x="6366602" y="1119419"/>
                  <a:pt x="6364836" y="1115889"/>
                  <a:pt x="6364836" y="1108829"/>
                </a:cubicBezTo>
                <a:cubicBezTo>
                  <a:pt x="6364836" y="1101769"/>
                  <a:pt x="6368367" y="1098239"/>
                  <a:pt x="6375428" y="1098239"/>
                </a:cubicBezTo>
                <a:close/>
                <a:moveTo>
                  <a:pt x="6343656" y="1098239"/>
                </a:moveTo>
                <a:cubicBezTo>
                  <a:pt x="6350717" y="1098239"/>
                  <a:pt x="6354246" y="1098239"/>
                  <a:pt x="6354246" y="1098239"/>
                </a:cubicBezTo>
                <a:lnTo>
                  <a:pt x="6333066" y="1108829"/>
                </a:lnTo>
                <a:cubicBezTo>
                  <a:pt x="6333066" y="1108829"/>
                  <a:pt x="6333066" y="1107064"/>
                  <a:pt x="6333066" y="1103533"/>
                </a:cubicBezTo>
                <a:cubicBezTo>
                  <a:pt x="6333066" y="1100004"/>
                  <a:pt x="6336595" y="1098239"/>
                  <a:pt x="6343656" y="1098239"/>
                </a:cubicBezTo>
                <a:close/>
                <a:moveTo>
                  <a:pt x="3145351" y="1098239"/>
                </a:moveTo>
                <a:lnTo>
                  <a:pt x="3155942" y="1108829"/>
                </a:lnTo>
                <a:lnTo>
                  <a:pt x="3166533" y="1108829"/>
                </a:lnTo>
                <a:cubicBezTo>
                  <a:pt x="3166533" y="1101769"/>
                  <a:pt x="3163002" y="1098239"/>
                  <a:pt x="3155942" y="1098239"/>
                </a:cubicBezTo>
                <a:cubicBezTo>
                  <a:pt x="3148882" y="1098239"/>
                  <a:pt x="3145351" y="1098239"/>
                  <a:pt x="3145351" y="1098239"/>
                </a:cubicBezTo>
                <a:close/>
                <a:moveTo>
                  <a:pt x="2171034" y="1098239"/>
                </a:moveTo>
                <a:lnTo>
                  <a:pt x="2192215" y="1119419"/>
                </a:lnTo>
                <a:lnTo>
                  <a:pt x="2223986" y="1119419"/>
                </a:lnTo>
                <a:lnTo>
                  <a:pt x="2213396" y="1108829"/>
                </a:lnTo>
                <a:lnTo>
                  <a:pt x="2192215" y="1108829"/>
                </a:lnTo>
                <a:close/>
                <a:moveTo>
                  <a:pt x="1535610" y="1098239"/>
                </a:moveTo>
                <a:lnTo>
                  <a:pt x="1535610" y="1108829"/>
                </a:lnTo>
                <a:lnTo>
                  <a:pt x="1546200" y="1119419"/>
                </a:lnTo>
                <a:close/>
                <a:moveTo>
                  <a:pt x="1895684" y="1087648"/>
                </a:moveTo>
                <a:cubicBezTo>
                  <a:pt x="1888623" y="1087648"/>
                  <a:pt x="1885093" y="1089413"/>
                  <a:pt x="1885093" y="1092944"/>
                </a:cubicBezTo>
                <a:cubicBezTo>
                  <a:pt x="1885093" y="1096474"/>
                  <a:pt x="1888623" y="1098239"/>
                  <a:pt x="1895684" y="1098239"/>
                </a:cubicBezTo>
                <a:close/>
                <a:moveTo>
                  <a:pt x="7328564" y="1077058"/>
                </a:moveTo>
                <a:lnTo>
                  <a:pt x="7328564" y="1108829"/>
                </a:lnTo>
                <a:lnTo>
                  <a:pt x="7328564" y="1119419"/>
                </a:lnTo>
                <a:cubicBezTo>
                  <a:pt x="7328564" y="1126479"/>
                  <a:pt x="7342684" y="1130010"/>
                  <a:pt x="7370926" y="1130010"/>
                </a:cubicBezTo>
                <a:cubicBezTo>
                  <a:pt x="7377986" y="1130010"/>
                  <a:pt x="7385047" y="1130010"/>
                  <a:pt x="7392107" y="1130010"/>
                </a:cubicBezTo>
                <a:cubicBezTo>
                  <a:pt x="7399168" y="1130010"/>
                  <a:pt x="7406226" y="1130010"/>
                  <a:pt x="7413288" y="1130010"/>
                </a:cubicBezTo>
                <a:cubicBezTo>
                  <a:pt x="7427408" y="1130010"/>
                  <a:pt x="7434468" y="1130010"/>
                  <a:pt x="7434468" y="1130010"/>
                </a:cubicBezTo>
                <a:lnTo>
                  <a:pt x="7423878" y="1119419"/>
                </a:lnTo>
                <a:lnTo>
                  <a:pt x="7413288" y="1119419"/>
                </a:lnTo>
                <a:lnTo>
                  <a:pt x="7402697" y="1119419"/>
                </a:lnTo>
                <a:cubicBezTo>
                  <a:pt x="7402697" y="1112360"/>
                  <a:pt x="7397403" y="1108829"/>
                  <a:pt x="7386812" y="1108829"/>
                </a:cubicBezTo>
                <a:cubicBezTo>
                  <a:pt x="7376222" y="1108829"/>
                  <a:pt x="7369160" y="1105298"/>
                  <a:pt x="7365630" y="1098239"/>
                </a:cubicBezTo>
                <a:cubicBezTo>
                  <a:pt x="7362101" y="1091179"/>
                  <a:pt x="7356806" y="1089413"/>
                  <a:pt x="7349745" y="1092944"/>
                </a:cubicBezTo>
                <a:cubicBezTo>
                  <a:pt x="7342684" y="1096474"/>
                  <a:pt x="7339155" y="1094708"/>
                  <a:pt x="7339155" y="1087648"/>
                </a:cubicBezTo>
                <a:cubicBezTo>
                  <a:pt x="7339155" y="1087648"/>
                  <a:pt x="7337389" y="1085883"/>
                  <a:pt x="7333860" y="1082354"/>
                </a:cubicBezTo>
                <a:cubicBezTo>
                  <a:pt x="7330330" y="1078823"/>
                  <a:pt x="7328564" y="1077058"/>
                  <a:pt x="7328564" y="1077058"/>
                </a:cubicBezTo>
                <a:close/>
                <a:moveTo>
                  <a:pt x="2223986" y="1077058"/>
                </a:moveTo>
                <a:lnTo>
                  <a:pt x="2234577" y="1077058"/>
                </a:lnTo>
                <a:lnTo>
                  <a:pt x="2234577" y="1087648"/>
                </a:lnTo>
                <a:cubicBezTo>
                  <a:pt x="2227517" y="1087648"/>
                  <a:pt x="2223986" y="1084118"/>
                  <a:pt x="2223986" y="1077058"/>
                </a:cubicBezTo>
                <a:close/>
                <a:moveTo>
                  <a:pt x="1842731" y="1077058"/>
                </a:moveTo>
                <a:cubicBezTo>
                  <a:pt x="1842731" y="1077058"/>
                  <a:pt x="1844498" y="1078823"/>
                  <a:pt x="1848026" y="1082354"/>
                </a:cubicBezTo>
                <a:cubicBezTo>
                  <a:pt x="1851558" y="1085883"/>
                  <a:pt x="1853322" y="1085883"/>
                  <a:pt x="1853322" y="1082354"/>
                </a:cubicBezTo>
                <a:cubicBezTo>
                  <a:pt x="1853322" y="1078823"/>
                  <a:pt x="1853322" y="1077058"/>
                  <a:pt x="1853322" y="1077058"/>
                </a:cubicBezTo>
                <a:close/>
                <a:moveTo>
                  <a:pt x="942546" y="1077058"/>
                </a:moveTo>
                <a:cubicBezTo>
                  <a:pt x="949607" y="1077058"/>
                  <a:pt x="960197" y="1080588"/>
                  <a:pt x="974318" y="1087648"/>
                </a:cubicBezTo>
                <a:cubicBezTo>
                  <a:pt x="981378" y="1094708"/>
                  <a:pt x="986674" y="1100004"/>
                  <a:pt x="990203" y="1103533"/>
                </a:cubicBezTo>
                <a:cubicBezTo>
                  <a:pt x="993734" y="1107064"/>
                  <a:pt x="995498" y="1108829"/>
                  <a:pt x="995498" y="1108829"/>
                </a:cubicBezTo>
                <a:lnTo>
                  <a:pt x="963726" y="1108829"/>
                </a:lnTo>
                <a:cubicBezTo>
                  <a:pt x="956667" y="1108829"/>
                  <a:pt x="949607" y="1107064"/>
                  <a:pt x="942546" y="1103533"/>
                </a:cubicBezTo>
                <a:cubicBezTo>
                  <a:pt x="935486" y="1100004"/>
                  <a:pt x="931956" y="1096474"/>
                  <a:pt x="931956" y="1092944"/>
                </a:cubicBezTo>
                <a:cubicBezTo>
                  <a:pt x="931956" y="1089413"/>
                  <a:pt x="931956" y="1087648"/>
                  <a:pt x="931956" y="1087648"/>
                </a:cubicBezTo>
                <a:close/>
                <a:moveTo>
                  <a:pt x="8302883" y="1066467"/>
                </a:moveTo>
                <a:lnTo>
                  <a:pt x="8313473" y="1087648"/>
                </a:lnTo>
                <a:lnTo>
                  <a:pt x="8292291" y="1087648"/>
                </a:lnTo>
                <a:cubicBezTo>
                  <a:pt x="8285231" y="1080588"/>
                  <a:pt x="8283468" y="1075293"/>
                  <a:pt x="8286997" y="1071762"/>
                </a:cubicBezTo>
                <a:cubicBezTo>
                  <a:pt x="8290527" y="1068232"/>
                  <a:pt x="8295821" y="1066467"/>
                  <a:pt x="8302883" y="1066467"/>
                </a:cubicBezTo>
                <a:close/>
                <a:moveTo>
                  <a:pt x="7974579" y="1066467"/>
                </a:moveTo>
                <a:cubicBezTo>
                  <a:pt x="7967519" y="1066467"/>
                  <a:pt x="7963990" y="1069998"/>
                  <a:pt x="7963990" y="1077058"/>
                </a:cubicBezTo>
                <a:lnTo>
                  <a:pt x="8016942" y="1098239"/>
                </a:lnTo>
                <a:cubicBezTo>
                  <a:pt x="8024002" y="1098239"/>
                  <a:pt x="8025767" y="1096474"/>
                  <a:pt x="8022237" y="1092944"/>
                </a:cubicBezTo>
                <a:cubicBezTo>
                  <a:pt x="8018706" y="1089413"/>
                  <a:pt x="8011646" y="1085883"/>
                  <a:pt x="8001056" y="1082354"/>
                </a:cubicBezTo>
                <a:cubicBezTo>
                  <a:pt x="7990465" y="1078823"/>
                  <a:pt x="7985171" y="1075293"/>
                  <a:pt x="7985171" y="1071762"/>
                </a:cubicBezTo>
                <a:cubicBezTo>
                  <a:pt x="7985171" y="1068232"/>
                  <a:pt x="7981640" y="1066467"/>
                  <a:pt x="7974579" y="1066467"/>
                </a:cubicBezTo>
                <a:close/>
                <a:moveTo>
                  <a:pt x="7932219" y="1066467"/>
                </a:moveTo>
                <a:lnTo>
                  <a:pt x="7942808" y="1077058"/>
                </a:lnTo>
                <a:cubicBezTo>
                  <a:pt x="7949869" y="1077058"/>
                  <a:pt x="7953398" y="1077058"/>
                  <a:pt x="7953398" y="1077058"/>
                </a:cubicBezTo>
                <a:cubicBezTo>
                  <a:pt x="7953398" y="1077058"/>
                  <a:pt x="7949869" y="1073527"/>
                  <a:pt x="7942808" y="1066467"/>
                </a:cubicBezTo>
                <a:close/>
                <a:moveTo>
                  <a:pt x="6153028" y="1066467"/>
                </a:moveTo>
                <a:lnTo>
                  <a:pt x="6184800" y="1077058"/>
                </a:lnTo>
                <a:lnTo>
                  <a:pt x="6195390" y="1077058"/>
                </a:lnTo>
                <a:lnTo>
                  <a:pt x="6205980" y="1087648"/>
                </a:lnTo>
                <a:cubicBezTo>
                  <a:pt x="6213042" y="1094708"/>
                  <a:pt x="6218336" y="1100004"/>
                  <a:pt x="6221866" y="1103533"/>
                </a:cubicBezTo>
                <a:cubicBezTo>
                  <a:pt x="6225396" y="1107064"/>
                  <a:pt x="6237752" y="1108829"/>
                  <a:pt x="6258932" y="1108829"/>
                </a:cubicBezTo>
                <a:cubicBezTo>
                  <a:pt x="6265994" y="1108829"/>
                  <a:pt x="6273053" y="1108829"/>
                  <a:pt x="6280114" y="1108829"/>
                </a:cubicBezTo>
                <a:cubicBezTo>
                  <a:pt x="6287174" y="1108829"/>
                  <a:pt x="6290704" y="1108829"/>
                  <a:pt x="6290704" y="1108829"/>
                </a:cubicBezTo>
                <a:cubicBezTo>
                  <a:pt x="6297765" y="1115889"/>
                  <a:pt x="6301294" y="1117654"/>
                  <a:pt x="6301294" y="1114125"/>
                </a:cubicBezTo>
                <a:cubicBezTo>
                  <a:pt x="6301294" y="1110594"/>
                  <a:pt x="6308354" y="1112360"/>
                  <a:pt x="6322476" y="1119419"/>
                </a:cubicBezTo>
                <a:cubicBezTo>
                  <a:pt x="6329536" y="1119419"/>
                  <a:pt x="6338361" y="1121184"/>
                  <a:pt x="6348950" y="1124714"/>
                </a:cubicBezTo>
                <a:cubicBezTo>
                  <a:pt x="6359542" y="1128245"/>
                  <a:pt x="6368367" y="1130010"/>
                  <a:pt x="6375428" y="1130010"/>
                </a:cubicBezTo>
                <a:lnTo>
                  <a:pt x="6386018" y="1130010"/>
                </a:lnTo>
                <a:cubicBezTo>
                  <a:pt x="6378957" y="1122950"/>
                  <a:pt x="6386018" y="1119419"/>
                  <a:pt x="6407198" y="1119419"/>
                </a:cubicBezTo>
                <a:lnTo>
                  <a:pt x="6428380" y="1119419"/>
                </a:lnTo>
                <a:cubicBezTo>
                  <a:pt x="6428380" y="1112360"/>
                  <a:pt x="6424850" y="1108829"/>
                  <a:pt x="6417788" y="1108829"/>
                </a:cubicBezTo>
                <a:cubicBezTo>
                  <a:pt x="6410728" y="1108829"/>
                  <a:pt x="6407198" y="1108829"/>
                  <a:pt x="6407198" y="1108829"/>
                </a:cubicBezTo>
                <a:cubicBezTo>
                  <a:pt x="6400138" y="1108829"/>
                  <a:pt x="6393079" y="1105298"/>
                  <a:pt x="6386018" y="1098239"/>
                </a:cubicBezTo>
                <a:lnTo>
                  <a:pt x="6375428" y="1098239"/>
                </a:lnTo>
                <a:lnTo>
                  <a:pt x="6370132" y="1098239"/>
                </a:lnTo>
                <a:cubicBezTo>
                  <a:pt x="6366602" y="1098239"/>
                  <a:pt x="6364836" y="1098239"/>
                  <a:pt x="6364836" y="1098239"/>
                </a:cubicBezTo>
                <a:cubicBezTo>
                  <a:pt x="6357776" y="1098239"/>
                  <a:pt x="6354246" y="1096474"/>
                  <a:pt x="6354246" y="1092944"/>
                </a:cubicBezTo>
                <a:cubicBezTo>
                  <a:pt x="6354246" y="1089413"/>
                  <a:pt x="6347186" y="1087648"/>
                  <a:pt x="6333066" y="1087648"/>
                </a:cubicBezTo>
                <a:cubicBezTo>
                  <a:pt x="6318946" y="1087648"/>
                  <a:pt x="6311884" y="1089413"/>
                  <a:pt x="6311884" y="1092944"/>
                </a:cubicBezTo>
                <a:cubicBezTo>
                  <a:pt x="6311884" y="1096474"/>
                  <a:pt x="6310120" y="1098239"/>
                  <a:pt x="6306590" y="1098239"/>
                </a:cubicBezTo>
                <a:cubicBezTo>
                  <a:pt x="6303060" y="1098239"/>
                  <a:pt x="6301294" y="1094708"/>
                  <a:pt x="6301294" y="1087648"/>
                </a:cubicBezTo>
                <a:cubicBezTo>
                  <a:pt x="6287174" y="1094708"/>
                  <a:pt x="6265994" y="1094708"/>
                  <a:pt x="6237752" y="1087648"/>
                </a:cubicBezTo>
                <a:cubicBezTo>
                  <a:pt x="6223632" y="1080588"/>
                  <a:pt x="6214805" y="1078823"/>
                  <a:pt x="6211276" y="1082354"/>
                </a:cubicBezTo>
                <a:cubicBezTo>
                  <a:pt x="6207746" y="1085883"/>
                  <a:pt x="6204216" y="1084118"/>
                  <a:pt x="6200686" y="1077058"/>
                </a:cubicBezTo>
                <a:cubicBezTo>
                  <a:pt x="6197156" y="1069998"/>
                  <a:pt x="6188330" y="1066467"/>
                  <a:pt x="6174209" y="1066467"/>
                </a:cubicBezTo>
                <a:cubicBezTo>
                  <a:pt x="6160090" y="1066467"/>
                  <a:pt x="6153028" y="1066467"/>
                  <a:pt x="6153028" y="1066467"/>
                </a:cubicBezTo>
                <a:close/>
                <a:moveTo>
                  <a:pt x="2337833" y="1061173"/>
                </a:moveTo>
                <a:cubicBezTo>
                  <a:pt x="2336068" y="1061173"/>
                  <a:pt x="2333420" y="1062937"/>
                  <a:pt x="2329890" y="1066467"/>
                </a:cubicBezTo>
                <a:lnTo>
                  <a:pt x="2340481" y="1066467"/>
                </a:lnTo>
                <a:cubicBezTo>
                  <a:pt x="2340481" y="1062937"/>
                  <a:pt x="2339598" y="1061173"/>
                  <a:pt x="2337833" y="1061173"/>
                </a:cubicBezTo>
                <a:close/>
                <a:moveTo>
                  <a:pt x="8324064" y="1055877"/>
                </a:moveTo>
                <a:cubicBezTo>
                  <a:pt x="8359364" y="1055877"/>
                  <a:pt x="8377016" y="1062937"/>
                  <a:pt x="8377016" y="1077058"/>
                </a:cubicBezTo>
                <a:lnTo>
                  <a:pt x="8366425" y="1066467"/>
                </a:lnTo>
                <a:cubicBezTo>
                  <a:pt x="8359364" y="1066467"/>
                  <a:pt x="8348773" y="1066467"/>
                  <a:pt x="8334654" y="1066467"/>
                </a:cubicBezTo>
                <a:close/>
                <a:moveTo>
                  <a:pt x="8186387" y="1055877"/>
                </a:moveTo>
                <a:cubicBezTo>
                  <a:pt x="8193449" y="1055877"/>
                  <a:pt x="8200508" y="1055877"/>
                  <a:pt x="8207569" y="1055877"/>
                </a:cubicBezTo>
                <a:lnTo>
                  <a:pt x="8239339" y="1066467"/>
                </a:lnTo>
                <a:cubicBezTo>
                  <a:pt x="8239339" y="1073527"/>
                  <a:pt x="8228750" y="1073527"/>
                  <a:pt x="8207569" y="1066467"/>
                </a:cubicBezTo>
                <a:close/>
                <a:moveTo>
                  <a:pt x="1747418" y="1055877"/>
                </a:moveTo>
                <a:cubicBezTo>
                  <a:pt x="1754477" y="1062937"/>
                  <a:pt x="1765068" y="1066467"/>
                  <a:pt x="1779189" y="1066467"/>
                </a:cubicBezTo>
                <a:cubicBezTo>
                  <a:pt x="1793309" y="1066467"/>
                  <a:pt x="1803900" y="1069998"/>
                  <a:pt x="1810960" y="1077058"/>
                </a:cubicBezTo>
                <a:lnTo>
                  <a:pt x="1832141" y="1087648"/>
                </a:lnTo>
                <a:cubicBezTo>
                  <a:pt x="1825080" y="1066467"/>
                  <a:pt x="1814491" y="1055877"/>
                  <a:pt x="1800370" y="1055877"/>
                </a:cubicBezTo>
                <a:cubicBezTo>
                  <a:pt x="1786249" y="1062937"/>
                  <a:pt x="1779189" y="1062937"/>
                  <a:pt x="1779189" y="1055877"/>
                </a:cubicBezTo>
                <a:cubicBezTo>
                  <a:pt x="1779189" y="1055877"/>
                  <a:pt x="1777423" y="1055877"/>
                  <a:pt x="1773893" y="1055877"/>
                </a:cubicBezTo>
                <a:cubicBezTo>
                  <a:pt x="1770364" y="1055877"/>
                  <a:pt x="1765068" y="1055877"/>
                  <a:pt x="1758008" y="1055877"/>
                </a:cubicBezTo>
                <a:close/>
                <a:moveTo>
                  <a:pt x="7495894" y="1053759"/>
                </a:moveTo>
                <a:lnTo>
                  <a:pt x="7508601" y="1055877"/>
                </a:lnTo>
                <a:lnTo>
                  <a:pt x="7498011" y="1055877"/>
                </a:lnTo>
                <a:close/>
                <a:moveTo>
                  <a:pt x="7487420" y="1045287"/>
                </a:moveTo>
                <a:lnTo>
                  <a:pt x="7495894" y="1053759"/>
                </a:lnTo>
                <a:lnTo>
                  <a:pt x="7492716" y="1053230"/>
                </a:lnTo>
                <a:cubicBezTo>
                  <a:pt x="7489186" y="1051465"/>
                  <a:pt x="7487420" y="1048817"/>
                  <a:pt x="7487420" y="1045287"/>
                </a:cubicBezTo>
                <a:close/>
                <a:moveTo>
                  <a:pt x="7445059" y="1045287"/>
                </a:moveTo>
                <a:cubicBezTo>
                  <a:pt x="7445059" y="1045287"/>
                  <a:pt x="7445059" y="1048817"/>
                  <a:pt x="7445059" y="1055877"/>
                </a:cubicBezTo>
                <a:cubicBezTo>
                  <a:pt x="7452120" y="1055877"/>
                  <a:pt x="7455649" y="1055877"/>
                  <a:pt x="7455649" y="1055877"/>
                </a:cubicBezTo>
                <a:lnTo>
                  <a:pt x="7466240" y="1055877"/>
                </a:lnTo>
                <a:cubicBezTo>
                  <a:pt x="7466240" y="1048817"/>
                  <a:pt x="7464474" y="1045287"/>
                  <a:pt x="7460944" y="1045287"/>
                </a:cubicBezTo>
                <a:cubicBezTo>
                  <a:pt x="7457415" y="1045287"/>
                  <a:pt x="7453884" y="1045287"/>
                  <a:pt x="7450355" y="1045287"/>
                </a:cubicBezTo>
                <a:cubicBezTo>
                  <a:pt x="7446824" y="1045287"/>
                  <a:pt x="7445059" y="1045287"/>
                  <a:pt x="7445059" y="1045287"/>
                </a:cubicBezTo>
                <a:close/>
                <a:moveTo>
                  <a:pt x="6227161" y="1045287"/>
                </a:moveTo>
                <a:cubicBezTo>
                  <a:pt x="6220101" y="1045287"/>
                  <a:pt x="6216572" y="1048817"/>
                  <a:pt x="6216572" y="1055877"/>
                </a:cubicBezTo>
                <a:cubicBezTo>
                  <a:pt x="6216572" y="1055877"/>
                  <a:pt x="6220101" y="1055877"/>
                  <a:pt x="6227161" y="1055877"/>
                </a:cubicBezTo>
                <a:close/>
                <a:moveTo>
                  <a:pt x="8790041" y="1034696"/>
                </a:moveTo>
                <a:lnTo>
                  <a:pt x="8811222" y="1045287"/>
                </a:lnTo>
                <a:lnTo>
                  <a:pt x="8800632" y="1045287"/>
                </a:lnTo>
                <a:cubicBezTo>
                  <a:pt x="8793570" y="1038227"/>
                  <a:pt x="8790041" y="1034696"/>
                  <a:pt x="8790041" y="1034696"/>
                </a:cubicBezTo>
                <a:close/>
                <a:moveTo>
                  <a:pt x="8249931" y="1034696"/>
                </a:moveTo>
                <a:cubicBezTo>
                  <a:pt x="8256991" y="1034696"/>
                  <a:pt x="8260521" y="1038227"/>
                  <a:pt x="8260521" y="1045287"/>
                </a:cubicBezTo>
                <a:lnTo>
                  <a:pt x="8249931" y="1045287"/>
                </a:lnTo>
                <a:cubicBezTo>
                  <a:pt x="8242869" y="1038227"/>
                  <a:pt x="8242869" y="1034696"/>
                  <a:pt x="8249931" y="1034696"/>
                </a:cubicBezTo>
                <a:close/>
                <a:moveTo>
                  <a:pt x="2181625" y="1034696"/>
                </a:moveTo>
                <a:cubicBezTo>
                  <a:pt x="2188685" y="1034696"/>
                  <a:pt x="2192215" y="1036461"/>
                  <a:pt x="2192215" y="1039992"/>
                </a:cubicBezTo>
                <a:cubicBezTo>
                  <a:pt x="2192215" y="1043522"/>
                  <a:pt x="2188685" y="1045287"/>
                  <a:pt x="2181625" y="1045287"/>
                </a:cubicBezTo>
                <a:lnTo>
                  <a:pt x="2192215" y="1066467"/>
                </a:lnTo>
                <a:lnTo>
                  <a:pt x="2213396" y="1077058"/>
                </a:lnTo>
                <a:cubicBezTo>
                  <a:pt x="2213396" y="1084118"/>
                  <a:pt x="2216926" y="1089413"/>
                  <a:pt x="2223986" y="1092944"/>
                </a:cubicBezTo>
                <a:cubicBezTo>
                  <a:pt x="2231046" y="1096474"/>
                  <a:pt x="2241637" y="1098239"/>
                  <a:pt x="2255757" y="1098239"/>
                </a:cubicBezTo>
                <a:cubicBezTo>
                  <a:pt x="2262817" y="1098239"/>
                  <a:pt x="2268114" y="1100004"/>
                  <a:pt x="2271642" y="1103533"/>
                </a:cubicBezTo>
                <a:cubicBezTo>
                  <a:pt x="2275172" y="1107064"/>
                  <a:pt x="2280468" y="1108829"/>
                  <a:pt x="2287529" y="1108829"/>
                </a:cubicBezTo>
                <a:lnTo>
                  <a:pt x="2298119" y="1108829"/>
                </a:lnTo>
                <a:cubicBezTo>
                  <a:pt x="2305179" y="1101769"/>
                  <a:pt x="2310474" y="1100004"/>
                  <a:pt x="2314005" y="1103533"/>
                </a:cubicBezTo>
                <a:cubicBezTo>
                  <a:pt x="2317535" y="1107064"/>
                  <a:pt x="2324594" y="1108829"/>
                  <a:pt x="2335186" y="1108829"/>
                </a:cubicBezTo>
                <a:cubicBezTo>
                  <a:pt x="2345776" y="1108829"/>
                  <a:pt x="2351071" y="1108829"/>
                  <a:pt x="2351071" y="1108829"/>
                </a:cubicBezTo>
                <a:lnTo>
                  <a:pt x="2340481" y="1119419"/>
                </a:lnTo>
                <a:lnTo>
                  <a:pt x="2329890" y="1130010"/>
                </a:lnTo>
                <a:cubicBezTo>
                  <a:pt x="2336950" y="1130010"/>
                  <a:pt x="2340481" y="1133541"/>
                  <a:pt x="2340481" y="1140600"/>
                </a:cubicBezTo>
                <a:cubicBezTo>
                  <a:pt x="2340481" y="1147660"/>
                  <a:pt x="2347541" y="1154721"/>
                  <a:pt x="2361662" y="1161781"/>
                </a:cubicBezTo>
                <a:cubicBezTo>
                  <a:pt x="2347541" y="1161781"/>
                  <a:pt x="2340481" y="1163546"/>
                  <a:pt x="2340481" y="1167077"/>
                </a:cubicBezTo>
                <a:cubicBezTo>
                  <a:pt x="2340481" y="1170606"/>
                  <a:pt x="2347541" y="1172371"/>
                  <a:pt x="2361662" y="1172371"/>
                </a:cubicBezTo>
                <a:cubicBezTo>
                  <a:pt x="2361662" y="1179431"/>
                  <a:pt x="2365192" y="1182962"/>
                  <a:pt x="2372252" y="1182962"/>
                </a:cubicBezTo>
                <a:cubicBezTo>
                  <a:pt x="2372252" y="1182962"/>
                  <a:pt x="2375782" y="1184727"/>
                  <a:pt x="2382842" y="1188258"/>
                </a:cubicBezTo>
                <a:cubicBezTo>
                  <a:pt x="2389902" y="1191787"/>
                  <a:pt x="2400493" y="1193552"/>
                  <a:pt x="2414614" y="1193552"/>
                </a:cubicBezTo>
                <a:cubicBezTo>
                  <a:pt x="2421673" y="1193552"/>
                  <a:pt x="2428734" y="1195317"/>
                  <a:pt x="2435794" y="1198848"/>
                </a:cubicBezTo>
                <a:cubicBezTo>
                  <a:pt x="2442854" y="1202378"/>
                  <a:pt x="2449915" y="1204143"/>
                  <a:pt x="2456975" y="1204143"/>
                </a:cubicBezTo>
                <a:cubicBezTo>
                  <a:pt x="2464034" y="1225324"/>
                  <a:pt x="2474625" y="1228854"/>
                  <a:pt x="2488746" y="1214733"/>
                </a:cubicBezTo>
                <a:cubicBezTo>
                  <a:pt x="2495806" y="1214733"/>
                  <a:pt x="2501103" y="1216498"/>
                  <a:pt x="2504632" y="1220029"/>
                </a:cubicBezTo>
                <a:cubicBezTo>
                  <a:pt x="2508162" y="1223558"/>
                  <a:pt x="2513458" y="1221793"/>
                  <a:pt x="2520518" y="1214733"/>
                </a:cubicBezTo>
                <a:cubicBezTo>
                  <a:pt x="2527577" y="1214733"/>
                  <a:pt x="2532874" y="1216498"/>
                  <a:pt x="2536402" y="1220029"/>
                </a:cubicBezTo>
                <a:cubicBezTo>
                  <a:pt x="2539934" y="1223558"/>
                  <a:pt x="2541698" y="1225324"/>
                  <a:pt x="2541698" y="1225324"/>
                </a:cubicBezTo>
                <a:cubicBezTo>
                  <a:pt x="2555819" y="1232383"/>
                  <a:pt x="2566410" y="1235914"/>
                  <a:pt x="2573470" y="1235914"/>
                </a:cubicBezTo>
                <a:lnTo>
                  <a:pt x="2573470" y="1225324"/>
                </a:lnTo>
                <a:cubicBezTo>
                  <a:pt x="2566410" y="1225324"/>
                  <a:pt x="2548758" y="1220029"/>
                  <a:pt x="2520518" y="1209437"/>
                </a:cubicBezTo>
                <a:cubicBezTo>
                  <a:pt x="2492277" y="1198848"/>
                  <a:pt x="2474625" y="1190022"/>
                  <a:pt x="2467566" y="1182962"/>
                </a:cubicBezTo>
                <a:lnTo>
                  <a:pt x="2456975" y="1182962"/>
                </a:lnTo>
                <a:cubicBezTo>
                  <a:pt x="2456975" y="1190022"/>
                  <a:pt x="2446385" y="1190022"/>
                  <a:pt x="2425203" y="1182962"/>
                </a:cubicBezTo>
                <a:cubicBezTo>
                  <a:pt x="2425203" y="1182962"/>
                  <a:pt x="2421673" y="1181197"/>
                  <a:pt x="2414614" y="1177666"/>
                </a:cubicBezTo>
                <a:cubicBezTo>
                  <a:pt x="2407554" y="1174137"/>
                  <a:pt x="2404023" y="1172371"/>
                  <a:pt x="2404023" y="1172371"/>
                </a:cubicBezTo>
                <a:cubicBezTo>
                  <a:pt x="2404023" y="1172371"/>
                  <a:pt x="2400493" y="1170606"/>
                  <a:pt x="2393433" y="1167077"/>
                </a:cubicBezTo>
                <a:cubicBezTo>
                  <a:pt x="2386373" y="1163546"/>
                  <a:pt x="2382842" y="1158250"/>
                  <a:pt x="2382842" y="1151191"/>
                </a:cubicBezTo>
                <a:lnTo>
                  <a:pt x="2382842" y="1140600"/>
                </a:lnTo>
                <a:cubicBezTo>
                  <a:pt x="2396963" y="1140600"/>
                  <a:pt x="2411084" y="1144131"/>
                  <a:pt x="2425203" y="1151191"/>
                </a:cubicBezTo>
                <a:cubicBezTo>
                  <a:pt x="2460505" y="1158250"/>
                  <a:pt x="2488746" y="1168841"/>
                  <a:pt x="2509927" y="1182962"/>
                </a:cubicBezTo>
                <a:cubicBezTo>
                  <a:pt x="2516988" y="1190022"/>
                  <a:pt x="2525813" y="1193552"/>
                  <a:pt x="2536402" y="1193552"/>
                </a:cubicBezTo>
                <a:cubicBezTo>
                  <a:pt x="2546995" y="1193552"/>
                  <a:pt x="2555819" y="1193552"/>
                  <a:pt x="2562879" y="1193552"/>
                </a:cubicBezTo>
                <a:lnTo>
                  <a:pt x="2573470" y="1193552"/>
                </a:lnTo>
                <a:cubicBezTo>
                  <a:pt x="2573470" y="1186493"/>
                  <a:pt x="2569938" y="1182962"/>
                  <a:pt x="2562879" y="1182962"/>
                </a:cubicBezTo>
                <a:cubicBezTo>
                  <a:pt x="2555819" y="1182962"/>
                  <a:pt x="2538168" y="1179431"/>
                  <a:pt x="2509927" y="1172371"/>
                </a:cubicBezTo>
                <a:lnTo>
                  <a:pt x="2478156" y="1151191"/>
                </a:lnTo>
                <a:cubicBezTo>
                  <a:pt x="2478156" y="1144131"/>
                  <a:pt x="2479922" y="1140600"/>
                  <a:pt x="2483450" y="1140600"/>
                </a:cubicBezTo>
                <a:cubicBezTo>
                  <a:pt x="2486982" y="1140600"/>
                  <a:pt x="2488746" y="1144131"/>
                  <a:pt x="2488746" y="1151191"/>
                </a:cubicBezTo>
                <a:lnTo>
                  <a:pt x="2499337" y="1151191"/>
                </a:lnTo>
                <a:lnTo>
                  <a:pt x="2520518" y="1151191"/>
                </a:lnTo>
                <a:cubicBezTo>
                  <a:pt x="2527577" y="1158250"/>
                  <a:pt x="2532874" y="1158250"/>
                  <a:pt x="2536402" y="1151191"/>
                </a:cubicBezTo>
                <a:cubicBezTo>
                  <a:pt x="2539934" y="1144131"/>
                  <a:pt x="2545229" y="1144131"/>
                  <a:pt x="2552289" y="1151191"/>
                </a:cubicBezTo>
                <a:lnTo>
                  <a:pt x="2562879" y="1161781"/>
                </a:lnTo>
                <a:lnTo>
                  <a:pt x="2552289" y="1161781"/>
                </a:lnTo>
                <a:lnTo>
                  <a:pt x="2541698" y="1161781"/>
                </a:lnTo>
                <a:cubicBezTo>
                  <a:pt x="2541698" y="1161781"/>
                  <a:pt x="2545229" y="1163546"/>
                  <a:pt x="2552289" y="1167077"/>
                </a:cubicBezTo>
                <a:cubicBezTo>
                  <a:pt x="2559349" y="1170606"/>
                  <a:pt x="2566410" y="1172371"/>
                  <a:pt x="2573470" y="1172371"/>
                </a:cubicBezTo>
                <a:lnTo>
                  <a:pt x="2594650" y="1172371"/>
                </a:lnTo>
                <a:lnTo>
                  <a:pt x="2615831" y="1182962"/>
                </a:lnTo>
                <a:cubicBezTo>
                  <a:pt x="2622892" y="1182962"/>
                  <a:pt x="2629952" y="1184727"/>
                  <a:pt x="2637012" y="1188258"/>
                </a:cubicBezTo>
                <a:cubicBezTo>
                  <a:pt x="2644072" y="1191787"/>
                  <a:pt x="2647602" y="1193552"/>
                  <a:pt x="2647602" y="1193552"/>
                </a:cubicBezTo>
                <a:cubicBezTo>
                  <a:pt x="2647602" y="1193552"/>
                  <a:pt x="2652899" y="1197083"/>
                  <a:pt x="2663488" y="1204143"/>
                </a:cubicBezTo>
                <a:cubicBezTo>
                  <a:pt x="2674080" y="1211202"/>
                  <a:pt x="2681138" y="1212968"/>
                  <a:pt x="2684669" y="1209437"/>
                </a:cubicBezTo>
                <a:cubicBezTo>
                  <a:pt x="2688200" y="1205908"/>
                  <a:pt x="2691729" y="1205908"/>
                  <a:pt x="2695259" y="1209437"/>
                </a:cubicBezTo>
                <a:cubicBezTo>
                  <a:pt x="2698790" y="1212968"/>
                  <a:pt x="2704085" y="1216498"/>
                  <a:pt x="2711145" y="1220029"/>
                </a:cubicBezTo>
                <a:cubicBezTo>
                  <a:pt x="2718205" y="1223558"/>
                  <a:pt x="2719971" y="1221793"/>
                  <a:pt x="2716440" y="1214733"/>
                </a:cubicBezTo>
                <a:cubicBezTo>
                  <a:pt x="2712911" y="1207673"/>
                  <a:pt x="2718205" y="1204143"/>
                  <a:pt x="2732326" y="1204143"/>
                </a:cubicBezTo>
                <a:cubicBezTo>
                  <a:pt x="2746447" y="1204143"/>
                  <a:pt x="2753506" y="1204143"/>
                  <a:pt x="2753506" y="1204143"/>
                </a:cubicBezTo>
                <a:lnTo>
                  <a:pt x="2679374" y="1182962"/>
                </a:lnTo>
                <a:cubicBezTo>
                  <a:pt x="2672313" y="1175902"/>
                  <a:pt x="2667019" y="1172371"/>
                  <a:pt x="2663488" y="1172371"/>
                </a:cubicBezTo>
                <a:cubicBezTo>
                  <a:pt x="2659957" y="1172371"/>
                  <a:pt x="2658193" y="1172371"/>
                  <a:pt x="2658193" y="1172371"/>
                </a:cubicBezTo>
                <a:cubicBezTo>
                  <a:pt x="2658193" y="1172371"/>
                  <a:pt x="2647602" y="1172371"/>
                  <a:pt x="2626422" y="1172371"/>
                </a:cubicBezTo>
                <a:lnTo>
                  <a:pt x="2594650" y="1161781"/>
                </a:lnTo>
                <a:lnTo>
                  <a:pt x="2573470" y="1151191"/>
                </a:lnTo>
                <a:lnTo>
                  <a:pt x="2562879" y="1140600"/>
                </a:lnTo>
                <a:cubicBezTo>
                  <a:pt x="2562879" y="1140600"/>
                  <a:pt x="2554053" y="1137070"/>
                  <a:pt x="2536402" y="1130010"/>
                </a:cubicBezTo>
                <a:cubicBezTo>
                  <a:pt x="2518752" y="1122950"/>
                  <a:pt x="2502867" y="1119419"/>
                  <a:pt x="2488746" y="1119419"/>
                </a:cubicBezTo>
                <a:cubicBezTo>
                  <a:pt x="2481686" y="1119419"/>
                  <a:pt x="2478156" y="1119419"/>
                  <a:pt x="2478156" y="1119419"/>
                </a:cubicBezTo>
                <a:lnTo>
                  <a:pt x="2467566" y="1098239"/>
                </a:lnTo>
                <a:cubicBezTo>
                  <a:pt x="2460505" y="1098239"/>
                  <a:pt x="2455210" y="1096474"/>
                  <a:pt x="2451680" y="1092944"/>
                </a:cubicBezTo>
                <a:cubicBezTo>
                  <a:pt x="2448151" y="1089413"/>
                  <a:pt x="2441090" y="1087648"/>
                  <a:pt x="2430498" y="1087648"/>
                </a:cubicBezTo>
                <a:cubicBezTo>
                  <a:pt x="2419909" y="1087648"/>
                  <a:pt x="2412848" y="1087648"/>
                  <a:pt x="2409317" y="1087648"/>
                </a:cubicBezTo>
                <a:cubicBezTo>
                  <a:pt x="2405788" y="1087648"/>
                  <a:pt x="2400493" y="1087648"/>
                  <a:pt x="2393433" y="1087648"/>
                </a:cubicBezTo>
                <a:cubicBezTo>
                  <a:pt x="2372252" y="1073527"/>
                  <a:pt x="2351071" y="1069998"/>
                  <a:pt x="2329890" y="1077058"/>
                </a:cubicBezTo>
                <a:cubicBezTo>
                  <a:pt x="2322830" y="1077058"/>
                  <a:pt x="2317535" y="1073527"/>
                  <a:pt x="2314005" y="1066467"/>
                </a:cubicBezTo>
                <a:cubicBezTo>
                  <a:pt x="2310474" y="1059408"/>
                  <a:pt x="2305179" y="1057642"/>
                  <a:pt x="2298119" y="1061173"/>
                </a:cubicBezTo>
                <a:cubicBezTo>
                  <a:pt x="2291059" y="1064702"/>
                  <a:pt x="2283998" y="1062937"/>
                  <a:pt x="2276938" y="1055877"/>
                </a:cubicBezTo>
                <a:cubicBezTo>
                  <a:pt x="2269878" y="1048817"/>
                  <a:pt x="2261053" y="1045287"/>
                  <a:pt x="2250461" y="1045287"/>
                </a:cubicBezTo>
                <a:cubicBezTo>
                  <a:pt x="2239871" y="1045287"/>
                  <a:pt x="2229282" y="1043522"/>
                  <a:pt x="2218690" y="1039992"/>
                </a:cubicBezTo>
                <a:cubicBezTo>
                  <a:pt x="2208101" y="1036461"/>
                  <a:pt x="2199275" y="1034696"/>
                  <a:pt x="2192215" y="1034696"/>
                </a:cubicBezTo>
                <a:close/>
                <a:moveTo>
                  <a:pt x="667195" y="1034696"/>
                </a:moveTo>
                <a:cubicBezTo>
                  <a:pt x="667195" y="1034696"/>
                  <a:pt x="672491" y="1038227"/>
                  <a:pt x="683080" y="1045287"/>
                </a:cubicBezTo>
                <a:cubicBezTo>
                  <a:pt x="693672" y="1052346"/>
                  <a:pt x="702497" y="1059408"/>
                  <a:pt x="709557" y="1066467"/>
                </a:cubicBezTo>
                <a:lnTo>
                  <a:pt x="730738" y="1077058"/>
                </a:lnTo>
                <a:cubicBezTo>
                  <a:pt x="716617" y="1077058"/>
                  <a:pt x="709557" y="1077058"/>
                  <a:pt x="709557" y="1077058"/>
                </a:cubicBezTo>
                <a:close/>
                <a:moveTo>
                  <a:pt x="8768861" y="1024106"/>
                </a:moveTo>
                <a:cubicBezTo>
                  <a:pt x="8775920" y="1024106"/>
                  <a:pt x="8779451" y="1027636"/>
                  <a:pt x="8779451" y="1034696"/>
                </a:cubicBezTo>
                <a:cubicBezTo>
                  <a:pt x="8772391" y="1034696"/>
                  <a:pt x="8765332" y="1034696"/>
                  <a:pt x="8758270" y="1034696"/>
                </a:cubicBezTo>
                <a:close/>
                <a:moveTo>
                  <a:pt x="8218160" y="1024106"/>
                </a:moveTo>
                <a:lnTo>
                  <a:pt x="8228750" y="1034696"/>
                </a:lnTo>
                <a:lnTo>
                  <a:pt x="8218160" y="1034696"/>
                </a:lnTo>
                <a:cubicBezTo>
                  <a:pt x="8218160" y="1027636"/>
                  <a:pt x="8218160" y="1024106"/>
                  <a:pt x="8218160" y="1024106"/>
                </a:cubicBezTo>
                <a:close/>
                <a:moveTo>
                  <a:pt x="8133435" y="1024106"/>
                </a:moveTo>
                <a:cubicBezTo>
                  <a:pt x="8133435" y="1031166"/>
                  <a:pt x="8136965" y="1034696"/>
                  <a:pt x="8144027" y="1034696"/>
                </a:cubicBezTo>
                <a:lnTo>
                  <a:pt x="8154617" y="1024106"/>
                </a:lnTo>
                <a:close/>
                <a:moveTo>
                  <a:pt x="7445059" y="1024106"/>
                </a:moveTo>
                <a:cubicBezTo>
                  <a:pt x="7445059" y="1024106"/>
                  <a:pt x="7446824" y="1025871"/>
                  <a:pt x="7450355" y="1029400"/>
                </a:cubicBezTo>
                <a:cubicBezTo>
                  <a:pt x="7453884" y="1032931"/>
                  <a:pt x="7459178" y="1034696"/>
                  <a:pt x="7466240" y="1034696"/>
                </a:cubicBezTo>
                <a:cubicBezTo>
                  <a:pt x="7473300" y="1041756"/>
                  <a:pt x="7478596" y="1048817"/>
                  <a:pt x="7482126" y="1055877"/>
                </a:cubicBezTo>
                <a:cubicBezTo>
                  <a:pt x="7485655" y="1062937"/>
                  <a:pt x="7490951" y="1066467"/>
                  <a:pt x="7498011" y="1066467"/>
                </a:cubicBezTo>
                <a:cubicBezTo>
                  <a:pt x="7505072" y="1066467"/>
                  <a:pt x="7510367" y="1066467"/>
                  <a:pt x="7513896" y="1066467"/>
                </a:cubicBezTo>
                <a:cubicBezTo>
                  <a:pt x="7517426" y="1066467"/>
                  <a:pt x="7519192" y="1069998"/>
                  <a:pt x="7519192" y="1077058"/>
                </a:cubicBezTo>
                <a:lnTo>
                  <a:pt x="7529782" y="1077058"/>
                </a:lnTo>
                <a:lnTo>
                  <a:pt x="7508601" y="1055877"/>
                </a:lnTo>
                <a:lnTo>
                  <a:pt x="7519192" y="1055877"/>
                </a:lnTo>
                <a:lnTo>
                  <a:pt x="7572144" y="1066467"/>
                </a:lnTo>
                <a:cubicBezTo>
                  <a:pt x="7593326" y="1073527"/>
                  <a:pt x="7614505" y="1080588"/>
                  <a:pt x="7635686" y="1087648"/>
                </a:cubicBezTo>
                <a:cubicBezTo>
                  <a:pt x="7678048" y="1101769"/>
                  <a:pt x="7706290" y="1108829"/>
                  <a:pt x="7720409" y="1108829"/>
                </a:cubicBezTo>
                <a:cubicBezTo>
                  <a:pt x="7727471" y="1108829"/>
                  <a:pt x="7731000" y="1110594"/>
                  <a:pt x="7731000" y="1114125"/>
                </a:cubicBezTo>
                <a:cubicBezTo>
                  <a:pt x="7731000" y="1117654"/>
                  <a:pt x="7739826" y="1121184"/>
                  <a:pt x="7757476" y="1124714"/>
                </a:cubicBezTo>
                <a:cubicBezTo>
                  <a:pt x="7775128" y="1128245"/>
                  <a:pt x="7789248" y="1131775"/>
                  <a:pt x="7799838" y="1135306"/>
                </a:cubicBezTo>
                <a:cubicBezTo>
                  <a:pt x="7810428" y="1138835"/>
                  <a:pt x="7821019" y="1138835"/>
                  <a:pt x="7831609" y="1135306"/>
                </a:cubicBezTo>
                <a:cubicBezTo>
                  <a:pt x="7842200" y="1131775"/>
                  <a:pt x="7847494" y="1130010"/>
                  <a:pt x="7847494" y="1130010"/>
                </a:cubicBezTo>
                <a:cubicBezTo>
                  <a:pt x="7861615" y="1130010"/>
                  <a:pt x="7861615" y="1126479"/>
                  <a:pt x="7847494" y="1119419"/>
                </a:cubicBezTo>
                <a:cubicBezTo>
                  <a:pt x="7840434" y="1119419"/>
                  <a:pt x="7833375" y="1115889"/>
                  <a:pt x="7826313" y="1108829"/>
                </a:cubicBezTo>
                <a:cubicBezTo>
                  <a:pt x="7812194" y="1108829"/>
                  <a:pt x="7801604" y="1107064"/>
                  <a:pt x="7794542" y="1103533"/>
                </a:cubicBezTo>
                <a:cubicBezTo>
                  <a:pt x="7787482" y="1100004"/>
                  <a:pt x="7782186" y="1098239"/>
                  <a:pt x="7778656" y="1098239"/>
                </a:cubicBezTo>
                <a:cubicBezTo>
                  <a:pt x="7775128" y="1098239"/>
                  <a:pt x="7769832" y="1096474"/>
                  <a:pt x="7762772" y="1092944"/>
                </a:cubicBezTo>
                <a:cubicBezTo>
                  <a:pt x="7755711" y="1089413"/>
                  <a:pt x="7748652" y="1087648"/>
                  <a:pt x="7741590" y="1087648"/>
                </a:cubicBezTo>
                <a:cubicBezTo>
                  <a:pt x="7699230" y="1087648"/>
                  <a:pt x="7678048" y="1084118"/>
                  <a:pt x="7678048" y="1077058"/>
                </a:cubicBezTo>
                <a:lnTo>
                  <a:pt x="7678048" y="1066467"/>
                </a:lnTo>
                <a:cubicBezTo>
                  <a:pt x="7678048" y="1066467"/>
                  <a:pt x="7674519" y="1066467"/>
                  <a:pt x="7667457" y="1066467"/>
                </a:cubicBezTo>
                <a:lnTo>
                  <a:pt x="7646278" y="1066467"/>
                </a:lnTo>
                <a:cubicBezTo>
                  <a:pt x="7639216" y="1066467"/>
                  <a:pt x="7632156" y="1064702"/>
                  <a:pt x="7625096" y="1061173"/>
                </a:cubicBezTo>
                <a:cubicBezTo>
                  <a:pt x="7618034" y="1057642"/>
                  <a:pt x="7612740" y="1055877"/>
                  <a:pt x="7609211" y="1055877"/>
                </a:cubicBezTo>
                <a:cubicBezTo>
                  <a:pt x="7605682" y="1055877"/>
                  <a:pt x="7602149" y="1055877"/>
                  <a:pt x="7598620" y="1055877"/>
                </a:cubicBezTo>
                <a:cubicBezTo>
                  <a:pt x="7595090" y="1055877"/>
                  <a:pt x="7593326" y="1055877"/>
                  <a:pt x="7593326" y="1055877"/>
                </a:cubicBezTo>
                <a:lnTo>
                  <a:pt x="7561553" y="1045287"/>
                </a:lnTo>
                <a:lnTo>
                  <a:pt x="7519192" y="1034696"/>
                </a:lnTo>
                <a:lnTo>
                  <a:pt x="7487420" y="1024106"/>
                </a:lnTo>
                <a:cubicBezTo>
                  <a:pt x="7487420" y="1031166"/>
                  <a:pt x="7480360" y="1031166"/>
                  <a:pt x="7466240" y="1024106"/>
                </a:cubicBezTo>
                <a:close/>
                <a:moveTo>
                  <a:pt x="7032033" y="1024106"/>
                </a:moveTo>
                <a:lnTo>
                  <a:pt x="7084985" y="1045287"/>
                </a:lnTo>
                <a:cubicBezTo>
                  <a:pt x="7084985" y="1038227"/>
                  <a:pt x="7077924" y="1032931"/>
                  <a:pt x="7063804" y="1029400"/>
                </a:cubicBezTo>
                <a:cubicBezTo>
                  <a:pt x="7049684" y="1025871"/>
                  <a:pt x="7039093" y="1024106"/>
                  <a:pt x="7032033" y="1024106"/>
                </a:cubicBezTo>
                <a:close/>
                <a:moveTo>
                  <a:pt x="2891182" y="1024106"/>
                </a:moveTo>
                <a:lnTo>
                  <a:pt x="2901772" y="1034696"/>
                </a:lnTo>
                <a:lnTo>
                  <a:pt x="2901772" y="1024106"/>
                </a:lnTo>
                <a:cubicBezTo>
                  <a:pt x="2901772" y="1024106"/>
                  <a:pt x="2898242" y="1024106"/>
                  <a:pt x="2891182" y="1024106"/>
                </a:cubicBezTo>
                <a:close/>
                <a:moveTo>
                  <a:pt x="1503839" y="1024106"/>
                </a:moveTo>
                <a:lnTo>
                  <a:pt x="1514429" y="1032049"/>
                </a:lnTo>
                <a:cubicBezTo>
                  <a:pt x="1517959" y="1033814"/>
                  <a:pt x="1521489" y="1034696"/>
                  <a:pt x="1525019" y="1034696"/>
                </a:cubicBezTo>
                <a:close/>
                <a:moveTo>
                  <a:pt x="783690" y="1024106"/>
                </a:moveTo>
                <a:lnTo>
                  <a:pt x="804871" y="1024106"/>
                </a:lnTo>
                <a:cubicBezTo>
                  <a:pt x="811932" y="1031166"/>
                  <a:pt x="818991" y="1034696"/>
                  <a:pt x="826051" y="1034696"/>
                </a:cubicBezTo>
                <a:lnTo>
                  <a:pt x="826051" y="1045287"/>
                </a:lnTo>
                <a:cubicBezTo>
                  <a:pt x="811932" y="1038227"/>
                  <a:pt x="803105" y="1034696"/>
                  <a:pt x="799576" y="1034696"/>
                </a:cubicBezTo>
                <a:cubicBezTo>
                  <a:pt x="796047" y="1034696"/>
                  <a:pt x="790751" y="1031166"/>
                  <a:pt x="783690" y="1024106"/>
                </a:cubicBezTo>
                <a:close/>
                <a:moveTo>
                  <a:pt x="8737089" y="1013515"/>
                </a:moveTo>
                <a:lnTo>
                  <a:pt x="8747679" y="1024106"/>
                </a:lnTo>
                <a:lnTo>
                  <a:pt x="8737089" y="1024106"/>
                </a:lnTo>
                <a:close/>
                <a:moveTo>
                  <a:pt x="8112254" y="1013515"/>
                </a:moveTo>
                <a:lnTo>
                  <a:pt x="8112254" y="1024106"/>
                </a:lnTo>
                <a:lnTo>
                  <a:pt x="8122846" y="1024106"/>
                </a:lnTo>
                <a:cubicBezTo>
                  <a:pt x="8122846" y="1024106"/>
                  <a:pt x="8119316" y="1020575"/>
                  <a:pt x="8112254" y="1013515"/>
                </a:cubicBezTo>
                <a:close/>
                <a:moveTo>
                  <a:pt x="8091075" y="1013515"/>
                </a:moveTo>
                <a:cubicBezTo>
                  <a:pt x="8091075" y="1020575"/>
                  <a:pt x="8092839" y="1024106"/>
                  <a:pt x="8096369" y="1024106"/>
                </a:cubicBezTo>
                <a:cubicBezTo>
                  <a:pt x="8099898" y="1024106"/>
                  <a:pt x="8101664" y="1022341"/>
                  <a:pt x="8101664" y="1018810"/>
                </a:cubicBezTo>
                <a:cubicBezTo>
                  <a:pt x="8101664" y="1015279"/>
                  <a:pt x="8098135" y="1013515"/>
                  <a:pt x="8091075" y="1013515"/>
                </a:cubicBezTo>
                <a:close/>
                <a:moveTo>
                  <a:pt x="7783952" y="1013515"/>
                </a:moveTo>
                <a:lnTo>
                  <a:pt x="7794542" y="1024106"/>
                </a:lnTo>
                <a:lnTo>
                  <a:pt x="7826313" y="1034696"/>
                </a:lnTo>
                <a:lnTo>
                  <a:pt x="7836904" y="1034696"/>
                </a:lnTo>
                <a:cubicBezTo>
                  <a:pt x="7836904" y="1027636"/>
                  <a:pt x="7829844" y="1022341"/>
                  <a:pt x="7815724" y="1018810"/>
                </a:cubicBezTo>
                <a:cubicBezTo>
                  <a:pt x="7801604" y="1015279"/>
                  <a:pt x="7791012" y="1013515"/>
                  <a:pt x="7783952" y="1013515"/>
                </a:cubicBezTo>
                <a:close/>
                <a:moveTo>
                  <a:pt x="2340481" y="1013515"/>
                </a:moveTo>
                <a:cubicBezTo>
                  <a:pt x="2340481" y="1013515"/>
                  <a:pt x="2351071" y="1017046"/>
                  <a:pt x="2372252" y="1024106"/>
                </a:cubicBezTo>
                <a:cubicBezTo>
                  <a:pt x="2393433" y="1031166"/>
                  <a:pt x="2411084" y="1038227"/>
                  <a:pt x="2425203" y="1045287"/>
                </a:cubicBezTo>
                <a:lnTo>
                  <a:pt x="2446385" y="1055877"/>
                </a:lnTo>
                <a:cubicBezTo>
                  <a:pt x="2460505" y="1055877"/>
                  <a:pt x="2467566" y="1057642"/>
                  <a:pt x="2467566" y="1061173"/>
                </a:cubicBezTo>
                <a:cubicBezTo>
                  <a:pt x="2467566" y="1064702"/>
                  <a:pt x="2474625" y="1066467"/>
                  <a:pt x="2488746" y="1066467"/>
                </a:cubicBezTo>
                <a:lnTo>
                  <a:pt x="2499337" y="1066467"/>
                </a:lnTo>
                <a:cubicBezTo>
                  <a:pt x="2499337" y="1073527"/>
                  <a:pt x="2506397" y="1077058"/>
                  <a:pt x="2520518" y="1077058"/>
                </a:cubicBezTo>
                <a:cubicBezTo>
                  <a:pt x="2534638" y="1077058"/>
                  <a:pt x="2552289" y="1080588"/>
                  <a:pt x="2573470" y="1087648"/>
                </a:cubicBezTo>
                <a:lnTo>
                  <a:pt x="2594650" y="1087648"/>
                </a:lnTo>
                <a:cubicBezTo>
                  <a:pt x="2587591" y="1080588"/>
                  <a:pt x="2575234" y="1075293"/>
                  <a:pt x="2557584" y="1071762"/>
                </a:cubicBezTo>
                <a:cubicBezTo>
                  <a:pt x="2539934" y="1068232"/>
                  <a:pt x="2524048" y="1062937"/>
                  <a:pt x="2509927" y="1055877"/>
                </a:cubicBezTo>
                <a:cubicBezTo>
                  <a:pt x="2481686" y="1048817"/>
                  <a:pt x="2464034" y="1045287"/>
                  <a:pt x="2456975" y="1045287"/>
                </a:cubicBezTo>
                <a:lnTo>
                  <a:pt x="2446385" y="1045287"/>
                </a:lnTo>
                <a:cubicBezTo>
                  <a:pt x="2453445" y="1045287"/>
                  <a:pt x="2453445" y="1041756"/>
                  <a:pt x="2446385" y="1034696"/>
                </a:cubicBezTo>
                <a:cubicBezTo>
                  <a:pt x="2432264" y="1034696"/>
                  <a:pt x="2411084" y="1031166"/>
                  <a:pt x="2382842" y="1024106"/>
                </a:cubicBezTo>
                <a:cubicBezTo>
                  <a:pt x="2354601" y="1017046"/>
                  <a:pt x="2340481" y="1013515"/>
                  <a:pt x="2340481" y="1013515"/>
                </a:cubicBezTo>
                <a:close/>
                <a:moveTo>
                  <a:pt x="8504100" y="1002925"/>
                </a:moveTo>
                <a:cubicBezTo>
                  <a:pt x="8511161" y="1002925"/>
                  <a:pt x="8514691" y="1002925"/>
                  <a:pt x="8514691" y="1002925"/>
                </a:cubicBezTo>
                <a:cubicBezTo>
                  <a:pt x="8514691" y="1002925"/>
                  <a:pt x="8514691" y="1006456"/>
                  <a:pt x="8514691" y="1013515"/>
                </a:cubicBezTo>
                <a:cubicBezTo>
                  <a:pt x="8514691" y="1013515"/>
                  <a:pt x="8511161" y="1013515"/>
                  <a:pt x="8504100" y="1013515"/>
                </a:cubicBezTo>
                <a:close/>
                <a:moveTo>
                  <a:pt x="7640982" y="1002925"/>
                </a:moveTo>
                <a:cubicBezTo>
                  <a:pt x="7637452" y="1002925"/>
                  <a:pt x="7635686" y="1004689"/>
                  <a:pt x="7635686" y="1008220"/>
                </a:cubicBezTo>
                <a:cubicBezTo>
                  <a:pt x="7635686" y="1011750"/>
                  <a:pt x="7646278" y="1017046"/>
                  <a:pt x="7667457" y="1024106"/>
                </a:cubicBezTo>
                <a:cubicBezTo>
                  <a:pt x="7688638" y="1031166"/>
                  <a:pt x="7702759" y="1034696"/>
                  <a:pt x="7709820" y="1034696"/>
                </a:cubicBezTo>
                <a:cubicBezTo>
                  <a:pt x="7716880" y="1034696"/>
                  <a:pt x="7722175" y="1034696"/>
                  <a:pt x="7725704" y="1034696"/>
                </a:cubicBezTo>
                <a:cubicBezTo>
                  <a:pt x="7729234" y="1034696"/>
                  <a:pt x="7731000" y="1038227"/>
                  <a:pt x="7731000" y="1045287"/>
                </a:cubicBezTo>
                <a:cubicBezTo>
                  <a:pt x="7738060" y="1045287"/>
                  <a:pt x="7757476" y="1050581"/>
                  <a:pt x="7789248" y="1061173"/>
                </a:cubicBezTo>
                <a:cubicBezTo>
                  <a:pt x="7805134" y="1066467"/>
                  <a:pt x="7817930" y="1070439"/>
                  <a:pt x="7827638" y="1073086"/>
                </a:cubicBezTo>
                <a:lnTo>
                  <a:pt x="7835275" y="1074613"/>
                </a:lnTo>
                <a:lnTo>
                  <a:pt x="7831609" y="1069115"/>
                </a:lnTo>
                <a:cubicBezTo>
                  <a:pt x="7831609" y="1067351"/>
                  <a:pt x="7833373" y="1066467"/>
                  <a:pt x="7836904" y="1066467"/>
                </a:cubicBezTo>
                <a:lnTo>
                  <a:pt x="7836904" y="1055877"/>
                </a:lnTo>
                <a:cubicBezTo>
                  <a:pt x="7829844" y="1055877"/>
                  <a:pt x="7826313" y="1055877"/>
                  <a:pt x="7826313" y="1055877"/>
                </a:cubicBezTo>
                <a:cubicBezTo>
                  <a:pt x="7819253" y="1055877"/>
                  <a:pt x="7808663" y="1054112"/>
                  <a:pt x="7794542" y="1050581"/>
                </a:cubicBezTo>
                <a:cubicBezTo>
                  <a:pt x="7780423" y="1047052"/>
                  <a:pt x="7766300" y="1043522"/>
                  <a:pt x="7752182" y="1039992"/>
                </a:cubicBezTo>
                <a:cubicBezTo>
                  <a:pt x="7738060" y="1036461"/>
                  <a:pt x="7727471" y="1031166"/>
                  <a:pt x="7720409" y="1024106"/>
                </a:cubicBezTo>
                <a:lnTo>
                  <a:pt x="7688638" y="1013515"/>
                </a:lnTo>
                <a:cubicBezTo>
                  <a:pt x="7667457" y="1006456"/>
                  <a:pt x="7655101" y="1002925"/>
                  <a:pt x="7651572" y="1002925"/>
                </a:cubicBezTo>
                <a:cubicBezTo>
                  <a:pt x="7648042" y="1002925"/>
                  <a:pt x="7644511" y="1002925"/>
                  <a:pt x="7640982" y="1002925"/>
                </a:cubicBezTo>
                <a:close/>
                <a:moveTo>
                  <a:pt x="6989670" y="1002925"/>
                </a:moveTo>
                <a:lnTo>
                  <a:pt x="6989670" y="1013515"/>
                </a:lnTo>
                <a:cubicBezTo>
                  <a:pt x="6989670" y="1013515"/>
                  <a:pt x="6993200" y="1013515"/>
                  <a:pt x="7000262" y="1013515"/>
                </a:cubicBezTo>
                <a:cubicBezTo>
                  <a:pt x="7000262" y="1006456"/>
                  <a:pt x="6998496" y="1002925"/>
                  <a:pt x="6994966" y="1002925"/>
                </a:cubicBezTo>
                <a:cubicBezTo>
                  <a:pt x="6991437" y="1002925"/>
                  <a:pt x="6989670" y="1002925"/>
                  <a:pt x="6989670" y="1002925"/>
                </a:cubicBezTo>
                <a:close/>
                <a:moveTo>
                  <a:pt x="730738" y="1002925"/>
                </a:moveTo>
                <a:lnTo>
                  <a:pt x="741329" y="1002925"/>
                </a:lnTo>
                <a:cubicBezTo>
                  <a:pt x="741329" y="1009985"/>
                  <a:pt x="737799" y="1013515"/>
                  <a:pt x="730738" y="1013515"/>
                </a:cubicBezTo>
                <a:close/>
                <a:moveTo>
                  <a:pt x="7308708" y="996306"/>
                </a:moveTo>
                <a:cubicBezTo>
                  <a:pt x="7307826" y="997188"/>
                  <a:pt x="7307384" y="999395"/>
                  <a:pt x="7307384" y="1002925"/>
                </a:cubicBezTo>
                <a:cubicBezTo>
                  <a:pt x="7314444" y="1002925"/>
                  <a:pt x="7317974" y="1002925"/>
                  <a:pt x="7317974" y="1002925"/>
                </a:cubicBezTo>
                <a:cubicBezTo>
                  <a:pt x="7317974" y="1002925"/>
                  <a:pt x="7316208" y="1001160"/>
                  <a:pt x="7312678" y="997629"/>
                </a:cubicBezTo>
                <a:cubicBezTo>
                  <a:pt x="7310914" y="995865"/>
                  <a:pt x="7309590" y="995423"/>
                  <a:pt x="7308708" y="996306"/>
                </a:cubicBezTo>
                <a:close/>
                <a:moveTo>
                  <a:pt x="5358748" y="992335"/>
                </a:moveTo>
                <a:cubicBezTo>
                  <a:pt x="5358748" y="992335"/>
                  <a:pt x="5358748" y="994100"/>
                  <a:pt x="5358748" y="997629"/>
                </a:cubicBezTo>
                <a:cubicBezTo>
                  <a:pt x="5358748" y="1001160"/>
                  <a:pt x="5362278" y="1002925"/>
                  <a:pt x="5369339" y="1002925"/>
                </a:cubicBezTo>
                <a:cubicBezTo>
                  <a:pt x="5376400" y="1002925"/>
                  <a:pt x="5379929" y="1002925"/>
                  <a:pt x="5379929" y="1002925"/>
                </a:cubicBezTo>
                <a:lnTo>
                  <a:pt x="5369339" y="992335"/>
                </a:lnTo>
                <a:cubicBezTo>
                  <a:pt x="5362278" y="992335"/>
                  <a:pt x="5358748" y="992335"/>
                  <a:pt x="5358748" y="992335"/>
                </a:cubicBezTo>
                <a:close/>
                <a:moveTo>
                  <a:pt x="1980407" y="992335"/>
                </a:moveTo>
                <a:cubicBezTo>
                  <a:pt x="1987466" y="992335"/>
                  <a:pt x="1998057" y="994100"/>
                  <a:pt x="2012178" y="997629"/>
                </a:cubicBezTo>
                <a:cubicBezTo>
                  <a:pt x="2026299" y="1001160"/>
                  <a:pt x="2035124" y="1004689"/>
                  <a:pt x="2038653" y="1008220"/>
                </a:cubicBezTo>
                <a:cubicBezTo>
                  <a:pt x="2042185" y="1011750"/>
                  <a:pt x="2047480" y="1013515"/>
                  <a:pt x="2054540" y="1013515"/>
                </a:cubicBezTo>
                <a:cubicBezTo>
                  <a:pt x="2061600" y="1013515"/>
                  <a:pt x="2065130" y="1017046"/>
                  <a:pt x="2065130" y="1024106"/>
                </a:cubicBezTo>
                <a:lnTo>
                  <a:pt x="2012178" y="1013515"/>
                </a:lnTo>
                <a:lnTo>
                  <a:pt x="2022769" y="1034696"/>
                </a:lnTo>
                <a:lnTo>
                  <a:pt x="2022769" y="1045287"/>
                </a:lnTo>
                <a:lnTo>
                  <a:pt x="2012178" y="1034696"/>
                </a:lnTo>
                <a:cubicBezTo>
                  <a:pt x="2005118" y="1027636"/>
                  <a:pt x="1998057" y="1024106"/>
                  <a:pt x="1990997" y="1024106"/>
                </a:cubicBezTo>
                <a:lnTo>
                  <a:pt x="1969816" y="1013515"/>
                </a:lnTo>
                <a:lnTo>
                  <a:pt x="1959226" y="1013515"/>
                </a:lnTo>
                <a:cubicBezTo>
                  <a:pt x="1952166" y="1013515"/>
                  <a:pt x="1948635" y="1009985"/>
                  <a:pt x="1948635" y="1002925"/>
                </a:cubicBezTo>
                <a:cubicBezTo>
                  <a:pt x="1948635" y="995865"/>
                  <a:pt x="1959226" y="992335"/>
                  <a:pt x="1980407" y="992335"/>
                </a:cubicBezTo>
                <a:close/>
                <a:moveTo>
                  <a:pt x="1577971" y="992335"/>
                </a:moveTo>
                <a:lnTo>
                  <a:pt x="1583266" y="992335"/>
                </a:lnTo>
                <a:cubicBezTo>
                  <a:pt x="1586796" y="992335"/>
                  <a:pt x="1588562" y="995865"/>
                  <a:pt x="1588562" y="1002925"/>
                </a:cubicBezTo>
                <a:close/>
                <a:moveTo>
                  <a:pt x="1270849" y="992335"/>
                </a:moveTo>
                <a:cubicBezTo>
                  <a:pt x="1277910" y="992335"/>
                  <a:pt x="1281440" y="992335"/>
                  <a:pt x="1281440" y="992335"/>
                </a:cubicBezTo>
                <a:lnTo>
                  <a:pt x="1270849" y="1002925"/>
                </a:lnTo>
                <a:cubicBezTo>
                  <a:pt x="1270849" y="1002925"/>
                  <a:pt x="1270849" y="999394"/>
                  <a:pt x="1270849" y="992335"/>
                </a:cubicBezTo>
                <a:close/>
                <a:moveTo>
                  <a:pt x="7995760" y="981744"/>
                </a:moveTo>
                <a:lnTo>
                  <a:pt x="7995760" y="992335"/>
                </a:lnTo>
                <a:lnTo>
                  <a:pt x="8006350" y="992335"/>
                </a:lnTo>
                <a:close/>
                <a:moveTo>
                  <a:pt x="1895684" y="981744"/>
                </a:moveTo>
                <a:cubicBezTo>
                  <a:pt x="1902744" y="988804"/>
                  <a:pt x="1906274" y="992335"/>
                  <a:pt x="1906274" y="992335"/>
                </a:cubicBezTo>
                <a:lnTo>
                  <a:pt x="1906274" y="981744"/>
                </a:lnTo>
                <a:cubicBezTo>
                  <a:pt x="1899214" y="981744"/>
                  <a:pt x="1895684" y="981744"/>
                  <a:pt x="1895684" y="981744"/>
                </a:cubicBezTo>
                <a:close/>
                <a:moveTo>
                  <a:pt x="543291" y="974333"/>
                </a:moveTo>
                <a:lnTo>
                  <a:pt x="545405" y="976448"/>
                </a:lnTo>
                <a:cubicBezTo>
                  <a:pt x="548937" y="979979"/>
                  <a:pt x="550701" y="981744"/>
                  <a:pt x="550701" y="981744"/>
                </a:cubicBezTo>
                <a:cubicBezTo>
                  <a:pt x="550701" y="981744"/>
                  <a:pt x="549819" y="980862"/>
                  <a:pt x="548053" y="979097"/>
                </a:cubicBezTo>
                <a:close/>
                <a:moveTo>
                  <a:pt x="7328564" y="971154"/>
                </a:moveTo>
                <a:lnTo>
                  <a:pt x="7317974" y="981744"/>
                </a:lnTo>
                <a:cubicBezTo>
                  <a:pt x="7325034" y="981744"/>
                  <a:pt x="7332094" y="983509"/>
                  <a:pt x="7339155" y="987040"/>
                </a:cubicBezTo>
                <a:cubicBezTo>
                  <a:pt x="7346216" y="990570"/>
                  <a:pt x="7353274" y="992335"/>
                  <a:pt x="7360336" y="992335"/>
                </a:cubicBezTo>
                <a:cubicBezTo>
                  <a:pt x="7367396" y="992335"/>
                  <a:pt x="7369160" y="990570"/>
                  <a:pt x="7365630" y="987040"/>
                </a:cubicBezTo>
                <a:cubicBezTo>
                  <a:pt x="7362101" y="983509"/>
                  <a:pt x="7349745" y="978214"/>
                  <a:pt x="7328564" y="971154"/>
                </a:cubicBezTo>
                <a:close/>
                <a:moveTo>
                  <a:pt x="2716440" y="971154"/>
                </a:moveTo>
                <a:cubicBezTo>
                  <a:pt x="2712911" y="971154"/>
                  <a:pt x="2711145" y="972919"/>
                  <a:pt x="2711145" y="976448"/>
                </a:cubicBezTo>
                <a:cubicBezTo>
                  <a:pt x="2711145" y="979979"/>
                  <a:pt x="2714675" y="981744"/>
                  <a:pt x="2721735" y="981744"/>
                </a:cubicBezTo>
                <a:cubicBezTo>
                  <a:pt x="2721735" y="974683"/>
                  <a:pt x="2719971" y="971154"/>
                  <a:pt x="2716440" y="971154"/>
                </a:cubicBezTo>
                <a:close/>
                <a:moveTo>
                  <a:pt x="1281440" y="971154"/>
                </a:moveTo>
                <a:lnTo>
                  <a:pt x="1302621" y="981744"/>
                </a:lnTo>
                <a:lnTo>
                  <a:pt x="1292030" y="981744"/>
                </a:lnTo>
                <a:cubicBezTo>
                  <a:pt x="1292030" y="974683"/>
                  <a:pt x="1288500" y="974683"/>
                  <a:pt x="1281440" y="981744"/>
                </a:cubicBezTo>
                <a:close/>
                <a:moveTo>
                  <a:pt x="1217897" y="971154"/>
                </a:moveTo>
                <a:lnTo>
                  <a:pt x="1228487" y="971154"/>
                </a:lnTo>
                <a:lnTo>
                  <a:pt x="1239078" y="981744"/>
                </a:lnTo>
                <a:close/>
                <a:moveTo>
                  <a:pt x="540110" y="971154"/>
                </a:moveTo>
                <a:cubicBezTo>
                  <a:pt x="540110" y="971154"/>
                  <a:pt x="540551" y="971595"/>
                  <a:pt x="541435" y="972478"/>
                </a:cubicBezTo>
                <a:lnTo>
                  <a:pt x="543291" y="974333"/>
                </a:lnTo>
                <a:close/>
                <a:moveTo>
                  <a:pt x="2139263" y="960563"/>
                </a:moveTo>
                <a:cubicBezTo>
                  <a:pt x="2139263" y="967623"/>
                  <a:pt x="2141028" y="971154"/>
                  <a:pt x="2144559" y="971154"/>
                </a:cubicBezTo>
                <a:cubicBezTo>
                  <a:pt x="2148089" y="971154"/>
                  <a:pt x="2149853" y="974683"/>
                  <a:pt x="2149853" y="981744"/>
                </a:cubicBezTo>
                <a:cubicBezTo>
                  <a:pt x="2149853" y="981744"/>
                  <a:pt x="2153384" y="981744"/>
                  <a:pt x="2160443" y="981744"/>
                </a:cubicBezTo>
                <a:cubicBezTo>
                  <a:pt x="2167504" y="981744"/>
                  <a:pt x="2179859" y="983509"/>
                  <a:pt x="2197509" y="987040"/>
                </a:cubicBezTo>
                <a:cubicBezTo>
                  <a:pt x="2215162" y="990570"/>
                  <a:pt x="2223986" y="992335"/>
                  <a:pt x="2223986" y="992335"/>
                </a:cubicBezTo>
                <a:cubicBezTo>
                  <a:pt x="2223986" y="999394"/>
                  <a:pt x="2234577" y="1002925"/>
                  <a:pt x="2255757" y="1002925"/>
                </a:cubicBezTo>
                <a:cubicBezTo>
                  <a:pt x="2269878" y="1002925"/>
                  <a:pt x="2276938" y="1006456"/>
                  <a:pt x="2276938" y="1013515"/>
                </a:cubicBezTo>
                <a:cubicBezTo>
                  <a:pt x="2283998" y="1006456"/>
                  <a:pt x="2294589" y="1006456"/>
                  <a:pt x="2308710" y="1013515"/>
                </a:cubicBezTo>
                <a:lnTo>
                  <a:pt x="2319299" y="1002925"/>
                </a:lnTo>
                <a:lnTo>
                  <a:pt x="2308710" y="1002925"/>
                </a:lnTo>
                <a:cubicBezTo>
                  <a:pt x="2315769" y="1002925"/>
                  <a:pt x="2317535" y="1001160"/>
                  <a:pt x="2314005" y="997629"/>
                </a:cubicBezTo>
                <a:cubicBezTo>
                  <a:pt x="2310474" y="994100"/>
                  <a:pt x="2305179" y="992335"/>
                  <a:pt x="2298119" y="992335"/>
                </a:cubicBezTo>
                <a:lnTo>
                  <a:pt x="2287529" y="992335"/>
                </a:lnTo>
                <a:lnTo>
                  <a:pt x="2287529" y="981744"/>
                </a:lnTo>
                <a:cubicBezTo>
                  <a:pt x="2245167" y="981744"/>
                  <a:pt x="2215162" y="978214"/>
                  <a:pt x="2197509" y="971154"/>
                </a:cubicBezTo>
                <a:cubicBezTo>
                  <a:pt x="2179859" y="964094"/>
                  <a:pt x="2163974" y="960563"/>
                  <a:pt x="2149853" y="960563"/>
                </a:cubicBezTo>
                <a:close/>
                <a:moveTo>
                  <a:pt x="1853322" y="960563"/>
                </a:moveTo>
                <a:cubicBezTo>
                  <a:pt x="1853322" y="960563"/>
                  <a:pt x="1855087" y="960563"/>
                  <a:pt x="1858616" y="960563"/>
                </a:cubicBezTo>
                <a:cubicBezTo>
                  <a:pt x="1862147" y="960563"/>
                  <a:pt x="1867443" y="960563"/>
                  <a:pt x="1874503" y="960563"/>
                </a:cubicBezTo>
                <a:lnTo>
                  <a:pt x="1916864" y="981744"/>
                </a:lnTo>
                <a:cubicBezTo>
                  <a:pt x="1909804" y="981744"/>
                  <a:pt x="1909804" y="985275"/>
                  <a:pt x="1916864" y="992335"/>
                </a:cubicBezTo>
                <a:lnTo>
                  <a:pt x="1927455" y="992335"/>
                </a:lnTo>
                <a:lnTo>
                  <a:pt x="1938045" y="981744"/>
                </a:lnTo>
                <a:lnTo>
                  <a:pt x="1938045" y="992335"/>
                </a:lnTo>
                <a:cubicBezTo>
                  <a:pt x="1938045" y="999394"/>
                  <a:pt x="1938045" y="1002925"/>
                  <a:pt x="1938045" y="1002925"/>
                </a:cubicBezTo>
                <a:cubicBezTo>
                  <a:pt x="1923924" y="1002925"/>
                  <a:pt x="1909804" y="1002925"/>
                  <a:pt x="1895684" y="1002925"/>
                </a:cubicBezTo>
                <a:cubicBezTo>
                  <a:pt x="1881563" y="995865"/>
                  <a:pt x="1867443" y="990570"/>
                  <a:pt x="1853322" y="987040"/>
                </a:cubicBezTo>
                <a:cubicBezTo>
                  <a:pt x="1839201" y="983509"/>
                  <a:pt x="1832141" y="978214"/>
                  <a:pt x="1832141" y="971154"/>
                </a:cubicBezTo>
                <a:cubicBezTo>
                  <a:pt x="1832141" y="971154"/>
                  <a:pt x="1835672" y="971154"/>
                  <a:pt x="1842731" y="971154"/>
                </a:cubicBezTo>
                <a:cubicBezTo>
                  <a:pt x="1849792" y="971154"/>
                  <a:pt x="1853322" y="967623"/>
                  <a:pt x="1853322" y="960563"/>
                </a:cubicBezTo>
                <a:close/>
                <a:moveTo>
                  <a:pt x="1472067" y="960563"/>
                </a:moveTo>
                <a:lnTo>
                  <a:pt x="1472067" y="971154"/>
                </a:lnTo>
                <a:lnTo>
                  <a:pt x="1482658" y="971154"/>
                </a:lnTo>
                <a:lnTo>
                  <a:pt x="1535610" y="992335"/>
                </a:lnTo>
                <a:cubicBezTo>
                  <a:pt x="1542670" y="992335"/>
                  <a:pt x="1546200" y="995865"/>
                  <a:pt x="1546200" y="1002925"/>
                </a:cubicBezTo>
                <a:cubicBezTo>
                  <a:pt x="1546200" y="1002925"/>
                  <a:pt x="1547964" y="1002925"/>
                  <a:pt x="1551496" y="1002925"/>
                </a:cubicBezTo>
                <a:cubicBezTo>
                  <a:pt x="1555025" y="1002925"/>
                  <a:pt x="1560320" y="1002925"/>
                  <a:pt x="1567381" y="1002925"/>
                </a:cubicBezTo>
                <a:cubicBezTo>
                  <a:pt x="1574441" y="1002925"/>
                  <a:pt x="1577971" y="1002925"/>
                  <a:pt x="1577971" y="1002925"/>
                </a:cubicBezTo>
                <a:cubicBezTo>
                  <a:pt x="1577971" y="1002925"/>
                  <a:pt x="1577971" y="1006456"/>
                  <a:pt x="1577971" y="1013515"/>
                </a:cubicBezTo>
                <a:cubicBezTo>
                  <a:pt x="1577971" y="1020575"/>
                  <a:pt x="1588562" y="1020575"/>
                  <a:pt x="1609742" y="1013515"/>
                </a:cubicBezTo>
                <a:cubicBezTo>
                  <a:pt x="1616803" y="1013515"/>
                  <a:pt x="1623863" y="1013515"/>
                  <a:pt x="1630923" y="1013515"/>
                </a:cubicBezTo>
                <a:cubicBezTo>
                  <a:pt x="1623863" y="1013515"/>
                  <a:pt x="1623863" y="1017046"/>
                  <a:pt x="1630923" y="1024106"/>
                </a:cubicBezTo>
                <a:lnTo>
                  <a:pt x="1652104" y="1024106"/>
                </a:lnTo>
                <a:lnTo>
                  <a:pt x="1662694" y="1024106"/>
                </a:lnTo>
                <a:lnTo>
                  <a:pt x="1662694" y="1034696"/>
                </a:lnTo>
                <a:lnTo>
                  <a:pt x="1683875" y="1055877"/>
                </a:lnTo>
                <a:lnTo>
                  <a:pt x="1715646" y="1066467"/>
                </a:lnTo>
                <a:lnTo>
                  <a:pt x="1673285" y="1066467"/>
                </a:lnTo>
                <a:lnTo>
                  <a:pt x="1620333" y="1055877"/>
                </a:lnTo>
                <a:cubicBezTo>
                  <a:pt x="1620333" y="1055877"/>
                  <a:pt x="1620333" y="1052346"/>
                  <a:pt x="1620333" y="1045287"/>
                </a:cubicBezTo>
                <a:cubicBezTo>
                  <a:pt x="1613272" y="1045287"/>
                  <a:pt x="1609742" y="1045287"/>
                  <a:pt x="1609742" y="1045287"/>
                </a:cubicBezTo>
                <a:cubicBezTo>
                  <a:pt x="1609742" y="1052346"/>
                  <a:pt x="1607977" y="1054112"/>
                  <a:pt x="1604448" y="1050581"/>
                </a:cubicBezTo>
                <a:cubicBezTo>
                  <a:pt x="1600916" y="1047052"/>
                  <a:pt x="1595621" y="1045287"/>
                  <a:pt x="1588562" y="1045287"/>
                </a:cubicBezTo>
                <a:cubicBezTo>
                  <a:pt x="1581501" y="1038227"/>
                  <a:pt x="1576206" y="1038227"/>
                  <a:pt x="1572677" y="1045287"/>
                </a:cubicBezTo>
                <a:cubicBezTo>
                  <a:pt x="1569145" y="1052346"/>
                  <a:pt x="1560320" y="1052346"/>
                  <a:pt x="1546200" y="1045287"/>
                </a:cubicBezTo>
                <a:cubicBezTo>
                  <a:pt x="1517959" y="1045287"/>
                  <a:pt x="1502073" y="1043522"/>
                  <a:pt x="1498544" y="1039992"/>
                </a:cubicBezTo>
                <a:cubicBezTo>
                  <a:pt x="1495012" y="1036461"/>
                  <a:pt x="1493248" y="1034696"/>
                  <a:pt x="1493248" y="1034696"/>
                </a:cubicBezTo>
                <a:cubicBezTo>
                  <a:pt x="1493248" y="1031166"/>
                  <a:pt x="1494130" y="1028519"/>
                  <a:pt x="1495895" y="1026753"/>
                </a:cubicBezTo>
                <a:lnTo>
                  <a:pt x="1503838" y="1024106"/>
                </a:lnTo>
                <a:lnTo>
                  <a:pt x="1482658" y="1013515"/>
                </a:lnTo>
                <a:cubicBezTo>
                  <a:pt x="1482658" y="1013515"/>
                  <a:pt x="1479127" y="1017046"/>
                  <a:pt x="1472067" y="1024106"/>
                </a:cubicBezTo>
                <a:cubicBezTo>
                  <a:pt x="1465007" y="1031166"/>
                  <a:pt x="1461477" y="1034696"/>
                  <a:pt x="1461477" y="1034696"/>
                </a:cubicBezTo>
                <a:lnTo>
                  <a:pt x="1450886" y="1024106"/>
                </a:lnTo>
                <a:lnTo>
                  <a:pt x="1408525" y="1034696"/>
                </a:lnTo>
                <a:cubicBezTo>
                  <a:pt x="1408525" y="1034696"/>
                  <a:pt x="1404994" y="1034696"/>
                  <a:pt x="1397934" y="1034696"/>
                </a:cubicBezTo>
                <a:cubicBezTo>
                  <a:pt x="1390874" y="1034696"/>
                  <a:pt x="1387344" y="1034696"/>
                  <a:pt x="1387344" y="1034696"/>
                </a:cubicBezTo>
                <a:cubicBezTo>
                  <a:pt x="1387344" y="1048817"/>
                  <a:pt x="1394404" y="1055877"/>
                  <a:pt x="1408525" y="1055877"/>
                </a:cubicBezTo>
                <a:lnTo>
                  <a:pt x="1419114" y="1066467"/>
                </a:lnTo>
                <a:lnTo>
                  <a:pt x="1461477" y="1077058"/>
                </a:lnTo>
                <a:cubicBezTo>
                  <a:pt x="1482658" y="1077058"/>
                  <a:pt x="1496778" y="1080588"/>
                  <a:pt x="1503838" y="1087648"/>
                </a:cubicBezTo>
                <a:cubicBezTo>
                  <a:pt x="1510898" y="1094708"/>
                  <a:pt x="1517959" y="1096474"/>
                  <a:pt x="1525019" y="1092944"/>
                </a:cubicBezTo>
                <a:cubicBezTo>
                  <a:pt x="1532080" y="1089413"/>
                  <a:pt x="1533844" y="1084118"/>
                  <a:pt x="1530314" y="1077058"/>
                </a:cubicBezTo>
                <a:cubicBezTo>
                  <a:pt x="1526783" y="1069998"/>
                  <a:pt x="1521489" y="1069998"/>
                  <a:pt x="1514429" y="1077058"/>
                </a:cubicBezTo>
                <a:lnTo>
                  <a:pt x="1514429" y="1066467"/>
                </a:lnTo>
                <a:cubicBezTo>
                  <a:pt x="1521489" y="1059408"/>
                  <a:pt x="1526783" y="1055877"/>
                  <a:pt x="1530314" y="1055877"/>
                </a:cubicBezTo>
                <a:cubicBezTo>
                  <a:pt x="1533844" y="1055877"/>
                  <a:pt x="1535610" y="1059408"/>
                  <a:pt x="1535610" y="1066467"/>
                </a:cubicBezTo>
                <a:cubicBezTo>
                  <a:pt x="1542670" y="1066467"/>
                  <a:pt x="1546200" y="1068232"/>
                  <a:pt x="1546200" y="1071762"/>
                </a:cubicBezTo>
                <a:cubicBezTo>
                  <a:pt x="1546200" y="1075293"/>
                  <a:pt x="1549730" y="1077058"/>
                  <a:pt x="1556790" y="1077058"/>
                </a:cubicBezTo>
                <a:cubicBezTo>
                  <a:pt x="1563851" y="1077058"/>
                  <a:pt x="1569145" y="1078823"/>
                  <a:pt x="1572677" y="1082354"/>
                </a:cubicBezTo>
                <a:cubicBezTo>
                  <a:pt x="1576206" y="1085883"/>
                  <a:pt x="1583266" y="1087648"/>
                  <a:pt x="1593856" y="1087648"/>
                </a:cubicBezTo>
                <a:cubicBezTo>
                  <a:pt x="1604448" y="1087648"/>
                  <a:pt x="1609742" y="1087648"/>
                  <a:pt x="1609742" y="1087648"/>
                </a:cubicBezTo>
                <a:lnTo>
                  <a:pt x="1599152" y="1098239"/>
                </a:lnTo>
                <a:cubicBezTo>
                  <a:pt x="1570911" y="1091179"/>
                  <a:pt x="1556790" y="1087648"/>
                  <a:pt x="1556790" y="1087648"/>
                </a:cubicBezTo>
                <a:cubicBezTo>
                  <a:pt x="1556790" y="1094708"/>
                  <a:pt x="1570911" y="1101769"/>
                  <a:pt x="1599152" y="1108829"/>
                </a:cubicBezTo>
                <a:cubicBezTo>
                  <a:pt x="1627393" y="1115889"/>
                  <a:pt x="1648573" y="1119419"/>
                  <a:pt x="1662694" y="1119419"/>
                </a:cubicBezTo>
                <a:lnTo>
                  <a:pt x="1673285" y="1108829"/>
                </a:lnTo>
                <a:cubicBezTo>
                  <a:pt x="1680345" y="1101769"/>
                  <a:pt x="1683875" y="1096474"/>
                  <a:pt x="1683875" y="1092944"/>
                </a:cubicBezTo>
                <a:cubicBezTo>
                  <a:pt x="1683875" y="1089413"/>
                  <a:pt x="1687405" y="1087648"/>
                  <a:pt x="1694466" y="1087648"/>
                </a:cubicBezTo>
                <a:cubicBezTo>
                  <a:pt x="1701526" y="1087648"/>
                  <a:pt x="1705056" y="1084118"/>
                  <a:pt x="1705056" y="1077058"/>
                </a:cubicBezTo>
                <a:cubicBezTo>
                  <a:pt x="1719176" y="1062937"/>
                  <a:pt x="1726237" y="1055877"/>
                  <a:pt x="1726237" y="1055877"/>
                </a:cubicBezTo>
                <a:cubicBezTo>
                  <a:pt x="1726237" y="1048817"/>
                  <a:pt x="1719176" y="1045287"/>
                  <a:pt x="1705056" y="1045287"/>
                </a:cubicBezTo>
                <a:lnTo>
                  <a:pt x="1705056" y="1034696"/>
                </a:lnTo>
                <a:cubicBezTo>
                  <a:pt x="1705056" y="1034696"/>
                  <a:pt x="1708585" y="1034696"/>
                  <a:pt x="1715646" y="1034696"/>
                </a:cubicBezTo>
                <a:cubicBezTo>
                  <a:pt x="1722707" y="1041756"/>
                  <a:pt x="1733297" y="1045287"/>
                  <a:pt x="1747418" y="1045287"/>
                </a:cubicBezTo>
                <a:cubicBezTo>
                  <a:pt x="1740357" y="1038227"/>
                  <a:pt x="1733297" y="1034696"/>
                  <a:pt x="1726237" y="1034696"/>
                </a:cubicBezTo>
                <a:lnTo>
                  <a:pt x="1715646" y="1034696"/>
                </a:lnTo>
                <a:cubicBezTo>
                  <a:pt x="1715646" y="1027636"/>
                  <a:pt x="1715646" y="1024106"/>
                  <a:pt x="1715646" y="1024106"/>
                </a:cubicBezTo>
                <a:cubicBezTo>
                  <a:pt x="1715646" y="1024106"/>
                  <a:pt x="1712116" y="1024106"/>
                  <a:pt x="1705056" y="1024106"/>
                </a:cubicBezTo>
                <a:cubicBezTo>
                  <a:pt x="1697995" y="1017046"/>
                  <a:pt x="1689170" y="1013515"/>
                  <a:pt x="1678581" y="1013515"/>
                </a:cubicBezTo>
                <a:cubicBezTo>
                  <a:pt x="1667989" y="1013515"/>
                  <a:pt x="1662694" y="1013515"/>
                  <a:pt x="1662694" y="1013515"/>
                </a:cubicBezTo>
                <a:cubicBezTo>
                  <a:pt x="1655634" y="1020575"/>
                  <a:pt x="1652104" y="1024106"/>
                  <a:pt x="1652104" y="1024106"/>
                </a:cubicBezTo>
                <a:lnTo>
                  <a:pt x="1652104" y="1013515"/>
                </a:lnTo>
                <a:lnTo>
                  <a:pt x="1641514" y="1002925"/>
                </a:lnTo>
                <a:cubicBezTo>
                  <a:pt x="1641514" y="1002925"/>
                  <a:pt x="1639748" y="1001160"/>
                  <a:pt x="1636218" y="997629"/>
                </a:cubicBezTo>
                <a:cubicBezTo>
                  <a:pt x="1632689" y="994100"/>
                  <a:pt x="1627393" y="992335"/>
                  <a:pt x="1620333" y="992335"/>
                </a:cubicBezTo>
                <a:cubicBezTo>
                  <a:pt x="1613272" y="985275"/>
                  <a:pt x="1600916" y="979979"/>
                  <a:pt x="1583266" y="976448"/>
                </a:cubicBezTo>
                <a:cubicBezTo>
                  <a:pt x="1565614" y="972919"/>
                  <a:pt x="1549730" y="971154"/>
                  <a:pt x="1535610" y="971154"/>
                </a:cubicBezTo>
                <a:cubicBezTo>
                  <a:pt x="1521489" y="971154"/>
                  <a:pt x="1507368" y="971154"/>
                  <a:pt x="1493248" y="971154"/>
                </a:cubicBezTo>
                <a:cubicBezTo>
                  <a:pt x="1500308" y="964094"/>
                  <a:pt x="1500308" y="960563"/>
                  <a:pt x="1493248" y="960563"/>
                </a:cubicBezTo>
                <a:cubicBezTo>
                  <a:pt x="1486187" y="960563"/>
                  <a:pt x="1479127" y="960563"/>
                  <a:pt x="1472067" y="960563"/>
                </a:cubicBezTo>
                <a:close/>
                <a:moveTo>
                  <a:pt x="1450886" y="960563"/>
                </a:moveTo>
                <a:cubicBezTo>
                  <a:pt x="1443826" y="960563"/>
                  <a:pt x="1440296" y="962328"/>
                  <a:pt x="1440296" y="965858"/>
                </a:cubicBezTo>
                <a:cubicBezTo>
                  <a:pt x="1440296" y="969389"/>
                  <a:pt x="1443826" y="971154"/>
                  <a:pt x="1450886" y="971154"/>
                </a:cubicBezTo>
                <a:cubicBezTo>
                  <a:pt x="1457946" y="971154"/>
                  <a:pt x="1461477" y="971154"/>
                  <a:pt x="1461477" y="971154"/>
                </a:cubicBezTo>
                <a:close/>
                <a:moveTo>
                  <a:pt x="1175535" y="960563"/>
                </a:moveTo>
                <a:lnTo>
                  <a:pt x="1186126" y="960563"/>
                </a:lnTo>
                <a:lnTo>
                  <a:pt x="1196717" y="971154"/>
                </a:lnTo>
                <a:lnTo>
                  <a:pt x="1186126" y="971154"/>
                </a:lnTo>
                <a:cubicBezTo>
                  <a:pt x="1186126" y="971154"/>
                  <a:pt x="1184361" y="969389"/>
                  <a:pt x="1180832" y="965858"/>
                </a:cubicBezTo>
                <a:cubicBezTo>
                  <a:pt x="1177300" y="962328"/>
                  <a:pt x="1175535" y="960563"/>
                  <a:pt x="1175535" y="960563"/>
                </a:cubicBezTo>
                <a:close/>
                <a:moveTo>
                  <a:pt x="2478156" y="953944"/>
                </a:moveTo>
                <a:cubicBezTo>
                  <a:pt x="2474625" y="954827"/>
                  <a:pt x="2471096" y="957033"/>
                  <a:pt x="2467566" y="960563"/>
                </a:cubicBezTo>
                <a:lnTo>
                  <a:pt x="2456975" y="960563"/>
                </a:lnTo>
                <a:cubicBezTo>
                  <a:pt x="2471096" y="960563"/>
                  <a:pt x="2479922" y="962328"/>
                  <a:pt x="2483450" y="965858"/>
                </a:cubicBezTo>
                <a:cubicBezTo>
                  <a:pt x="2486982" y="969389"/>
                  <a:pt x="2488746" y="971154"/>
                  <a:pt x="2488746" y="971154"/>
                </a:cubicBezTo>
                <a:lnTo>
                  <a:pt x="2552289" y="981744"/>
                </a:lnTo>
                <a:lnTo>
                  <a:pt x="2509927" y="960563"/>
                </a:lnTo>
                <a:cubicBezTo>
                  <a:pt x="2502867" y="960563"/>
                  <a:pt x="2495806" y="958798"/>
                  <a:pt x="2488746" y="955269"/>
                </a:cubicBezTo>
                <a:cubicBezTo>
                  <a:pt x="2485217" y="953504"/>
                  <a:pt x="2481686" y="953063"/>
                  <a:pt x="2478156" y="953944"/>
                </a:cubicBezTo>
                <a:close/>
                <a:moveTo>
                  <a:pt x="8832403" y="949973"/>
                </a:moveTo>
                <a:cubicBezTo>
                  <a:pt x="8832403" y="949973"/>
                  <a:pt x="8839463" y="951738"/>
                  <a:pt x="8853583" y="955269"/>
                </a:cubicBezTo>
                <a:cubicBezTo>
                  <a:pt x="8867703" y="958798"/>
                  <a:pt x="8883589" y="964094"/>
                  <a:pt x="8901240" y="971154"/>
                </a:cubicBezTo>
                <a:cubicBezTo>
                  <a:pt x="8918892" y="978214"/>
                  <a:pt x="8931245" y="981744"/>
                  <a:pt x="8938307" y="981744"/>
                </a:cubicBezTo>
                <a:lnTo>
                  <a:pt x="8917126" y="981744"/>
                </a:lnTo>
                <a:cubicBezTo>
                  <a:pt x="8910066" y="981744"/>
                  <a:pt x="8903007" y="979979"/>
                  <a:pt x="8895945" y="976448"/>
                </a:cubicBezTo>
                <a:cubicBezTo>
                  <a:pt x="8888884" y="972919"/>
                  <a:pt x="8881826" y="971154"/>
                  <a:pt x="8874765" y="971154"/>
                </a:cubicBezTo>
                <a:cubicBezTo>
                  <a:pt x="8853583" y="964094"/>
                  <a:pt x="8839463" y="957033"/>
                  <a:pt x="8832403" y="949973"/>
                </a:cubicBezTo>
                <a:close/>
                <a:moveTo>
                  <a:pt x="8271112" y="949973"/>
                </a:moveTo>
                <a:lnTo>
                  <a:pt x="8334654" y="960563"/>
                </a:lnTo>
                <a:cubicBezTo>
                  <a:pt x="8334654" y="967623"/>
                  <a:pt x="8331124" y="967623"/>
                  <a:pt x="8324064" y="960563"/>
                </a:cubicBezTo>
                <a:cubicBezTo>
                  <a:pt x="8324064" y="960563"/>
                  <a:pt x="8317002" y="960563"/>
                  <a:pt x="8302883" y="960563"/>
                </a:cubicBezTo>
                <a:cubicBezTo>
                  <a:pt x="8288762" y="960563"/>
                  <a:pt x="8281702" y="960563"/>
                  <a:pt x="8281702" y="960563"/>
                </a:cubicBezTo>
                <a:cubicBezTo>
                  <a:pt x="8281702" y="953504"/>
                  <a:pt x="8278172" y="949973"/>
                  <a:pt x="8271112" y="949973"/>
                </a:cubicBezTo>
                <a:close/>
                <a:moveTo>
                  <a:pt x="7254432" y="949973"/>
                </a:moveTo>
                <a:lnTo>
                  <a:pt x="7275612" y="960563"/>
                </a:lnTo>
                <a:lnTo>
                  <a:pt x="7286203" y="960563"/>
                </a:lnTo>
                <a:close/>
                <a:moveTo>
                  <a:pt x="2435794" y="949973"/>
                </a:moveTo>
                <a:lnTo>
                  <a:pt x="2435794" y="960563"/>
                </a:lnTo>
                <a:cubicBezTo>
                  <a:pt x="2435794" y="960563"/>
                  <a:pt x="2439325" y="960563"/>
                  <a:pt x="2446385" y="960563"/>
                </a:cubicBezTo>
                <a:cubicBezTo>
                  <a:pt x="2446385" y="953504"/>
                  <a:pt x="2442854" y="949973"/>
                  <a:pt x="2435794" y="949973"/>
                </a:cubicBezTo>
                <a:close/>
                <a:moveTo>
                  <a:pt x="603653" y="939383"/>
                </a:moveTo>
                <a:cubicBezTo>
                  <a:pt x="610713" y="939383"/>
                  <a:pt x="619539" y="941148"/>
                  <a:pt x="630128" y="944677"/>
                </a:cubicBezTo>
                <a:cubicBezTo>
                  <a:pt x="640720" y="948208"/>
                  <a:pt x="646015" y="953504"/>
                  <a:pt x="646015" y="960563"/>
                </a:cubicBezTo>
                <a:lnTo>
                  <a:pt x="656605" y="981744"/>
                </a:lnTo>
                <a:lnTo>
                  <a:pt x="667195" y="992335"/>
                </a:lnTo>
                <a:lnTo>
                  <a:pt x="656605" y="992335"/>
                </a:lnTo>
                <a:cubicBezTo>
                  <a:pt x="642485" y="985275"/>
                  <a:pt x="628364" y="978214"/>
                  <a:pt x="614243" y="971154"/>
                </a:cubicBezTo>
                <a:cubicBezTo>
                  <a:pt x="593062" y="957033"/>
                  <a:pt x="589533" y="946442"/>
                  <a:pt x="603653" y="939383"/>
                </a:cubicBezTo>
                <a:close/>
                <a:moveTo>
                  <a:pt x="8461739" y="928792"/>
                </a:moveTo>
                <a:lnTo>
                  <a:pt x="8482920" y="939383"/>
                </a:lnTo>
                <a:lnTo>
                  <a:pt x="8546462" y="949973"/>
                </a:lnTo>
                <a:cubicBezTo>
                  <a:pt x="8581762" y="957033"/>
                  <a:pt x="8599414" y="964094"/>
                  <a:pt x="8599414" y="971154"/>
                </a:cubicBezTo>
                <a:cubicBezTo>
                  <a:pt x="8606474" y="971154"/>
                  <a:pt x="8611770" y="971154"/>
                  <a:pt x="8615299" y="971154"/>
                </a:cubicBezTo>
                <a:cubicBezTo>
                  <a:pt x="8618829" y="971154"/>
                  <a:pt x="8622360" y="971154"/>
                  <a:pt x="8625889" y="971154"/>
                </a:cubicBezTo>
                <a:cubicBezTo>
                  <a:pt x="8629419" y="971154"/>
                  <a:pt x="8632951" y="971154"/>
                  <a:pt x="8636480" y="971154"/>
                </a:cubicBezTo>
                <a:cubicBezTo>
                  <a:pt x="8640010" y="971154"/>
                  <a:pt x="8641775" y="974683"/>
                  <a:pt x="8641775" y="981744"/>
                </a:cubicBezTo>
                <a:cubicBezTo>
                  <a:pt x="8641775" y="981744"/>
                  <a:pt x="8645304" y="981744"/>
                  <a:pt x="8652366" y="981744"/>
                </a:cubicBezTo>
                <a:lnTo>
                  <a:pt x="8662957" y="981744"/>
                </a:lnTo>
                <a:lnTo>
                  <a:pt x="8662957" y="992335"/>
                </a:lnTo>
                <a:lnTo>
                  <a:pt x="8726499" y="1013515"/>
                </a:lnTo>
                <a:cubicBezTo>
                  <a:pt x="8719437" y="1013515"/>
                  <a:pt x="8714143" y="1013515"/>
                  <a:pt x="8710613" y="1013515"/>
                </a:cubicBezTo>
                <a:cubicBezTo>
                  <a:pt x="8707084" y="1013515"/>
                  <a:pt x="8696493" y="1011750"/>
                  <a:pt x="8678843" y="1008220"/>
                </a:cubicBezTo>
                <a:cubicBezTo>
                  <a:pt x="8661189" y="1004689"/>
                  <a:pt x="8648836" y="1001160"/>
                  <a:pt x="8641775" y="997629"/>
                </a:cubicBezTo>
                <a:cubicBezTo>
                  <a:pt x="8634714" y="994100"/>
                  <a:pt x="8620595" y="992335"/>
                  <a:pt x="8599414" y="992335"/>
                </a:cubicBezTo>
                <a:lnTo>
                  <a:pt x="8557053" y="981744"/>
                </a:lnTo>
                <a:cubicBezTo>
                  <a:pt x="8557053" y="974683"/>
                  <a:pt x="8553522" y="971154"/>
                  <a:pt x="8546462" y="971154"/>
                </a:cubicBezTo>
                <a:cubicBezTo>
                  <a:pt x="8546462" y="971154"/>
                  <a:pt x="8542932" y="971154"/>
                  <a:pt x="8535871" y="971154"/>
                </a:cubicBezTo>
                <a:cubicBezTo>
                  <a:pt x="8528810" y="971154"/>
                  <a:pt x="8525281" y="971154"/>
                  <a:pt x="8525281" y="971154"/>
                </a:cubicBezTo>
                <a:cubicBezTo>
                  <a:pt x="8511161" y="964094"/>
                  <a:pt x="8495276" y="958798"/>
                  <a:pt x="8477624" y="955269"/>
                </a:cubicBezTo>
                <a:cubicBezTo>
                  <a:pt x="8459973" y="951738"/>
                  <a:pt x="8451148" y="946442"/>
                  <a:pt x="8451148" y="939383"/>
                </a:cubicBezTo>
                <a:close/>
                <a:moveTo>
                  <a:pt x="1376752" y="928792"/>
                </a:moveTo>
                <a:cubicBezTo>
                  <a:pt x="1369692" y="928792"/>
                  <a:pt x="1366162" y="930557"/>
                  <a:pt x="1366162" y="934087"/>
                </a:cubicBezTo>
                <a:cubicBezTo>
                  <a:pt x="1366162" y="937617"/>
                  <a:pt x="1369692" y="939383"/>
                  <a:pt x="1376752" y="939383"/>
                </a:cubicBezTo>
                <a:cubicBezTo>
                  <a:pt x="1390874" y="946442"/>
                  <a:pt x="1397934" y="946442"/>
                  <a:pt x="1397934" y="939383"/>
                </a:cubicBezTo>
                <a:close/>
                <a:moveTo>
                  <a:pt x="1313210" y="918202"/>
                </a:moveTo>
                <a:lnTo>
                  <a:pt x="1323802" y="928792"/>
                </a:lnTo>
                <a:cubicBezTo>
                  <a:pt x="1337922" y="935852"/>
                  <a:pt x="1348512" y="935852"/>
                  <a:pt x="1355573" y="928792"/>
                </a:cubicBezTo>
                <a:close/>
                <a:moveTo>
                  <a:pt x="1260258" y="918202"/>
                </a:moveTo>
                <a:lnTo>
                  <a:pt x="1260258" y="928792"/>
                </a:lnTo>
                <a:lnTo>
                  <a:pt x="1270849" y="918202"/>
                </a:lnTo>
                <a:cubicBezTo>
                  <a:pt x="1270849" y="918202"/>
                  <a:pt x="1267319" y="918202"/>
                  <a:pt x="1260258" y="918202"/>
                </a:cubicBezTo>
                <a:close/>
                <a:moveTo>
                  <a:pt x="1980407" y="907611"/>
                </a:moveTo>
                <a:cubicBezTo>
                  <a:pt x="1973347" y="907611"/>
                  <a:pt x="1969816" y="911142"/>
                  <a:pt x="1969816" y="918202"/>
                </a:cubicBezTo>
                <a:cubicBezTo>
                  <a:pt x="1976876" y="918202"/>
                  <a:pt x="1980407" y="918202"/>
                  <a:pt x="1980407" y="918202"/>
                </a:cubicBezTo>
                <a:cubicBezTo>
                  <a:pt x="1980407" y="918202"/>
                  <a:pt x="1980407" y="914671"/>
                  <a:pt x="1980407" y="907611"/>
                </a:cubicBezTo>
                <a:close/>
                <a:moveTo>
                  <a:pt x="381254" y="907611"/>
                </a:moveTo>
                <a:lnTo>
                  <a:pt x="413026" y="918202"/>
                </a:lnTo>
                <a:cubicBezTo>
                  <a:pt x="462448" y="932323"/>
                  <a:pt x="501279" y="953504"/>
                  <a:pt x="529521" y="981744"/>
                </a:cubicBezTo>
                <a:cubicBezTo>
                  <a:pt x="536581" y="988804"/>
                  <a:pt x="550701" y="995865"/>
                  <a:pt x="571882" y="1002925"/>
                </a:cubicBezTo>
                <a:cubicBezTo>
                  <a:pt x="578941" y="1002925"/>
                  <a:pt x="586001" y="1004689"/>
                  <a:pt x="593062" y="1008220"/>
                </a:cubicBezTo>
                <a:cubicBezTo>
                  <a:pt x="600122" y="1011750"/>
                  <a:pt x="607183" y="1013515"/>
                  <a:pt x="614243" y="1013515"/>
                </a:cubicBezTo>
                <a:cubicBezTo>
                  <a:pt x="628364" y="1027636"/>
                  <a:pt x="635425" y="1034696"/>
                  <a:pt x="635425" y="1034696"/>
                </a:cubicBezTo>
                <a:cubicBezTo>
                  <a:pt x="649545" y="1027636"/>
                  <a:pt x="656605" y="1031166"/>
                  <a:pt x="656605" y="1045287"/>
                </a:cubicBezTo>
                <a:lnTo>
                  <a:pt x="656605" y="1055877"/>
                </a:lnTo>
                <a:cubicBezTo>
                  <a:pt x="642485" y="1048817"/>
                  <a:pt x="624833" y="1041756"/>
                  <a:pt x="603653" y="1034696"/>
                </a:cubicBezTo>
                <a:cubicBezTo>
                  <a:pt x="575412" y="1020575"/>
                  <a:pt x="552466" y="1008220"/>
                  <a:pt x="534816" y="997629"/>
                </a:cubicBezTo>
                <a:cubicBezTo>
                  <a:pt x="517164" y="987040"/>
                  <a:pt x="504809" y="981744"/>
                  <a:pt x="497749" y="981744"/>
                </a:cubicBezTo>
                <a:cubicBezTo>
                  <a:pt x="490689" y="981744"/>
                  <a:pt x="462448" y="971154"/>
                  <a:pt x="413026" y="949973"/>
                </a:cubicBezTo>
                <a:cubicBezTo>
                  <a:pt x="413026" y="942913"/>
                  <a:pt x="409496" y="939383"/>
                  <a:pt x="402435" y="939383"/>
                </a:cubicBezTo>
                <a:cubicBezTo>
                  <a:pt x="395375" y="939383"/>
                  <a:pt x="388314" y="939383"/>
                  <a:pt x="381254" y="939383"/>
                </a:cubicBezTo>
                <a:cubicBezTo>
                  <a:pt x="374193" y="939383"/>
                  <a:pt x="368899" y="935852"/>
                  <a:pt x="365368" y="928792"/>
                </a:cubicBezTo>
                <a:cubicBezTo>
                  <a:pt x="361839" y="921731"/>
                  <a:pt x="361839" y="916437"/>
                  <a:pt x="365368" y="912906"/>
                </a:cubicBezTo>
                <a:cubicBezTo>
                  <a:pt x="368899" y="909375"/>
                  <a:pt x="374193" y="907611"/>
                  <a:pt x="381254" y="907611"/>
                </a:cubicBezTo>
                <a:close/>
                <a:moveTo>
                  <a:pt x="1993645" y="899668"/>
                </a:moveTo>
                <a:cubicBezTo>
                  <a:pt x="1991879" y="899668"/>
                  <a:pt x="1990997" y="900552"/>
                  <a:pt x="1990997" y="902317"/>
                </a:cubicBezTo>
                <a:cubicBezTo>
                  <a:pt x="1990997" y="905846"/>
                  <a:pt x="1998057" y="907611"/>
                  <a:pt x="2012178" y="907611"/>
                </a:cubicBezTo>
                <a:cubicBezTo>
                  <a:pt x="2026299" y="907611"/>
                  <a:pt x="2033359" y="911142"/>
                  <a:pt x="2033359" y="918202"/>
                </a:cubicBezTo>
                <a:lnTo>
                  <a:pt x="2012178" y="928792"/>
                </a:lnTo>
                <a:cubicBezTo>
                  <a:pt x="2019238" y="935852"/>
                  <a:pt x="2022769" y="939383"/>
                  <a:pt x="2022769" y="939383"/>
                </a:cubicBezTo>
                <a:cubicBezTo>
                  <a:pt x="2022769" y="946442"/>
                  <a:pt x="2033359" y="949973"/>
                  <a:pt x="2054540" y="949973"/>
                </a:cubicBezTo>
                <a:cubicBezTo>
                  <a:pt x="2075721" y="949973"/>
                  <a:pt x="2086311" y="949973"/>
                  <a:pt x="2086311" y="949973"/>
                </a:cubicBezTo>
                <a:lnTo>
                  <a:pt x="2107491" y="949973"/>
                </a:lnTo>
                <a:lnTo>
                  <a:pt x="2096901" y="939383"/>
                </a:lnTo>
                <a:lnTo>
                  <a:pt x="2086311" y="939383"/>
                </a:lnTo>
                <a:lnTo>
                  <a:pt x="2075721" y="939383"/>
                </a:lnTo>
                <a:lnTo>
                  <a:pt x="2075721" y="918202"/>
                </a:lnTo>
                <a:lnTo>
                  <a:pt x="2086311" y="918202"/>
                </a:lnTo>
                <a:cubicBezTo>
                  <a:pt x="2093371" y="918202"/>
                  <a:pt x="2089841" y="914671"/>
                  <a:pt x="2075721" y="907611"/>
                </a:cubicBezTo>
                <a:cubicBezTo>
                  <a:pt x="2068661" y="907611"/>
                  <a:pt x="2058070" y="907611"/>
                  <a:pt x="2043949" y="907611"/>
                </a:cubicBezTo>
                <a:cubicBezTo>
                  <a:pt x="2022769" y="900552"/>
                  <a:pt x="2012178" y="898786"/>
                  <a:pt x="2012178" y="902317"/>
                </a:cubicBezTo>
                <a:cubicBezTo>
                  <a:pt x="2012178" y="905846"/>
                  <a:pt x="2008648" y="905846"/>
                  <a:pt x="2001587" y="902317"/>
                </a:cubicBezTo>
                <a:cubicBezTo>
                  <a:pt x="1998057" y="900552"/>
                  <a:pt x="1995409" y="899668"/>
                  <a:pt x="1993645" y="899668"/>
                </a:cubicBezTo>
                <a:close/>
                <a:moveTo>
                  <a:pt x="8472329" y="897021"/>
                </a:moveTo>
                <a:cubicBezTo>
                  <a:pt x="8479390" y="897021"/>
                  <a:pt x="8482920" y="897021"/>
                  <a:pt x="8482920" y="897021"/>
                </a:cubicBezTo>
                <a:lnTo>
                  <a:pt x="8472329" y="907611"/>
                </a:lnTo>
                <a:close/>
                <a:moveTo>
                  <a:pt x="2425203" y="886431"/>
                </a:moveTo>
                <a:cubicBezTo>
                  <a:pt x="2425203" y="893490"/>
                  <a:pt x="2428734" y="897021"/>
                  <a:pt x="2435794" y="897021"/>
                </a:cubicBezTo>
                <a:lnTo>
                  <a:pt x="2435794" y="886431"/>
                </a:lnTo>
                <a:cubicBezTo>
                  <a:pt x="2435794" y="886431"/>
                  <a:pt x="2432264" y="886431"/>
                  <a:pt x="2425203" y="886431"/>
                </a:cubicBezTo>
                <a:close/>
                <a:moveTo>
                  <a:pt x="1874503" y="886431"/>
                </a:moveTo>
                <a:lnTo>
                  <a:pt x="1874503" y="897021"/>
                </a:lnTo>
                <a:lnTo>
                  <a:pt x="1885093" y="886431"/>
                </a:lnTo>
                <a:close/>
                <a:moveTo>
                  <a:pt x="1334392" y="886431"/>
                </a:moveTo>
                <a:lnTo>
                  <a:pt x="1323802" y="897021"/>
                </a:lnTo>
                <a:lnTo>
                  <a:pt x="1313210" y="897021"/>
                </a:lnTo>
                <a:lnTo>
                  <a:pt x="1334392" y="907611"/>
                </a:lnTo>
                <a:cubicBezTo>
                  <a:pt x="1348512" y="907611"/>
                  <a:pt x="1355573" y="909375"/>
                  <a:pt x="1355573" y="912906"/>
                </a:cubicBezTo>
                <a:cubicBezTo>
                  <a:pt x="1355573" y="916437"/>
                  <a:pt x="1357337" y="916437"/>
                  <a:pt x="1360867" y="912906"/>
                </a:cubicBezTo>
                <a:cubicBezTo>
                  <a:pt x="1364398" y="909375"/>
                  <a:pt x="1364398" y="905846"/>
                  <a:pt x="1360867" y="902317"/>
                </a:cubicBezTo>
                <a:cubicBezTo>
                  <a:pt x="1357337" y="898786"/>
                  <a:pt x="1352042" y="897021"/>
                  <a:pt x="1344982" y="897021"/>
                </a:cubicBezTo>
                <a:cubicBezTo>
                  <a:pt x="1337922" y="897021"/>
                  <a:pt x="1334392" y="893490"/>
                  <a:pt x="1334392" y="886431"/>
                </a:cubicBezTo>
                <a:close/>
                <a:moveTo>
                  <a:pt x="1281440" y="886431"/>
                </a:moveTo>
                <a:lnTo>
                  <a:pt x="1292030" y="897021"/>
                </a:lnTo>
                <a:lnTo>
                  <a:pt x="1302621" y="886431"/>
                </a:lnTo>
                <a:cubicBezTo>
                  <a:pt x="1295560" y="886431"/>
                  <a:pt x="1292030" y="886431"/>
                  <a:pt x="1292030" y="886431"/>
                </a:cubicBezTo>
                <a:cubicBezTo>
                  <a:pt x="1292030" y="886431"/>
                  <a:pt x="1288500" y="886431"/>
                  <a:pt x="1281440" y="886431"/>
                </a:cubicBezTo>
                <a:close/>
                <a:moveTo>
                  <a:pt x="8387606" y="875840"/>
                </a:moveTo>
                <a:lnTo>
                  <a:pt x="8429968" y="886431"/>
                </a:lnTo>
                <a:lnTo>
                  <a:pt x="8408787" y="886431"/>
                </a:lnTo>
                <a:cubicBezTo>
                  <a:pt x="8394666" y="879371"/>
                  <a:pt x="8387606" y="875840"/>
                  <a:pt x="8387606" y="875840"/>
                </a:cubicBezTo>
                <a:close/>
                <a:moveTo>
                  <a:pt x="6973785" y="875840"/>
                </a:moveTo>
                <a:cubicBezTo>
                  <a:pt x="6970256" y="875840"/>
                  <a:pt x="6968491" y="879371"/>
                  <a:pt x="6968491" y="886431"/>
                </a:cubicBezTo>
                <a:lnTo>
                  <a:pt x="6979081" y="886431"/>
                </a:lnTo>
                <a:cubicBezTo>
                  <a:pt x="6979081" y="879371"/>
                  <a:pt x="6977314" y="875840"/>
                  <a:pt x="6973785" y="875840"/>
                </a:cubicBezTo>
                <a:close/>
                <a:moveTo>
                  <a:pt x="2404023" y="875840"/>
                </a:moveTo>
                <a:lnTo>
                  <a:pt x="2404023" y="886431"/>
                </a:lnTo>
                <a:lnTo>
                  <a:pt x="2414614" y="886431"/>
                </a:lnTo>
                <a:cubicBezTo>
                  <a:pt x="2407554" y="879371"/>
                  <a:pt x="2404023" y="875840"/>
                  <a:pt x="2404023" y="875840"/>
                </a:cubicBezTo>
                <a:close/>
                <a:moveTo>
                  <a:pt x="2202805" y="875840"/>
                </a:moveTo>
                <a:cubicBezTo>
                  <a:pt x="2202805" y="889961"/>
                  <a:pt x="2209865" y="897021"/>
                  <a:pt x="2223986" y="897021"/>
                </a:cubicBezTo>
                <a:cubicBezTo>
                  <a:pt x="2223986" y="897021"/>
                  <a:pt x="2227517" y="897021"/>
                  <a:pt x="2234577" y="897021"/>
                </a:cubicBezTo>
                <a:cubicBezTo>
                  <a:pt x="2241637" y="897021"/>
                  <a:pt x="2248697" y="897021"/>
                  <a:pt x="2255757" y="897021"/>
                </a:cubicBezTo>
                <a:cubicBezTo>
                  <a:pt x="2262817" y="904081"/>
                  <a:pt x="2271642" y="907611"/>
                  <a:pt x="2282234" y="907611"/>
                </a:cubicBezTo>
                <a:lnTo>
                  <a:pt x="2287529" y="907611"/>
                </a:lnTo>
                <a:lnTo>
                  <a:pt x="2287529" y="897021"/>
                </a:lnTo>
                <a:cubicBezTo>
                  <a:pt x="2301649" y="904081"/>
                  <a:pt x="2305179" y="907611"/>
                  <a:pt x="2298119" y="907611"/>
                </a:cubicBezTo>
                <a:lnTo>
                  <a:pt x="2308710" y="918202"/>
                </a:lnTo>
                <a:cubicBezTo>
                  <a:pt x="2308710" y="925261"/>
                  <a:pt x="2319299" y="928792"/>
                  <a:pt x="2340481" y="928792"/>
                </a:cubicBezTo>
                <a:cubicBezTo>
                  <a:pt x="2361662" y="928792"/>
                  <a:pt x="2375782" y="932323"/>
                  <a:pt x="2382842" y="939383"/>
                </a:cubicBezTo>
                <a:lnTo>
                  <a:pt x="2393433" y="939383"/>
                </a:lnTo>
                <a:cubicBezTo>
                  <a:pt x="2393433" y="932323"/>
                  <a:pt x="2389902" y="927027"/>
                  <a:pt x="2382842" y="923496"/>
                </a:cubicBezTo>
                <a:cubicBezTo>
                  <a:pt x="2375782" y="919967"/>
                  <a:pt x="2368721" y="918202"/>
                  <a:pt x="2361662" y="918202"/>
                </a:cubicBezTo>
                <a:cubicBezTo>
                  <a:pt x="2354601" y="918202"/>
                  <a:pt x="2347541" y="914671"/>
                  <a:pt x="2340481" y="907611"/>
                </a:cubicBezTo>
                <a:cubicBezTo>
                  <a:pt x="2333421" y="907611"/>
                  <a:pt x="2328126" y="907611"/>
                  <a:pt x="2324594" y="907611"/>
                </a:cubicBezTo>
                <a:cubicBezTo>
                  <a:pt x="2321066" y="907611"/>
                  <a:pt x="2317535" y="905846"/>
                  <a:pt x="2314005" y="902317"/>
                </a:cubicBezTo>
                <a:cubicBezTo>
                  <a:pt x="2310474" y="898786"/>
                  <a:pt x="2308710" y="897021"/>
                  <a:pt x="2308710" y="897021"/>
                </a:cubicBezTo>
                <a:cubicBezTo>
                  <a:pt x="2301649" y="889961"/>
                  <a:pt x="2291059" y="886431"/>
                  <a:pt x="2276938" y="886431"/>
                </a:cubicBezTo>
                <a:lnTo>
                  <a:pt x="2223986" y="875840"/>
                </a:lnTo>
                <a:close/>
                <a:moveTo>
                  <a:pt x="2340481" y="865250"/>
                </a:moveTo>
                <a:cubicBezTo>
                  <a:pt x="2347541" y="872309"/>
                  <a:pt x="2354601" y="875840"/>
                  <a:pt x="2361662" y="875840"/>
                </a:cubicBezTo>
                <a:lnTo>
                  <a:pt x="2361662" y="865250"/>
                </a:lnTo>
                <a:close/>
                <a:moveTo>
                  <a:pt x="2186919" y="865250"/>
                </a:moveTo>
                <a:cubicBezTo>
                  <a:pt x="2183391" y="865250"/>
                  <a:pt x="2181625" y="868779"/>
                  <a:pt x="2181625" y="875840"/>
                </a:cubicBezTo>
                <a:cubicBezTo>
                  <a:pt x="2188685" y="875840"/>
                  <a:pt x="2192215" y="874075"/>
                  <a:pt x="2192215" y="870544"/>
                </a:cubicBezTo>
                <a:cubicBezTo>
                  <a:pt x="2192215" y="867015"/>
                  <a:pt x="2190449" y="865250"/>
                  <a:pt x="2186919" y="865250"/>
                </a:cubicBezTo>
                <a:close/>
                <a:moveTo>
                  <a:pt x="1525019" y="865250"/>
                </a:moveTo>
                <a:lnTo>
                  <a:pt x="1535610" y="875840"/>
                </a:lnTo>
                <a:cubicBezTo>
                  <a:pt x="1535610" y="882900"/>
                  <a:pt x="1535610" y="886431"/>
                  <a:pt x="1535610" y="886431"/>
                </a:cubicBezTo>
                <a:cubicBezTo>
                  <a:pt x="1535610" y="886431"/>
                  <a:pt x="1532080" y="886431"/>
                  <a:pt x="1525019" y="886431"/>
                </a:cubicBezTo>
                <a:cubicBezTo>
                  <a:pt x="1525019" y="886431"/>
                  <a:pt x="1525019" y="882900"/>
                  <a:pt x="1525019" y="875840"/>
                </a:cubicBezTo>
                <a:cubicBezTo>
                  <a:pt x="1525019" y="868779"/>
                  <a:pt x="1525019" y="865250"/>
                  <a:pt x="1525019" y="865250"/>
                </a:cubicBezTo>
                <a:close/>
                <a:moveTo>
                  <a:pt x="1228487" y="865250"/>
                </a:moveTo>
                <a:cubicBezTo>
                  <a:pt x="1235548" y="872309"/>
                  <a:pt x="1242608" y="875840"/>
                  <a:pt x="1249669" y="875840"/>
                </a:cubicBezTo>
                <a:lnTo>
                  <a:pt x="1239078" y="865250"/>
                </a:lnTo>
                <a:close/>
                <a:moveTo>
                  <a:pt x="1207306" y="865250"/>
                </a:moveTo>
                <a:cubicBezTo>
                  <a:pt x="1200247" y="872309"/>
                  <a:pt x="1200247" y="875840"/>
                  <a:pt x="1207306" y="875840"/>
                </a:cubicBezTo>
                <a:lnTo>
                  <a:pt x="1217897" y="865250"/>
                </a:lnTo>
                <a:close/>
                <a:moveTo>
                  <a:pt x="1143765" y="854659"/>
                </a:moveTo>
                <a:cubicBezTo>
                  <a:pt x="1143765" y="868779"/>
                  <a:pt x="1154354" y="875840"/>
                  <a:pt x="1175535" y="875840"/>
                </a:cubicBezTo>
                <a:lnTo>
                  <a:pt x="1186126" y="875840"/>
                </a:lnTo>
                <a:cubicBezTo>
                  <a:pt x="1179066" y="868779"/>
                  <a:pt x="1172005" y="865250"/>
                  <a:pt x="1164945" y="865250"/>
                </a:cubicBezTo>
                <a:close/>
                <a:moveTo>
                  <a:pt x="1556790" y="844069"/>
                </a:moveTo>
                <a:lnTo>
                  <a:pt x="1556790" y="854659"/>
                </a:lnTo>
                <a:cubicBezTo>
                  <a:pt x="1556790" y="854659"/>
                  <a:pt x="1560320" y="854659"/>
                  <a:pt x="1567381" y="854659"/>
                </a:cubicBezTo>
                <a:cubicBezTo>
                  <a:pt x="1560320" y="847600"/>
                  <a:pt x="1556790" y="844069"/>
                  <a:pt x="1556790" y="844069"/>
                </a:cubicBezTo>
                <a:close/>
                <a:moveTo>
                  <a:pt x="952474" y="837450"/>
                </a:moveTo>
                <a:cubicBezTo>
                  <a:pt x="940561" y="838332"/>
                  <a:pt x="926661" y="840538"/>
                  <a:pt x="910775" y="844069"/>
                </a:cubicBezTo>
                <a:lnTo>
                  <a:pt x="900185" y="854659"/>
                </a:lnTo>
                <a:lnTo>
                  <a:pt x="921366" y="865250"/>
                </a:lnTo>
                <a:cubicBezTo>
                  <a:pt x="935486" y="872309"/>
                  <a:pt x="946076" y="875840"/>
                  <a:pt x="953137" y="875840"/>
                </a:cubicBezTo>
                <a:lnTo>
                  <a:pt x="974318" y="886431"/>
                </a:lnTo>
                <a:cubicBezTo>
                  <a:pt x="974318" y="886431"/>
                  <a:pt x="988439" y="889961"/>
                  <a:pt x="1016678" y="897021"/>
                </a:cubicBezTo>
                <a:lnTo>
                  <a:pt x="1037859" y="918202"/>
                </a:lnTo>
                <a:lnTo>
                  <a:pt x="1048450" y="918202"/>
                </a:lnTo>
                <a:cubicBezTo>
                  <a:pt x="1069631" y="911142"/>
                  <a:pt x="1087282" y="918202"/>
                  <a:pt x="1101402" y="939383"/>
                </a:cubicBezTo>
                <a:cubicBezTo>
                  <a:pt x="1094343" y="939383"/>
                  <a:pt x="1090813" y="939383"/>
                  <a:pt x="1090813" y="939383"/>
                </a:cubicBezTo>
                <a:cubicBezTo>
                  <a:pt x="1069631" y="939383"/>
                  <a:pt x="1069631" y="942913"/>
                  <a:pt x="1090813" y="949973"/>
                </a:cubicBezTo>
                <a:lnTo>
                  <a:pt x="1122583" y="960563"/>
                </a:lnTo>
                <a:lnTo>
                  <a:pt x="1164945" y="971154"/>
                </a:lnTo>
                <a:cubicBezTo>
                  <a:pt x="1172005" y="971154"/>
                  <a:pt x="1179066" y="971154"/>
                  <a:pt x="1186126" y="971154"/>
                </a:cubicBezTo>
                <a:cubicBezTo>
                  <a:pt x="1186126" y="978214"/>
                  <a:pt x="1189655" y="981744"/>
                  <a:pt x="1196717" y="981744"/>
                </a:cubicBezTo>
                <a:cubicBezTo>
                  <a:pt x="1203777" y="981744"/>
                  <a:pt x="1210836" y="981744"/>
                  <a:pt x="1217897" y="981744"/>
                </a:cubicBezTo>
                <a:cubicBezTo>
                  <a:pt x="1224958" y="988804"/>
                  <a:pt x="1232018" y="992335"/>
                  <a:pt x="1239078" y="992335"/>
                </a:cubicBezTo>
                <a:lnTo>
                  <a:pt x="1260258" y="1002925"/>
                </a:lnTo>
                <a:lnTo>
                  <a:pt x="1270849" y="1002925"/>
                </a:lnTo>
                <a:lnTo>
                  <a:pt x="1281440" y="1002925"/>
                </a:lnTo>
                <a:lnTo>
                  <a:pt x="1260258" y="1013515"/>
                </a:lnTo>
                <a:lnTo>
                  <a:pt x="1249669" y="1013515"/>
                </a:lnTo>
                <a:cubicBezTo>
                  <a:pt x="1249669" y="1006456"/>
                  <a:pt x="1246138" y="1002925"/>
                  <a:pt x="1239078" y="1002925"/>
                </a:cubicBezTo>
                <a:cubicBezTo>
                  <a:pt x="1232018" y="1002925"/>
                  <a:pt x="1224958" y="999394"/>
                  <a:pt x="1217897" y="992335"/>
                </a:cubicBezTo>
                <a:cubicBezTo>
                  <a:pt x="1217897" y="992335"/>
                  <a:pt x="1217897" y="995865"/>
                  <a:pt x="1217897" y="1002925"/>
                </a:cubicBezTo>
                <a:cubicBezTo>
                  <a:pt x="1217897" y="1009985"/>
                  <a:pt x="1214367" y="1009985"/>
                  <a:pt x="1207306" y="1002925"/>
                </a:cubicBezTo>
                <a:lnTo>
                  <a:pt x="1207306" y="1013515"/>
                </a:lnTo>
                <a:cubicBezTo>
                  <a:pt x="1214367" y="1013515"/>
                  <a:pt x="1219663" y="1011750"/>
                  <a:pt x="1223192" y="1008220"/>
                </a:cubicBezTo>
                <a:cubicBezTo>
                  <a:pt x="1226721" y="1004689"/>
                  <a:pt x="1230252" y="1006456"/>
                  <a:pt x="1233784" y="1013515"/>
                </a:cubicBezTo>
                <a:cubicBezTo>
                  <a:pt x="1237313" y="1020575"/>
                  <a:pt x="1246138" y="1024106"/>
                  <a:pt x="1260258" y="1024106"/>
                </a:cubicBezTo>
                <a:cubicBezTo>
                  <a:pt x="1274379" y="1024106"/>
                  <a:pt x="1281440" y="1025871"/>
                  <a:pt x="1281440" y="1029400"/>
                </a:cubicBezTo>
                <a:cubicBezTo>
                  <a:pt x="1281440" y="1032931"/>
                  <a:pt x="1284970" y="1031166"/>
                  <a:pt x="1292030" y="1024106"/>
                </a:cubicBezTo>
                <a:lnTo>
                  <a:pt x="1313210" y="1034696"/>
                </a:lnTo>
                <a:cubicBezTo>
                  <a:pt x="1320271" y="1034696"/>
                  <a:pt x="1334392" y="1034696"/>
                  <a:pt x="1355573" y="1034696"/>
                </a:cubicBezTo>
                <a:lnTo>
                  <a:pt x="1366162" y="1024106"/>
                </a:lnTo>
                <a:cubicBezTo>
                  <a:pt x="1359103" y="1024106"/>
                  <a:pt x="1348512" y="1020575"/>
                  <a:pt x="1334392" y="1013515"/>
                </a:cubicBezTo>
                <a:lnTo>
                  <a:pt x="1313210" y="1002925"/>
                </a:lnTo>
                <a:lnTo>
                  <a:pt x="1323802" y="1002925"/>
                </a:lnTo>
                <a:lnTo>
                  <a:pt x="1355573" y="1013515"/>
                </a:lnTo>
                <a:lnTo>
                  <a:pt x="1376752" y="1013515"/>
                </a:lnTo>
                <a:cubicBezTo>
                  <a:pt x="1369692" y="1006456"/>
                  <a:pt x="1366162" y="1002925"/>
                  <a:pt x="1366162" y="1002925"/>
                </a:cubicBezTo>
                <a:lnTo>
                  <a:pt x="1355573" y="1002925"/>
                </a:lnTo>
                <a:cubicBezTo>
                  <a:pt x="1341452" y="1002925"/>
                  <a:pt x="1334392" y="997629"/>
                  <a:pt x="1334392" y="987040"/>
                </a:cubicBezTo>
                <a:cubicBezTo>
                  <a:pt x="1334392" y="976448"/>
                  <a:pt x="1337922" y="971154"/>
                  <a:pt x="1344982" y="971154"/>
                </a:cubicBezTo>
                <a:lnTo>
                  <a:pt x="1344982" y="960563"/>
                </a:lnTo>
                <a:lnTo>
                  <a:pt x="1323802" y="949973"/>
                </a:lnTo>
                <a:cubicBezTo>
                  <a:pt x="1309681" y="949973"/>
                  <a:pt x="1297325" y="946442"/>
                  <a:pt x="1286734" y="939383"/>
                </a:cubicBezTo>
                <a:cubicBezTo>
                  <a:pt x="1276144" y="932323"/>
                  <a:pt x="1263788" y="932323"/>
                  <a:pt x="1249669" y="939383"/>
                </a:cubicBezTo>
                <a:lnTo>
                  <a:pt x="1228487" y="928792"/>
                </a:lnTo>
                <a:cubicBezTo>
                  <a:pt x="1228487" y="921731"/>
                  <a:pt x="1224958" y="918202"/>
                  <a:pt x="1217897" y="918202"/>
                </a:cubicBezTo>
                <a:lnTo>
                  <a:pt x="1217897" y="928792"/>
                </a:lnTo>
                <a:cubicBezTo>
                  <a:pt x="1210836" y="928792"/>
                  <a:pt x="1203777" y="928792"/>
                  <a:pt x="1196717" y="928792"/>
                </a:cubicBezTo>
                <a:lnTo>
                  <a:pt x="1196717" y="918202"/>
                </a:lnTo>
                <a:lnTo>
                  <a:pt x="1196717" y="907611"/>
                </a:lnTo>
                <a:cubicBezTo>
                  <a:pt x="1189655" y="914671"/>
                  <a:pt x="1182596" y="914671"/>
                  <a:pt x="1175535" y="907611"/>
                </a:cubicBezTo>
                <a:lnTo>
                  <a:pt x="1154354" y="907611"/>
                </a:lnTo>
                <a:lnTo>
                  <a:pt x="1154354" y="918202"/>
                </a:lnTo>
                <a:lnTo>
                  <a:pt x="1143765" y="907611"/>
                </a:lnTo>
                <a:cubicBezTo>
                  <a:pt x="1150825" y="907611"/>
                  <a:pt x="1150825" y="904081"/>
                  <a:pt x="1143765" y="897021"/>
                </a:cubicBezTo>
                <a:lnTo>
                  <a:pt x="1122583" y="886431"/>
                </a:lnTo>
                <a:cubicBezTo>
                  <a:pt x="1122583" y="886431"/>
                  <a:pt x="1119053" y="882900"/>
                  <a:pt x="1111993" y="875840"/>
                </a:cubicBezTo>
                <a:lnTo>
                  <a:pt x="1074928" y="875840"/>
                </a:lnTo>
                <a:cubicBezTo>
                  <a:pt x="1078457" y="875840"/>
                  <a:pt x="1083751" y="879371"/>
                  <a:pt x="1090813" y="886431"/>
                </a:cubicBezTo>
                <a:cubicBezTo>
                  <a:pt x="1097872" y="886431"/>
                  <a:pt x="1101402" y="886431"/>
                  <a:pt x="1101402" y="886431"/>
                </a:cubicBezTo>
                <a:lnTo>
                  <a:pt x="1048450" y="897021"/>
                </a:lnTo>
                <a:cubicBezTo>
                  <a:pt x="1020210" y="889961"/>
                  <a:pt x="1006089" y="879371"/>
                  <a:pt x="1006089" y="865250"/>
                </a:cubicBezTo>
                <a:cubicBezTo>
                  <a:pt x="1006089" y="844069"/>
                  <a:pt x="988217" y="834803"/>
                  <a:pt x="952474" y="837450"/>
                </a:cubicBezTo>
                <a:close/>
                <a:moveTo>
                  <a:pt x="1736827" y="833478"/>
                </a:moveTo>
                <a:lnTo>
                  <a:pt x="1747418" y="833478"/>
                </a:lnTo>
                <a:lnTo>
                  <a:pt x="1745300" y="834538"/>
                </a:lnTo>
                <a:close/>
                <a:moveTo>
                  <a:pt x="1323802" y="830169"/>
                </a:moveTo>
                <a:cubicBezTo>
                  <a:pt x="1334392" y="828845"/>
                  <a:pt x="1344982" y="833478"/>
                  <a:pt x="1355573" y="844069"/>
                </a:cubicBezTo>
                <a:lnTo>
                  <a:pt x="1355573" y="854659"/>
                </a:lnTo>
                <a:cubicBezTo>
                  <a:pt x="1355573" y="854659"/>
                  <a:pt x="1352042" y="854659"/>
                  <a:pt x="1344982" y="854659"/>
                </a:cubicBezTo>
                <a:cubicBezTo>
                  <a:pt x="1344982" y="854659"/>
                  <a:pt x="1343217" y="852894"/>
                  <a:pt x="1339688" y="849365"/>
                </a:cubicBezTo>
                <a:cubicBezTo>
                  <a:pt x="1336156" y="845834"/>
                  <a:pt x="1330861" y="844069"/>
                  <a:pt x="1323802" y="844069"/>
                </a:cubicBezTo>
                <a:lnTo>
                  <a:pt x="1313210" y="833478"/>
                </a:lnTo>
                <a:cubicBezTo>
                  <a:pt x="1316740" y="831713"/>
                  <a:pt x="1320271" y="830610"/>
                  <a:pt x="1323802" y="830169"/>
                </a:cubicBezTo>
                <a:close/>
                <a:moveTo>
                  <a:pt x="2221339" y="828183"/>
                </a:moveTo>
                <a:cubicBezTo>
                  <a:pt x="2219573" y="828183"/>
                  <a:pt x="2216926" y="829948"/>
                  <a:pt x="2213396" y="833478"/>
                </a:cubicBezTo>
                <a:lnTo>
                  <a:pt x="2223986" y="833478"/>
                </a:lnTo>
                <a:cubicBezTo>
                  <a:pt x="2223986" y="829948"/>
                  <a:pt x="2223104" y="828183"/>
                  <a:pt x="2221339" y="828183"/>
                </a:cubicBezTo>
                <a:close/>
                <a:moveTo>
                  <a:pt x="2065130" y="822888"/>
                </a:moveTo>
                <a:lnTo>
                  <a:pt x="2054540" y="833478"/>
                </a:lnTo>
                <a:cubicBezTo>
                  <a:pt x="2061600" y="847600"/>
                  <a:pt x="2075721" y="856423"/>
                  <a:pt x="2096901" y="859954"/>
                </a:cubicBezTo>
                <a:cubicBezTo>
                  <a:pt x="2118082" y="863485"/>
                  <a:pt x="2132203" y="861719"/>
                  <a:pt x="2139263" y="854659"/>
                </a:cubicBezTo>
                <a:lnTo>
                  <a:pt x="2086311" y="833478"/>
                </a:lnTo>
                <a:cubicBezTo>
                  <a:pt x="2079251" y="833478"/>
                  <a:pt x="2072190" y="829948"/>
                  <a:pt x="2065130" y="822888"/>
                </a:cubicBezTo>
                <a:close/>
                <a:moveTo>
                  <a:pt x="1111993" y="822888"/>
                </a:moveTo>
                <a:cubicBezTo>
                  <a:pt x="1111993" y="829948"/>
                  <a:pt x="1115523" y="833478"/>
                  <a:pt x="1122583" y="833478"/>
                </a:cubicBezTo>
                <a:cubicBezTo>
                  <a:pt x="1129644" y="833478"/>
                  <a:pt x="1133174" y="829948"/>
                  <a:pt x="1133174" y="822888"/>
                </a:cubicBezTo>
                <a:close/>
                <a:moveTo>
                  <a:pt x="873709" y="817592"/>
                </a:moveTo>
                <a:cubicBezTo>
                  <a:pt x="870178" y="817593"/>
                  <a:pt x="868414" y="819358"/>
                  <a:pt x="868414" y="822888"/>
                </a:cubicBezTo>
                <a:cubicBezTo>
                  <a:pt x="868414" y="822888"/>
                  <a:pt x="871943" y="822888"/>
                  <a:pt x="879003" y="822888"/>
                </a:cubicBezTo>
                <a:cubicBezTo>
                  <a:pt x="893124" y="822888"/>
                  <a:pt x="900185" y="824652"/>
                  <a:pt x="900185" y="828183"/>
                </a:cubicBezTo>
                <a:cubicBezTo>
                  <a:pt x="900185" y="831713"/>
                  <a:pt x="905480" y="833478"/>
                  <a:pt x="916070" y="833478"/>
                </a:cubicBezTo>
                <a:cubicBezTo>
                  <a:pt x="926661" y="833478"/>
                  <a:pt x="931956" y="829948"/>
                  <a:pt x="931956" y="822888"/>
                </a:cubicBezTo>
                <a:lnTo>
                  <a:pt x="921366" y="822888"/>
                </a:lnTo>
                <a:lnTo>
                  <a:pt x="889594" y="822888"/>
                </a:lnTo>
                <a:cubicBezTo>
                  <a:pt x="882534" y="819358"/>
                  <a:pt x="877238" y="817593"/>
                  <a:pt x="873709" y="817592"/>
                </a:cubicBezTo>
                <a:close/>
                <a:moveTo>
                  <a:pt x="1376752" y="812298"/>
                </a:moveTo>
                <a:cubicBezTo>
                  <a:pt x="1376752" y="819357"/>
                  <a:pt x="1392640" y="828183"/>
                  <a:pt x="1424410" y="838773"/>
                </a:cubicBezTo>
                <a:cubicBezTo>
                  <a:pt x="1456181" y="849365"/>
                  <a:pt x="1475596" y="854659"/>
                  <a:pt x="1482658" y="854659"/>
                </a:cubicBezTo>
                <a:lnTo>
                  <a:pt x="1493248" y="844069"/>
                </a:lnTo>
                <a:cubicBezTo>
                  <a:pt x="1493248" y="844069"/>
                  <a:pt x="1486187" y="842304"/>
                  <a:pt x="1472067" y="838773"/>
                </a:cubicBezTo>
                <a:cubicBezTo>
                  <a:pt x="1457946" y="835244"/>
                  <a:pt x="1449121" y="831713"/>
                  <a:pt x="1445590" y="828183"/>
                </a:cubicBezTo>
                <a:cubicBezTo>
                  <a:pt x="1442060" y="824652"/>
                  <a:pt x="1435000" y="822888"/>
                  <a:pt x="1424410" y="822888"/>
                </a:cubicBezTo>
                <a:cubicBezTo>
                  <a:pt x="1413820" y="822888"/>
                  <a:pt x="1408525" y="819357"/>
                  <a:pt x="1408525" y="812298"/>
                </a:cubicBezTo>
                <a:close/>
                <a:moveTo>
                  <a:pt x="836642" y="812298"/>
                </a:moveTo>
                <a:cubicBezTo>
                  <a:pt x="829582" y="812298"/>
                  <a:pt x="829582" y="815827"/>
                  <a:pt x="836642" y="822888"/>
                </a:cubicBezTo>
                <a:cubicBezTo>
                  <a:pt x="850763" y="837009"/>
                  <a:pt x="864884" y="844069"/>
                  <a:pt x="879003" y="844069"/>
                </a:cubicBezTo>
                <a:lnTo>
                  <a:pt x="879003" y="833478"/>
                </a:lnTo>
                <a:cubicBezTo>
                  <a:pt x="871943" y="833478"/>
                  <a:pt x="864884" y="829948"/>
                  <a:pt x="857823" y="822888"/>
                </a:cubicBezTo>
                <a:cubicBezTo>
                  <a:pt x="850763" y="815827"/>
                  <a:pt x="843703" y="812298"/>
                  <a:pt x="836642" y="812298"/>
                </a:cubicBezTo>
                <a:close/>
                <a:moveTo>
                  <a:pt x="8175798" y="801707"/>
                </a:moveTo>
                <a:lnTo>
                  <a:pt x="8175798" y="812298"/>
                </a:lnTo>
                <a:cubicBezTo>
                  <a:pt x="8182858" y="812298"/>
                  <a:pt x="8189917" y="812298"/>
                  <a:pt x="8196979" y="812298"/>
                </a:cubicBezTo>
                <a:cubicBezTo>
                  <a:pt x="8189917" y="805238"/>
                  <a:pt x="8182858" y="801707"/>
                  <a:pt x="8175798" y="801707"/>
                </a:cubicBezTo>
                <a:close/>
                <a:moveTo>
                  <a:pt x="8112254" y="801707"/>
                </a:moveTo>
                <a:lnTo>
                  <a:pt x="8080483" y="812298"/>
                </a:lnTo>
                <a:lnTo>
                  <a:pt x="8112254" y="812298"/>
                </a:lnTo>
                <a:cubicBezTo>
                  <a:pt x="8112254" y="805238"/>
                  <a:pt x="8112254" y="801707"/>
                  <a:pt x="8112254" y="801707"/>
                </a:cubicBezTo>
                <a:close/>
                <a:moveTo>
                  <a:pt x="794281" y="801707"/>
                </a:moveTo>
                <a:cubicBezTo>
                  <a:pt x="794281" y="808767"/>
                  <a:pt x="794281" y="812298"/>
                  <a:pt x="794281" y="812298"/>
                </a:cubicBezTo>
                <a:lnTo>
                  <a:pt x="804871" y="812298"/>
                </a:lnTo>
                <a:close/>
                <a:moveTo>
                  <a:pt x="1419114" y="791117"/>
                </a:moveTo>
                <a:lnTo>
                  <a:pt x="1461477" y="801707"/>
                </a:lnTo>
                <a:cubicBezTo>
                  <a:pt x="1461477" y="794648"/>
                  <a:pt x="1457946" y="791117"/>
                  <a:pt x="1450886" y="791117"/>
                </a:cubicBezTo>
                <a:cubicBezTo>
                  <a:pt x="1443826" y="791117"/>
                  <a:pt x="1436766" y="791117"/>
                  <a:pt x="1429704" y="791117"/>
                </a:cubicBezTo>
                <a:close/>
                <a:moveTo>
                  <a:pt x="836642" y="791117"/>
                </a:moveTo>
                <a:lnTo>
                  <a:pt x="826051" y="801707"/>
                </a:lnTo>
                <a:cubicBezTo>
                  <a:pt x="833112" y="801707"/>
                  <a:pt x="836642" y="801707"/>
                  <a:pt x="836642" y="801707"/>
                </a:cubicBezTo>
                <a:lnTo>
                  <a:pt x="857823" y="801707"/>
                </a:lnTo>
                <a:close/>
                <a:moveTo>
                  <a:pt x="762510" y="791117"/>
                </a:moveTo>
                <a:lnTo>
                  <a:pt x="751919" y="801707"/>
                </a:lnTo>
                <a:cubicBezTo>
                  <a:pt x="758980" y="801707"/>
                  <a:pt x="764274" y="803471"/>
                  <a:pt x="767805" y="807002"/>
                </a:cubicBezTo>
                <a:cubicBezTo>
                  <a:pt x="771334" y="810533"/>
                  <a:pt x="773099" y="808767"/>
                  <a:pt x="773099" y="801707"/>
                </a:cubicBezTo>
                <a:close/>
                <a:moveTo>
                  <a:pt x="1450886" y="780526"/>
                </a:moveTo>
                <a:cubicBezTo>
                  <a:pt x="1450886" y="787586"/>
                  <a:pt x="1454416" y="791117"/>
                  <a:pt x="1461477" y="791117"/>
                </a:cubicBezTo>
                <a:lnTo>
                  <a:pt x="1472067" y="780526"/>
                </a:lnTo>
                <a:cubicBezTo>
                  <a:pt x="1472067" y="780526"/>
                  <a:pt x="1468537" y="780526"/>
                  <a:pt x="1461477" y="780526"/>
                </a:cubicBezTo>
                <a:close/>
                <a:moveTo>
                  <a:pt x="8083132" y="775231"/>
                </a:moveTo>
                <a:cubicBezTo>
                  <a:pt x="8081366" y="775231"/>
                  <a:pt x="8080483" y="776996"/>
                  <a:pt x="8080483" y="780526"/>
                </a:cubicBezTo>
                <a:lnTo>
                  <a:pt x="8091075" y="780526"/>
                </a:lnTo>
                <a:cubicBezTo>
                  <a:pt x="8087544" y="776996"/>
                  <a:pt x="8084897" y="775231"/>
                  <a:pt x="8083132" y="775231"/>
                </a:cubicBezTo>
                <a:close/>
                <a:moveTo>
                  <a:pt x="8271112" y="769936"/>
                </a:moveTo>
                <a:cubicBezTo>
                  <a:pt x="8285231" y="769936"/>
                  <a:pt x="8295821" y="771701"/>
                  <a:pt x="8302883" y="775231"/>
                </a:cubicBezTo>
                <a:cubicBezTo>
                  <a:pt x="8309943" y="778761"/>
                  <a:pt x="8313473" y="780526"/>
                  <a:pt x="8313473" y="780526"/>
                </a:cubicBezTo>
                <a:cubicBezTo>
                  <a:pt x="8320533" y="780526"/>
                  <a:pt x="8324064" y="780526"/>
                  <a:pt x="8324064" y="780526"/>
                </a:cubicBezTo>
                <a:cubicBezTo>
                  <a:pt x="8324064" y="780526"/>
                  <a:pt x="8327593" y="780526"/>
                  <a:pt x="8334654" y="780526"/>
                </a:cubicBezTo>
                <a:cubicBezTo>
                  <a:pt x="8334654" y="787586"/>
                  <a:pt x="8341714" y="791117"/>
                  <a:pt x="8355835" y="791117"/>
                </a:cubicBezTo>
                <a:lnTo>
                  <a:pt x="8366425" y="791117"/>
                </a:lnTo>
                <a:cubicBezTo>
                  <a:pt x="8359364" y="784057"/>
                  <a:pt x="8359364" y="780526"/>
                  <a:pt x="8366425" y="780526"/>
                </a:cubicBezTo>
                <a:lnTo>
                  <a:pt x="8377016" y="780526"/>
                </a:lnTo>
                <a:cubicBezTo>
                  <a:pt x="8377016" y="787586"/>
                  <a:pt x="8377016" y="791117"/>
                  <a:pt x="8377016" y="791117"/>
                </a:cubicBezTo>
                <a:cubicBezTo>
                  <a:pt x="8377016" y="791117"/>
                  <a:pt x="8380545" y="791117"/>
                  <a:pt x="8387606" y="791117"/>
                </a:cubicBezTo>
                <a:lnTo>
                  <a:pt x="8398196" y="801707"/>
                </a:lnTo>
                <a:cubicBezTo>
                  <a:pt x="8391135" y="801707"/>
                  <a:pt x="8384076" y="801707"/>
                  <a:pt x="8377016" y="801707"/>
                </a:cubicBezTo>
                <a:cubicBezTo>
                  <a:pt x="8362895" y="801707"/>
                  <a:pt x="8352305" y="801707"/>
                  <a:pt x="8345244" y="801707"/>
                </a:cubicBezTo>
                <a:lnTo>
                  <a:pt x="8271112" y="791117"/>
                </a:lnTo>
                <a:cubicBezTo>
                  <a:pt x="8264050" y="784057"/>
                  <a:pt x="8260521" y="780526"/>
                  <a:pt x="8260521" y="780526"/>
                </a:cubicBezTo>
                <a:cubicBezTo>
                  <a:pt x="8253460" y="787586"/>
                  <a:pt x="8249931" y="787586"/>
                  <a:pt x="8249931" y="780526"/>
                </a:cubicBezTo>
                <a:cubicBezTo>
                  <a:pt x="8249931" y="773467"/>
                  <a:pt x="8256991" y="769936"/>
                  <a:pt x="8271112" y="769936"/>
                </a:cubicBezTo>
                <a:close/>
                <a:moveTo>
                  <a:pt x="1387344" y="769936"/>
                </a:moveTo>
                <a:lnTo>
                  <a:pt x="1376752" y="780526"/>
                </a:lnTo>
                <a:lnTo>
                  <a:pt x="1397934" y="780526"/>
                </a:lnTo>
                <a:cubicBezTo>
                  <a:pt x="1397934" y="773467"/>
                  <a:pt x="1394404" y="769936"/>
                  <a:pt x="1387344" y="769936"/>
                </a:cubicBezTo>
                <a:close/>
                <a:moveTo>
                  <a:pt x="931956" y="769936"/>
                </a:moveTo>
                <a:cubicBezTo>
                  <a:pt x="931956" y="769936"/>
                  <a:pt x="931956" y="773467"/>
                  <a:pt x="931956" y="780526"/>
                </a:cubicBezTo>
                <a:cubicBezTo>
                  <a:pt x="939016" y="780526"/>
                  <a:pt x="942546" y="778761"/>
                  <a:pt x="942546" y="775231"/>
                </a:cubicBezTo>
                <a:cubicBezTo>
                  <a:pt x="942546" y="771701"/>
                  <a:pt x="939016" y="769936"/>
                  <a:pt x="931956" y="769936"/>
                </a:cubicBezTo>
                <a:close/>
                <a:moveTo>
                  <a:pt x="901508" y="763317"/>
                </a:moveTo>
                <a:cubicBezTo>
                  <a:pt x="900626" y="764199"/>
                  <a:pt x="900185" y="766406"/>
                  <a:pt x="900185" y="769936"/>
                </a:cubicBezTo>
                <a:cubicBezTo>
                  <a:pt x="900185" y="769936"/>
                  <a:pt x="901951" y="769936"/>
                  <a:pt x="905480" y="769936"/>
                </a:cubicBezTo>
                <a:cubicBezTo>
                  <a:pt x="909009" y="769936"/>
                  <a:pt x="910775" y="769936"/>
                  <a:pt x="910775" y="769936"/>
                </a:cubicBezTo>
                <a:cubicBezTo>
                  <a:pt x="910775" y="769936"/>
                  <a:pt x="909009" y="768171"/>
                  <a:pt x="905480" y="764640"/>
                </a:cubicBezTo>
                <a:cubicBezTo>
                  <a:pt x="903715" y="762875"/>
                  <a:pt x="902391" y="762434"/>
                  <a:pt x="901508" y="763317"/>
                </a:cubicBezTo>
                <a:close/>
                <a:moveTo>
                  <a:pt x="1816256" y="756036"/>
                </a:moveTo>
                <a:cubicBezTo>
                  <a:pt x="1814491" y="756478"/>
                  <a:pt x="1812724" y="757581"/>
                  <a:pt x="1810960" y="759346"/>
                </a:cubicBezTo>
                <a:cubicBezTo>
                  <a:pt x="1810960" y="766405"/>
                  <a:pt x="1814491" y="769936"/>
                  <a:pt x="1821551" y="769936"/>
                </a:cubicBezTo>
                <a:lnTo>
                  <a:pt x="1832141" y="769936"/>
                </a:lnTo>
                <a:cubicBezTo>
                  <a:pt x="1826845" y="759346"/>
                  <a:pt x="1821551" y="754712"/>
                  <a:pt x="1816256" y="756036"/>
                </a:cubicBezTo>
                <a:close/>
                <a:moveTo>
                  <a:pt x="1239078" y="727574"/>
                </a:moveTo>
                <a:lnTo>
                  <a:pt x="1239078" y="738165"/>
                </a:lnTo>
                <a:cubicBezTo>
                  <a:pt x="1239078" y="738165"/>
                  <a:pt x="1242608" y="738165"/>
                  <a:pt x="1249669" y="738165"/>
                </a:cubicBezTo>
                <a:cubicBezTo>
                  <a:pt x="1242608" y="731104"/>
                  <a:pt x="1239078" y="727574"/>
                  <a:pt x="1239078" y="727574"/>
                </a:cubicBezTo>
                <a:close/>
                <a:moveTo>
                  <a:pt x="984908" y="727574"/>
                </a:moveTo>
                <a:cubicBezTo>
                  <a:pt x="984908" y="727574"/>
                  <a:pt x="988439" y="727574"/>
                  <a:pt x="995498" y="727574"/>
                </a:cubicBezTo>
                <a:lnTo>
                  <a:pt x="1006089" y="727574"/>
                </a:lnTo>
                <a:cubicBezTo>
                  <a:pt x="1006089" y="727574"/>
                  <a:pt x="1002559" y="731104"/>
                  <a:pt x="995498" y="738165"/>
                </a:cubicBezTo>
                <a:cubicBezTo>
                  <a:pt x="988439" y="738165"/>
                  <a:pt x="984908" y="738165"/>
                  <a:pt x="984908" y="738165"/>
                </a:cubicBezTo>
                <a:cubicBezTo>
                  <a:pt x="984908" y="731104"/>
                  <a:pt x="984908" y="727574"/>
                  <a:pt x="984908" y="727574"/>
                </a:cubicBezTo>
                <a:close/>
                <a:moveTo>
                  <a:pt x="8652366" y="716984"/>
                </a:moveTo>
                <a:cubicBezTo>
                  <a:pt x="8652366" y="716984"/>
                  <a:pt x="8655895" y="716984"/>
                  <a:pt x="8662957" y="716984"/>
                </a:cubicBezTo>
                <a:lnTo>
                  <a:pt x="8652366" y="727574"/>
                </a:lnTo>
                <a:cubicBezTo>
                  <a:pt x="8652366" y="720515"/>
                  <a:pt x="8652366" y="716984"/>
                  <a:pt x="8652366" y="716984"/>
                </a:cubicBezTo>
                <a:close/>
                <a:moveTo>
                  <a:pt x="8377016" y="716984"/>
                </a:moveTo>
                <a:lnTo>
                  <a:pt x="8387606" y="727574"/>
                </a:lnTo>
                <a:lnTo>
                  <a:pt x="8408787" y="727574"/>
                </a:lnTo>
                <a:cubicBezTo>
                  <a:pt x="8408787" y="720515"/>
                  <a:pt x="8405257" y="716984"/>
                  <a:pt x="8398196" y="716984"/>
                </a:cubicBezTo>
                <a:cubicBezTo>
                  <a:pt x="8391135" y="716984"/>
                  <a:pt x="8384076" y="716984"/>
                  <a:pt x="8377016" y="716984"/>
                </a:cubicBezTo>
                <a:close/>
                <a:moveTo>
                  <a:pt x="8122846" y="716984"/>
                </a:moveTo>
                <a:lnTo>
                  <a:pt x="8112254" y="738165"/>
                </a:lnTo>
                <a:lnTo>
                  <a:pt x="8154617" y="738165"/>
                </a:lnTo>
                <a:cubicBezTo>
                  <a:pt x="8154617" y="731104"/>
                  <a:pt x="8152850" y="725809"/>
                  <a:pt x="8149321" y="722279"/>
                </a:cubicBezTo>
                <a:cubicBezTo>
                  <a:pt x="8145791" y="718748"/>
                  <a:pt x="8136965" y="716984"/>
                  <a:pt x="8122846" y="716984"/>
                </a:cubicBezTo>
                <a:close/>
                <a:moveTo>
                  <a:pt x="8069894" y="716984"/>
                </a:moveTo>
                <a:cubicBezTo>
                  <a:pt x="8084013" y="731104"/>
                  <a:pt x="8091075" y="731104"/>
                  <a:pt x="8091075" y="716984"/>
                </a:cubicBezTo>
                <a:cubicBezTo>
                  <a:pt x="8084013" y="716984"/>
                  <a:pt x="8080483" y="716984"/>
                  <a:pt x="8080483" y="716984"/>
                </a:cubicBezTo>
                <a:close/>
                <a:moveTo>
                  <a:pt x="8610004" y="706394"/>
                </a:moveTo>
                <a:lnTo>
                  <a:pt x="8620595" y="706394"/>
                </a:lnTo>
                <a:cubicBezTo>
                  <a:pt x="8620595" y="713453"/>
                  <a:pt x="8617065" y="716984"/>
                  <a:pt x="8610004" y="716984"/>
                </a:cubicBezTo>
                <a:close/>
                <a:moveTo>
                  <a:pt x="8504100" y="706394"/>
                </a:moveTo>
                <a:lnTo>
                  <a:pt x="8514691" y="706394"/>
                </a:lnTo>
                <a:cubicBezTo>
                  <a:pt x="8514691" y="713453"/>
                  <a:pt x="8511161" y="716984"/>
                  <a:pt x="8504100" y="716984"/>
                </a:cubicBezTo>
                <a:close/>
                <a:moveTo>
                  <a:pt x="8546462" y="702864"/>
                </a:moveTo>
                <a:lnTo>
                  <a:pt x="8546462" y="706394"/>
                </a:lnTo>
                <a:cubicBezTo>
                  <a:pt x="8539400" y="706394"/>
                  <a:pt x="8535871" y="706394"/>
                  <a:pt x="8535871" y="706394"/>
                </a:cubicBezTo>
                <a:close/>
                <a:moveTo>
                  <a:pt x="1207306" y="695803"/>
                </a:moveTo>
                <a:lnTo>
                  <a:pt x="1196717" y="706394"/>
                </a:lnTo>
                <a:lnTo>
                  <a:pt x="1207306" y="706394"/>
                </a:lnTo>
                <a:cubicBezTo>
                  <a:pt x="1214367" y="706394"/>
                  <a:pt x="1217897" y="704629"/>
                  <a:pt x="1217897" y="701098"/>
                </a:cubicBezTo>
                <a:cubicBezTo>
                  <a:pt x="1217897" y="697567"/>
                  <a:pt x="1214367" y="695803"/>
                  <a:pt x="1207306" y="695803"/>
                </a:cubicBezTo>
                <a:close/>
                <a:moveTo>
                  <a:pt x="1111993" y="695803"/>
                </a:moveTo>
                <a:lnTo>
                  <a:pt x="1111993" y="706394"/>
                </a:lnTo>
                <a:lnTo>
                  <a:pt x="1133174" y="706394"/>
                </a:lnTo>
                <a:close/>
                <a:moveTo>
                  <a:pt x="921366" y="695803"/>
                </a:moveTo>
                <a:lnTo>
                  <a:pt x="910775" y="706394"/>
                </a:lnTo>
                <a:lnTo>
                  <a:pt x="931956" y="716984"/>
                </a:lnTo>
                <a:lnTo>
                  <a:pt x="953137" y="727574"/>
                </a:lnTo>
                <a:lnTo>
                  <a:pt x="931956" y="727574"/>
                </a:lnTo>
                <a:lnTo>
                  <a:pt x="953137" y="738165"/>
                </a:lnTo>
                <a:lnTo>
                  <a:pt x="953137" y="727574"/>
                </a:lnTo>
                <a:cubicBezTo>
                  <a:pt x="953137" y="727574"/>
                  <a:pt x="956667" y="725809"/>
                  <a:pt x="963726" y="722279"/>
                </a:cubicBezTo>
                <a:cubicBezTo>
                  <a:pt x="970788" y="718748"/>
                  <a:pt x="974318" y="720515"/>
                  <a:pt x="974318" y="727574"/>
                </a:cubicBezTo>
                <a:lnTo>
                  <a:pt x="984908" y="738165"/>
                </a:lnTo>
                <a:lnTo>
                  <a:pt x="1006089" y="748755"/>
                </a:lnTo>
                <a:lnTo>
                  <a:pt x="1037859" y="769936"/>
                </a:lnTo>
                <a:cubicBezTo>
                  <a:pt x="1037859" y="769936"/>
                  <a:pt x="1046686" y="773467"/>
                  <a:pt x="1064336" y="780526"/>
                </a:cubicBezTo>
                <a:cubicBezTo>
                  <a:pt x="1081986" y="787586"/>
                  <a:pt x="1097872" y="794648"/>
                  <a:pt x="1111993" y="801707"/>
                </a:cubicBezTo>
                <a:cubicBezTo>
                  <a:pt x="1119053" y="801707"/>
                  <a:pt x="1127878" y="805238"/>
                  <a:pt x="1138469" y="812298"/>
                </a:cubicBezTo>
                <a:cubicBezTo>
                  <a:pt x="1149059" y="819357"/>
                  <a:pt x="1150825" y="822888"/>
                  <a:pt x="1143765" y="822888"/>
                </a:cubicBezTo>
                <a:cubicBezTo>
                  <a:pt x="1143765" y="829948"/>
                  <a:pt x="1145529" y="833478"/>
                  <a:pt x="1149059" y="833478"/>
                </a:cubicBezTo>
                <a:cubicBezTo>
                  <a:pt x="1152590" y="833478"/>
                  <a:pt x="1154354" y="833478"/>
                  <a:pt x="1154354" y="833478"/>
                </a:cubicBezTo>
                <a:cubicBezTo>
                  <a:pt x="1161415" y="833478"/>
                  <a:pt x="1161415" y="829948"/>
                  <a:pt x="1154354" y="822888"/>
                </a:cubicBezTo>
                <a:lnTo>
                  <a:pt x="1164945" y="822888"/>
                </a:lnTo>
                <a:cubicBezTo>
                  <a:pt x="1164945" y="822888"/>
                  <a:pt x="1177300" y="826419"/>
                  <a:pt x="1202011" y="833478"/>
                </a:cubicBezTo>
                <a:cubicBezTo>
                  <a:pt x="1226721" y="840538"/>
                  <a:pt x="1242608" y="840538"/>
                  <a:pt x="1249669" y="833478"/>
                </a:cubicBezTo>
                <a:cubicBezTo>
                  <a:pt x="1249669" y="833478"/>
                  <a:pt x="1253199" y="835244"/>
                  <a:pt x="1260258" y="838773"/>
                </a:cubicBezTo>
                <a:cubicBezTo>
                  <a:pt x="1267319" y="842304"/>
                  <a:pt x="1272615" y="842304"/>
                  <a:pt x="1276144" y="838773"/>
                </a:cubicBezTo>
                <a:cubicBezTo>
                  <a:pt x="1279675" y="835244"/>
                  <a:pt x="1284970" y="835244"/>
                  <a:pt x="1292030" y="838773"/>
                </a:cubicBezTo>
                <a:cubicBezTo>
                  <a:pt x="1299090" y="842304"/>
                  <a:pt x="1304385" y="844069"/>
                  <a:pt x="1307915" y="844069"/>
                </a:cubicBezTo>
                <a:cubicBezTo>
                  <a:pt x="1311446" y="844069"/>
                  <a:pt x="1318506" y="847600"/>
                  <a:pt x="1329096" y="854659"/>
                </a:cubicBezTo>
                <a:cubicBezTo>
                  <a:pt x="1339688" y="861719"/>
                  <a:pt x="1348512" y="868779"/>
                  <a:pt x="1355573" y="875840"/>
                </a:cubicBezTo>
                <a:lnTo>
                  <a:pt x="1376752" y="886431"/>
                </a:lnTo>
                <a:cubicBezTo>
                  <a:pt x="1376752" y="900552"/>
                  <a:pt x="1404994" y="907611"/>
                  <a:pt x="1461477" y="907611"/>
                </a:cubicBezTo>
                <a:lnTo>
                  <a:pt x="1450886" y="897021"/>
                </a:lnTo>
                <a:lnTo>
                  <a:pt x="1461477" y="897021"/>
                </a:lnTo>
                <a:lnTo>
                  <a:pt x="1482658" y="907611"/>
                </a:lnTo>
                <a:cubicBezTo>
                  <a:pt x="1510898" y="928792"/>
                  <a:pt x="1539139" y="939383"/>
                  <a:pt x="1567381" y="939383"/>
                </a:cubicBezTo>
                <a:cubicBezTo>
                  <a:pt x="1581501" y="939383"/>
                  <a:pt x="1588562" y="941148"/>
                  <a:pt x="1588562" y="944677"/>
                </a:cubicBezTo>
                <a:cubicBezTo>
                  <a:pt x="1588562" y="948208"/>
                  <a:pt x="1593856" y="949973"/>
                  <a:pt x="1604448" y="949973"/>
                </a:cubicBezTo>
                <a:cubicBezTo>
                  <a:pt x="1615037" y="949973"/>
                  <a:pt x="1630923" y="955269"/>
                  <a:pt x="1652104" y="965858"/>
                </a:cubicBezTo>
                <a:cubicBezTo>
                  <a:pt x="1673285" y="976448"/>
                  <a:pt x="1692701" y="983509"/>
                  <a:pt x="1710352" y="987040"/>
                </a:cubicBezTo>
                <a:cubicBezTo>
                  <a:pt x="1728001" y="990570"/>
                  <a:pt x="1740357" y="994100"/>
                  <a:pt x="1747418" y="997629"/>
                </a:cubicBezTo>
                <a:cubicBezTo>
                  <a:pt x="1754477" y="1001160"/>
                  <a:pt x="1759772" y="1002925"/>
                  <a:pt x="1763304" y="1002925"/>
                </a:cubicBezTo>
                <a:cubicBezTo>
                  <a:pt x="1766833" y="1002925"/>
                  <a:pt x="1772128" y="1006456"/>
                  <a:pt x="1779189" y="1013515"/>
                </a:cubicBezTo>
                <a:cubicBezTo>
                  <a:pt x="1786249" y="1020575"/>
                  <a:pt x="1796840" y="1024106"/>
                  <a:pt x="1810960" y="1024106"/>
                </a:cubicBezTo>
                <a:lnTo>
                  <a:pt x="1832141" y="1024106"/>
                </a:lnTo>
                <a:cubicBezTo>
                  <a:pt x="1846261" y="1031166"/>
                  <a:pt x="1855087" y="1032931"/>
                  <a:pt x="1858616" y="1029400"/>
                </a:cubicBezTo>
                <a:cubicBezTo>
                  <a:pt x="1862147" y="1025871"/>
                  <a:pt x="1869208" y="1027636"/>
                  <a:pt x="1879797" y="1034696"/>
                </a:cubicBezTo>
                <a:cubicBezTo>
                  <a:pt x="1890389" y="1041756"/>
                  <a:pt x="1899214" y="1045287"/>
                  <a:pt x="1906274" y="1045287"/>
                </a:cubicBezTo>
                <a:cubicBezTo>
                  <a:pt x="1913334" y="1038227"/>
                  <a:pt x="1920395" y="1038227"/>
                  <a:pt x="1927455" y="1045287"/>
                </a:cubicBezTo>
                <a:cubicBezTo>
                  <a:pt x="1934515" y="1052346"/>
                  <a:pt x="1938045" y="1055877"/>
                  <a:pt x="1938045" y="1055877"/>
                </a:cubicBezTo>
                <a:cubicBezTo>
                  <a:pt x="1945105" y="1048817"/>
                  <a:pt x="1952166" y="1045287"/>
                  <a:pt x="1959226" y="1045287"/>
                </a:cubicBezTo>
                <a:cubicBezTo>
                  <a:pt x="1952166" y="1038227"/>
                  <a:pt x="1952166" y="1031166"/>
                  <a:pt x="1959226" y="1024106"/>
                </a:cubicBezTo>
                <a:cubicBezTo>
                  <a:pt x="1966286" y="1017046"/>
                  <a:pt x="1976876" y="1024106"/>
                  <a:pt x="1990997" y="1045287"/>
                </a:cubicBezTo>
                <a:lnTo>
                  <a:pt x="1980407" y="1045287"/>
                </a:lnTo>
                <a:cubicBezTo>
                  <a:pt x="1980407" y="1045287"/>
                  <a:pt x="1980407" y="1048817"/>
                  <a:pt x="1980407" y="1055877"/>
                </a:cubicBezTo>
                <a:lnTo>
                  <a:pt x="2054540" y="1077058"/>
                </a:lnTo>
                <a:cubicBezTo>
                  <a:pt x="2061600" y="1077058"/>
                  <a:pt x="2066895" y="1077058"/>
                  <a:pt x="2070426" y="1077058"/>
                </a:cubicBezTo>
                <a:cubicBezTo>
                  <a:pt x="2073955" y="1077058"/>
                  <a:pt x="2077485" y="1077058"/>
                  <a:pt x="2081016" y="1077058"/>
                </a:cubicBezTo>
                <a:cubicBezTo>
                  <a:pt x="2084546" y="1077058"/>
                  <a:pt x="2089841" y="1077058"/>
                  <a:pt x="2096901" y="1077058"/>
                </a:cubicBezTo>
                <a:cubicBezTo>
                  <a:pt x="2096901" y="1069998"/>
                  <a:pt x="2093371" y="1066467"/>
                  <a:pt x="2086311" y="1066467"/>
                </a:cubicBezTo>
                <a:cubicBezTo>
                  <a:pt x="2079251" y="1066467"/>
                  <a:pt x="2073955" y="1064702"/>
                  <a:pt x="2070426" y="1061173"/>
                </a:cubicBezTo>
                <a:cubicBezTo>
                  <a:pt x="2066895" y="1057642"/>
                  <a:pt x="2061600" y="1052346"/>
                  <a:pt x="2054540" y="1045287"/>
                </a:cubicBezTo>
                <a:lnTo>
                  <a:pt x="2065130" y="1045287"/>
                </a:lnTo>
                <a:lnTo>
                  <a:pt x="2075721" y="1045287"/>
                </a:lnTo>
                <a:lnTo>
                  <a:pt x="2078367" y="1045287"/>
                </a:lnTo>
                <a:cubicBezTo>
                  <a:pt x="2083663" y="1045287"/>
                  <a:pt x="2089841" y="1045287"/>
                  <a:pt x="2096901" y="1045287"/>
                </a:cubicBezTo>
                <a:cubicBezTo>
                  <a:pt x="2111022" y="1045287"/>
                  <a:pt x="2121612" y="1041756"/>
                  <a:pt x="2128673" y="1034696"/>
                </a:cubicBezTo>
                <a:lnTo>
                  <a:pt x="2139263" y="1034696"/>
                </a:lnTo>
                <a:lnTo>
                  <a:pt x="2118082" y="1013515"/>
                </a:lnTo>
                <a:cubicBezTo>
                  <a:pt x="2111022" y="1013515"/>
                  <a:pt x="2105726" y="1011750"/>
                  <a:pt x="2102197" y="1008220"/>
                </a:cubicBezTo>
                <a:cubicBezTo>
                  <a:pt x="2098666" y="1004689"/>
                  <a:pt x="2096901" y="1002925"/>
                  <a:pt x="2096901" y="1002925"/>
                </a:cubicBezTo>
                <a:cubicBezTo>
                  <a:pt x="2096901" y="1002925"/>
                  <a:pt x="2086311" y="999394"/>
                  <a:pt x="2065130" y="992335"/>
                </a:cubicBezTo>
                <a:lnTo>
                  <a:pt x="2012178" y="981744"/>
                </a:lnTo>
                <a:cubicBezTo>
                  <a:pt x="2005118" y="974683"/>
                  <a:pt x="1994528" y="971154"/>
                  <a:pt x="1980407" y="971154"/>
                </a:cubicBezTo>
                <a:cubicBezTo>
                  <a:pt x="1966286" y="964094"/>
                  <a:pt x="1955696" y="960563"/>
                  <a:pt x="1948635" y="960563"/>
                </a:cubicBezTo>
                <a:cubicBezTo>
                  <a:pt x="1941576" y="960563"/>
                  <a:pt x="1936281" y="958798"/>
                  <a:pt x="1932749" y="955269"/>
                </a:cubicBezTo>
                <a:cubicBezTo>
                  <a:pt x="1929220" y="951738"/>
                  <a:pt x="1911570" y="944677"/>
                  <a:pt x="1879797" y="934087"/>
                </a:cubicBezTo>
                <a:cubicBezTo>
                  <a:pt x="1848026" y="923496"/>
                  <a:pt x="1818020" y="914671"/>
                  <a:pt x="1789779" y="907611"/>
                </a:cubicBezTo>
                <a:cubicBezTo>
                  <a:pt x="1733297" y="893490"/>
                  <a:pt x="1705056" y="886431"/>
                  <a:pt x="1705056" y="886431"/>
                </a:cubicBezTo>
                <a:lnTo>
                  <a:pt x="1683875" y="875840"/>
                </a:lnTo>
                <a:cubicBezTo>
                  <a:pt x="1676815" y="875840"/>
                  <a:pt x="1666224" y="875840"/>
                  <a:pt x="1652104" y="875840"/>
                </a:cubicBezTo>
                <a:lnTo>
                  <a:pt x="1641514" y="875840"/>
                </a:lnTo>
                <a:lnTo>
                  <a:pt x="1662694" y="886431"/>
                </a:lnTo>
                <a:cubicBezTo>
                  <a:pt x="1669755" y="886431"/>
                  <a:pt x="1680345" y="889961"/>
                  <a:pt x="1694466" y="897021"/>
                </a:cubicBezTo>
                <a:cubicBezTo>
                  <a:pt x="1701526" y="904081"/>
                  <a:pt x="1708585" y="909375"/>
                  <a:pt x="1715646" y="912906"/>
                </a:cubicBezTo>
                <a:cubicBezTo>
                  <a:pt x="1722707" y="916437"/>
                  <a:pt x="1726237" y="918202"/>
                  <a:pt x="1726237" y="918202"/>
                </a:cubicBezTo>
                <a:cubicBezTo>
                  <a:pt x="1733297" y="918202"/>
                  <a:pt x="1754477" y="923496"/>
                  <a:pt x="1789779" y="934087"/>
                </a:cubicBezTo>
                <a:cubicBezTo>
                  <a:pt x="1825080" y="944677"/>
                  <a:pt x="1835672" y="949973"/>
                  <a:pt x="1821551" y="949973"/>
                </a:cubicBezTo>
                <a:lnTo>
                  <a:pt x="1800370" y="960563"/>
                </a:lnTo>
                <a:cubicBezTo>
                  <a:pt x="1800370" y="960563"/>
                  <a:pt x="1796840" y="957033"/>
                  <a:pt x="1789779" y="949973"/>
                </a:cubicBezTo>
                <a:lnTo>
                  <a:pt x="1747418" y="939383"/>
                </a:lnTo>
                <a:lnTo>
                  <a:pt x="1736827" y="928792"/>
                </a:lnTo>
                <a:cubicBezTo>
                  <a:pt x="1729767" y="921731"/>
                  <a:pt x="1722707" y="921731"/>
                  <a:pt x="1715646" y="928792"/>
                </a:cubicBezTo>
                <a:lnTo>
                  <a:pt x="1715646" y="918202"/>
                </a:lnTo>
                <a:lnTo>
                  <a:pt x="1705056" y="918202"/>
                </a:lnTo>
                <a:cubicBezTo>
                  <a:pt x="1697995" y="918202"/>
                  <a:pt x="1690936" y="918202"/>
                  <a:pt x="1683875" y="918202"/>
                </a:cubicBezTo>
                <a:cubicBezTo>
                  <a:pt x="1683875" y="925261"/>
                  <a:pt x="1683875" y="928792"/>
                  <a:pt x="1683875" y="928792"/>
                </a:cubicBezTo>
                <a:lnTo>
                  <a:pt x="1673285" y="918202"/>
                </a:lnTo>
                <a:cubicBezTo>
                  <a:pt x="1680345" y="918202"/>
                  <a:pt x="1683875" y="916437"/>
                  <a:pt x="1683875" y="912906"/>
                </a:cubicBezTo>
                <a:cubicBezTo>
                  <a:pt x="1683875" y="909375"/>
                  <a:pt x="1683875" y="907611"/>
                  <a:pt x="1683875" y="907611"/>
                </a:cubicBezTo>
                <a:lnTo>
                  <a:pt x="1652104" y="907611"/>
                </a:lnTo>
                <a:lnTo>
                  <a:pt x="1620333" y="907611"/>
                </a:lnTo>
                <a:lnTo>
                  <a:pt x="1599152" y="897021"/>
                </a:lnTo>
                <a:cubicBezTo>
                  <a:pt x="1592091" y="897021"/>
                  <a:pt x="1585032" y="897021"/>
                  <a:pt x="1577971" y="897021"/>
                </a:cubicBezTo>
                <a:lnTo>
                  <a:pt x="1599152" y="886431"/>
                </a:lnTo>
                <a:cubicBezTo>
                  <a:pt x="1599152" y="893490"/>
                  <a:pt x="1602682" y="897021"/>
                  <a:pt x="1609742" y="897021"/>
                </a:cubicBezTo>
                <a:lnTo>
                  <a:pt x="1609742" y="886431"/>
                </a:lnTo>
                <a:cubicBezTo>
                  <a:pt x="1602682" y="886431"/>
                  <a:pt x="1599152" y="882900"/>
                  <a:pt x="1599152" y="875840"/>
                </a:cubicBezTo>
                <a:lnTo>
                  <a:pt x="1567381" y="865250"/>
                </a:lnTo>
                <a:lnTo>
                  <a:pt x="1525019" y="854659"/>
                </a:lnTo>
                <a:lnTo>
                  <a:pt x="1503838" y="854659"/>
                </a:lnTo>
                <a:cubicBezTo>
                  <a:pt x="1503838" y="861719"/>
                  <a:pt x="1493248" y="865250"/>
                  <a:pt x="1472067" y="865250"/>
                </a:cubicBezTo>
                <a:lnTo>
                  <a:pt x="1440296" y="854659"/>
                </a:lnTo>
                <a:cubicBezTo>
                  <a:pt x="1433235" y="847600"/>
                  <a:pt x="1424410" y="842304"/>
                  <a:pt x="1413820" y="838773"/>
                </a:cubicBezTo>
                <a:cubicBezTo>
                  <a:pt x="1403229" y="835244"/>
                  <a:pt x="1394404" y="833478"/>
                  <a:pt x="1387344" y="833478"/>
                </a:cubicBezTo>
                <a:lnTo>
                  <a:pt x="1292030" y="801707"/>
                </a:lnTo>
                <a:cubicBezTo>
                  <a:pt x="1292030" y="801707"/>
                  <a:pt x="1292030" y="798177"/>
                  <a:pt x="1292030" y="791117"/>
                </a:cubicBezTo>
                <a:lnTo>
                  <a:pt x="1270849" y="780526"/>
                </a:lnTo>
                <a:lnTo>
                  <a:pt x="1228487" y="769936"/>
                </a:lnTo>
                <a:cubicBezTo>
                  <a:pt x="1221427" y="769936"/>
                  <a:pt x="1217897" y="769936"/>
                  <a:pt x="1217897" y="769936"/>
                </a:cubicBezTo>
                <a:cubicBezTo>
                  <a:pt x="1217897" y="776996"/>
                  <a:pt x="1217897" y="782290"/>
                  <a:pt x="1217897" y="785821"/>
                </a:cubicBezTo>
                <a:cubicBezTo>
                  <a:pt x="1217897" y="789352"/>
                  <a:pt x="1221427" y="794648"/>
                  <a:pt x="1228487" y="801707"/>
                </a:cubicBezTo>
                <a:cubicBezTo>
                  <a:pt x="1242608" y="808767"/>
                  <a:pt x="1253199" y="814062"/>
                  <a:pt x="1260258" y="817592"/>
                </a:cubicBezTo>
                <a:cubicBezTo>
                  <a:pt x="1267319" y="821123"/>
                  <a:pt x="1270849" y="824652"/>
                  <a:pt x="1270849" y="828183"/>
                </a:cubicBezTo>
                <a:cubicBezTo>
                  <a:pt x="1270849" y="831713"/>
                  <a:pt x="1269084" y="831713"/>
                  <a:pt x="1265555" y="828183"/>
                </a:cubicBezTo>
                <a:cubicBezTo>
                  <a:pt x="1262023" y="824652"/>
                  <a:pt x="1249669" y="819357"/>
                  <a:pt x="1228487" y="812298"/>
                </a:cubicBezTo>
                <a:lnTo>
                  <a:pt x="1196717" y="791117"/>
                </a:lnTo>
                <a:cubicBezTo>
                  <a:pt x="1203777" y="791117"/>
                  <a:pt x="1207306" y="784057"/>
                  <a:pt x="1207306" y="769936"/>
                </a:cubicBezTo>
                <a:lnTo>
                  <a:pt x="1196717" y="759346"/>
                </a:lnTo>
                <a:lnTo>
                  <a:pt x="1196717" y="748755"/>
                </a:lnTo>
                <a:lnTo>
                  <a:pt x="1207306" y="748755"/>
                </a:lnTo>
                <a:cubicBezTo>
                  <a:pt x="1207306" y="748755"/>
                  <a:pt x="1205541" y="746990"/>
                  <a:pt x="1202011" y="743460"/>
                </a:cubicBezTo>
                <a:cubicBezTo>
                  <a:pt x="1198481" y="739930"/>
                  <a:pt x="1193186" y="738165"/>
                  <a:pt x="1186126" y="738165"/>
                </a:cubicBezTo>
                <a:cubicBezTo>
                  <a:pt x="1179066" y="731104"/>
                  <a:pt x="1172005" y="725809"/>
                  <a:pt x="1164945" y="722279"/>
                </a:cubicBezTo>
                <a:cubicBezTo>
                  <a:pt x="1157884" y="718748"/>
                  <a:pt x="1150825" y="716984"/>
                  <a:pt x="1143765" y="716984"/>
                </a:cubicBezTo>
                <a:lnTo>
                  <a:pt x="1122583" y="727574"/>
                </a:lnTo>
                <a:lnTo>
                  <a:pt x="1143765" y="727574"/>
                </a:lnTo>
                <a:lnTo>
                  <a:pt x="1164945" y="738165"/>
                </a:lnTo>
                <a:cubicBezTo>
                  <a:pt x="1179066" y="738165"/>
                  <a:pt x="1182596" y="745225"/>
                  <a:pt x="1175535" y="759346"/>
                </a:cubicBezTo>
                <a:cubicBezTo>
                  <a:pt x="1175535" y="759346"/>
                  <a:pt x="1164945" y="755815"/>
                  <a:pt x="1143765" y="748755"/>
                </a:cubicBezTo>
                <a:cubicBezTo>
                  <a:pt x="1129644" y="748755"/>
                  <a:pt x="1119053" y="748755"/>
                  <a:pt x="1111993" y="748755"/>
                </a:cubicBezTo>
                <a:lnTo>
                  <a:pt x="1133174" y="769936"/>
                </a:lnTo>
                <a:lnTo>
                  <a:pt x="1143765" y="769936"/>
                </a:lnTo>
                <a:lnTo>
                  <a:pt x="1154354" y="769936"/>
                </a:lnTo>
                <a:cubicBezTo>
                  <a:pt x="1161415" y="769936"/>
                  <a:pt x="1163179" y="771701"/>
                  <a:pt x="1159651" y="775231"/>
                </a:cubicBezTo>
                <a:cubicBezTo>
                  <a:pt x="1156119" y="778761"/>
                  <a:pt x="1157884" y="784057"/>
                  <a:pt x="1164945" y="791117"/>
                </a:cubicBezTo>
                <a:lnTo>
                  <a:pt x="1154354" y="791117"/>
                </a:lnTo>
                <a:lnTo>
                  <a:pt x="1133174" y="780526"/>
                </a:lnTo>
                <a:cubicBezTo>
                  <a:pt x="1133174" y="794648"/>
                  <a:pt x="1111993" y="791117"/>
                  <a:pt x="1069631" y="769936"/>
                </a:cubicBezTo>
                <a:cubicBezTo>
                  <a:pt x="1055511" y="762875"/>
                  <a:pt x="1046686" y="759346"/>
                  <a:pt x="1043155" y="759346"/>
                </a:cubicBezTo>
                <a:cubicBezTo>
                  <a:pt x="1039626" y="759346"/>
                  <a:pt x="1034330" y="755815"/>
                  <a:pt x="1027270" y="748755"/>
                </a:cubicBezTo>
                <a:lnTo>
                  <a:pt x="1037859" y="748755"/>
                </a:lnTo>
                <a:cubicBezTo>
                  <a:pt x="1037859" y="741694"/>
                  <a:pt x="1034330" y="738165"/>
                  <a:pt x="1027270" y="738165"/>
                </a:cubicBezTo>
                <a:cubicBezTo>
                  <a:pt x="1020210" y="738165"/>
                  <a:pt x="1016678" y="736400"/>
                  <a:pt x="1016678" y="732869"/>
                </a:cubicBezTo>
                <a:cubicBezTo>
                  <a:pt x="1016678" y="729338"/>
                  <a:pt x="1013149" y="724044"/>
                  <a:pt x="1006089" y="716984"/>
                </a:cubicBezTo>
                <a:cubicBezTo>
                  <a:pt x="999028" y="709923"/>
                  <a:pt x="988439" y="706394"/>
                  <a:pt x="974318" y="706394"/>
                </a:cubicBezTo>
                <a:lnTo>
                  <a:pt x="953137" y="706394"/>
                </a:lnTo>
                <a:cubicBezTo>
                  <a:pt x="953137" y="699334"/>
                  <a:pt x="949607" y="695803"/>
                  <a:pt x="942546" y="695803"/>
                </a:cubicBezTo>
                <a:close/>
                <a:moveTo>
                  <a:pt x="8673545" y="685213"/>
                </a:moveTo>
                <a:lnTo>
                  <a:pt x="8684137" y="695803"/>
                </a:lnTo>
                <a:cubicBezTo>
                  <a:pt x="8684137" y="695803"/>
                  <a:pt x="8680607" y="695803"/>
                  <a:pt x="8673545" y="695803"/>
                </a:cubicBezTo>
                <a:cubicBezTo>
                  <a:pt x="8673545" y="695803"/>
                  <a:pt x="8670016" y="695803"/>
                  <a:pt x="8662957" y="695803"/>
                </a:cubicBezTo>
                <a:cubicBezTo>
                  <a:pt x="8662957" y="688742"/>
                  <a:pt x="8666487" y="685213"/>
                  <a:pt x="8673545" y="685213"/>
                </a:cubicBezTo>
                <a:close/>
                <a:moveTo>
                  <a:pt x="8535871" y="685213"/>
                </a:moveTo>
                <a:lnTo>
                  <a:pt x="8567641" y="695803"/>
                </a:lnTo>
                <a:lnTo>
                  <a:pt x="8546462" y="702864"/>
                </a:lnTo>
                <a:lnTo>
                  <a:pt x="8546462" y="695803"/>
                </a:lnTo>
                <a:cubicBezTo>
                  <a:pt x="8532341" y="695803"/>
                  <a:pt x="8528810" y="692273"/>
                  <a:pt x="8535871" y="685213"/>
                </a:cubicBezTo>
                <a:close/>
                <a:moveTo>
                  <a:pt x="8207569" y="685213"/>
                </a:moveTo>
                <a:cubicBezTo>
                  <a:pt x="8200508" y="692273"/>
                  <a:pt x="8200508" y="695803"/>
                  <a:pt x="8207569" y="695803"/>
                </a:cubicBezTo>
                <a:cubicBezTo>
                  <a:pt x="8214629" y="695803"/>
                  <a:pt x="8218160" y="692273"/>
                  <a:pt x="8218160" y="685213"/>
                </a:cubicBezTo>
                <a:cubicBezTo>
                  <a:pt x="8211098" y="685213"/>
                  <a:pt x="8207569" y="685213"/>
                  <a:pt x="8207569" y="685213"/>
                </a:cubicBezTo>
                <a:close/>
                <a:moveTo>
                  <a:pt x="7974579" y="685213"/>
                </a:moveTo>
                <a:lnTo>
                  <a:pt x="7974579" y="695803"/>
                </a:lnTo>
                <a:cubicBezTo>
                  <a:pt x="7988700" y="695803"/>
                  <a:pt x="7995760" y="695803"/>
                  <a:pt x="7995760" y="695803"/>
                </a:cubicBezTo>
                <a:cubicBezTo>
                  <a:pt x="7995760" y="688742"/>
                  <a:pt x="7993994" y="685213"/>
                  <a:pt x="7990465" y="685213"/>
                </a:cubicBezTo>
                <a:cubicBezTo>
                  <a:pt x="7986935" y="685213"/>
                  <a:pt x="7981640" y="685213"/>
                  <a:pt x="7974579" y="685213"/>
                </a:cubicBezTo>
                <a:close/>
                <a:moveTo>
                  <a:pt x="1630923" y="685213"/>
                </a:moveTo>
                <a:cubicBezTo>
                  <a:pt x="1630923" y="692273"/>
                  <a:pt x="1634453" y="695803"/>
                  <a:pt x="1641514" y="695803"/>
                </a:cubicBezTo>
                <a:lnTo>
                  <a:pt x="1641514" y="685213"/>
                </a:lnTo>
                <a:close/>
                <a:moveTo>
                  <a:pt x="1164945" y="685213"/>
                </a:moveTo>
                <a:lnTo>
                  <a:pt x="1175535" y="695803"/>
                </a:lnTo>
                <a:cubicBezTo>
                  <a:pt x="1182596" y="688742"/>
                  <a:pt x="1182596" y="685213"/>
                  <a:pt x="1175535" y="685213"/>
                </a:cubicBezTo>
                <a:cubicBezTo>
                  <a:pt x="1175535" y="685213"/>
                  <a:pt x="1172005" y="685213"/>
                  <a:pt x="1164945" y="685213"/>
                </a:cubicBezTo>
                <a:close/>
                <a:moveTo>
                  <a:pt x="1037859" y="685213"/>
                </a:moveTo>
                <a:lnTo>
                  <a:pt x="1048450" y="706394"/>
                </a:lnTo>
                <a:cubicBezTo>
                  <a:pt x="1048450" y="706394"/>
                  <a:pt x="1048450" y="702863"/>
                  <a:pt x="1048450" y="695803"/>
                </a:cubicBezTo>
                <a:close/>
                <a:moveTo>
                  <a:pt x="455387" y="685213"/>
                </a:moveTo>
                <a:cubicBezTo>
                  <a:pt x="441266" y="685213"/>
                  <a:pt x="434206" y="688742"/>
                  <a:pt x="434206" y="695803"/>
                </a:cubicBezTo>
                <a:cubicBezTo>
                  <a:pt x="441266" y="709923"/>
                  <a:pt x="465977" y="716984"/>
                  <a:pt x="508339" y="716984"/>
                </a:cubicBezTo>
                <a:cubicBezTo>
                  <a:pt x="515400" y="716984"/>
                  <a:pt x="520695" y="716984"/>
                  <a:pt x="524224" y="716984"/>
                </a:cubicBezTo>
                <a:cubicBezTo>
                  <a:pt x="527755" y="716984"/>
                  <a:pt x="529521" y="720515"/>
                  <a:pt x="529521" y="727574"/>
                </a:cubicBezTo>
                <a:lnTo>
                  <a:pt x="550701" y="727574"/>
                </a:lnTo>
                <a:cubicBezTo>
                  <a:pt x="550701" y="720515"/>
                  <a:pt x="550701" y="716984"/>
                  <a:pt x="550701" y="716984"/>
                </a:cubicBezTo>
                <a:cubicBezTo>
                  <a:pt x="550701" y="709923"/>
                  <a:pt x="545405" y="706394"/>
                  <a:pt x="534816" y="706394"/>
                </a:cubicBezTo>
                <a:cubicBezTo>
                  <a:pt x="524224" y="706394"/>
                  <a:pt x="515400" y="702863"/>
                  <a:pt x="508339" y="695803"/>
                </a:cubicBezTo>
                <a:cubicBezTo>
                  <a:pt x="508339" y="695803"/>
                  <a:pt x="504809" y="695803"/>
                  <a:pt x="497749" y="695803"/>
                </a:cubicBezTo>
                <a:cubicBezTo>
                  <a:pt x="490689" y="695803"/>
                  <a:pt x="483629" y="695803"/>
                  <a:pt x="476569" y="695803"/>
                </a:cubicBezTo>
                <a:cubicBezTo>
                  <a:pt x="469508" y="695803"/>
                  <a:pt x="462448" y="692273"/>
                  <a:pt x="455387" y="685213"/>
                </a:cubicBezTo>
                <a:close/>
                <a:moveTo>
                  <a:pt x="8832403" y="674621"/>
                </a:moveTo>
                <a:cubicBezTo>
                  <a:pt x="8832403" y="681682"/>
                  <a:pt x="8832403" y="685213"/>
                  <a:pt x="8832403" y="685213"/>
                </a:cubicBezTo>
                <a:cubicBezTo>
                  <a:pt x="8825341" y="685213"/>
                  <a:pt x="8821812" y="685213"/>
                  <a:pt x="8821812" y="685213"/>
                </a:cubicBezTo>
                <a:close/>
                <a:moveTo>
                  <a:pt x="1607094" y="658738"/>
                </a:moveTo>
                <a:cubicBezTo>
                  <a:pt x="1605330" y="658738"/>
                  <a:pt x="1602682" y="660502"/>
                  <a:pt x="1599152" y="664031"/>
                </a:cubicBezTo>
                <a:lnTo>
                  <a:pt x="1599152" y="674621"/>
                </a:lnTo>
                <a:cubicBezTo>
                  <a:pt x="1606212" y="674621"/>
                  <a:pt x="1609742" y="672857"/>
                  <a:pt x="1609742" y="669327"/>
                </a:cubicBezTo>
                <a:cubicBezTo>
                  <a:pt x="1609742" y="665796"/>
                  <a:pt x="1609742" y="664031"/>
                  <a:pt x="1609742" y="664031"/>
                </a:cubicBezTo>
                <a:cubicBezTo>
                  <a:pt x="1609742" y="660502"/>
                  <a:pt x="1608859" y="658738"/>
                  <a:pt x="1607094" y="658738"/>
                </a:cubicBezTo>
                <a:close/>
                <a:moveTo>
                  <a:pt x="8673545" y="642851"/>
                </a:moveTo>
                <a:lnTo>
                  <a:pt x="8684137" y="642851"/>
                </a:lnTo>
                <a:lnTo>
                  <a:pt x="8673545" y="653442"/>
                </a:lnTo>
                <a:close/>
                <a:moveTo>
                  <a:pt x="783690" y="632261"/>
                </a:moveTo>
                <a:lnTo>
                  <a:pt x="804871" y="642851"/>
                </a:lnTo>
                <a:cubicBezTo>
                  <a:pt x="818991" y="656971"/>
                  <a:pt x="826051" y="664031"/>
                  <a:pt x="826051" y="664031"/>
                </a:cubicBezTo>
                <a:cubicBezTo>
                  <a:pt x="833112" y="664031"/>
                  <a:pt x="841936" y="665796"/>
                  <a:pt x="852528" y="669327"/>
                </a:cubicBezTo>
                <a:cubicBezTo>
                  <a:pt x="863118" y="672857"/>
                  <a:pt x="868414" y="678152"/>
                  <a:pt x="868414" y="685213"/>
                </a:cubicBezTo>
                <a:cubicBezTo>
                  <a:pt x="868414" y="692273"/>
                  <a:pt x="857823" y="692273"/>
                  <a:pt x="836642" y="685213"/>
                </a:cubicBezTo>
                <a:cubicBezTo>
                  <a:pt x="815462" y="678152"/>
                  <a:pt x="801341" y="669327"/>
                  <a:pt x="794281" y="658736"/>
                </a:cubicBezTo>
                <a:cubicBezTo>
                  <a:pt x="787220" y="648146"/>
                  <a:pt x="783690" y="642851"/>
                  <a:pt x="783690" y="642851"/>
                </a:cubicBezTo>
                <a:lnTo>
                  <a:pt x="783690" y="653442"/>
                </a:lnTo>
                <a:cubicBezTo>
                  <a:pt x="797810" y="653442"/>
                  <a:pt x="794281" y="656971"/>
                  <a:pt x="773099" y="664031"/>
                </a:cubicBezTo>
                <a:lnTo>
                  <a:pt x="783690" y="674621"/>
                </a:lnTo>
                <a:cubicBezTo>
                  <a:pt x="826051" y="702863"/>
                  <a:pt x="854293" y="709923"/>
                  <a:pt x="868414" y="695803"/>
                </a:cubicBezTo>
                <a:cubicBezTo>
                  <a:pt x="868414" y="695803"/>
                  <a:pt x="870178" y="697567"/>
                  <a:pt x="873709" y="701098"/>
                </a:cubicBezTo>
                <a:cubicBezTo>
                  <a:pt x="877238" y="704629"/>
                  <a:pt x="882534" y="706394"/>
                  <a:pt x="889594" y="706394"/>
                </a:cubicBezTo>
                <a:lnTo>
                  <a:pt x="900185" y="706394"/>
                </a:lnTo>
                <a:lnTo>
                  <a:pt x="900185" y="695803"/>
                </a:lnTo>
                <a:lnTo>
                  <a:pt x="889594" y="706394"/>
                </a:lnTo>
                <a:lnTo>
                  <a:pt x="879003" y="685213"/>
                </a:lnTo>
                <a:lnTo>
                  <a:pt x="900185" y="685213"/>
                </a:lnTo>
                <a:cubicBezTo>
                  <a:pt x="907245" y="685213"/>
                  <a:pt x="909009" y="681682"/>
                  <a:pt x="905480" y="674621"/>
                </a:cubicBezTo>
                <a:cubicBezTo>
                  <a:pt x="901951" y="667562"/>
                  <a:pt x="900185" y="664031"/>
                  <a:pt x="900185" y="664031"/>
                </a:cubicBezTo>
                <a:cubicBezTo>
                  <a:pt x="900185" y="664031"/>
                  <a:pt x="903715" y="664031"/>
                  <a:pt x="910775" y="664031"/>
                </a:cubicBezTo>
                <a:cubicBezTo>
                  <a:pt x="917836" y="664031"/>
                  <a:pt x="921366" y="667562"/>
                  <a:pt x="921366" y="674621"/>
                </a:cubicBezTo>
                <a:lnTo>
                  <a:pt x="931956" y="685213"/>
                </a:lnTo>
                <a:cubicBezTo>
                  <a:pt x="939016" y="685213"/>
                  <a:pt x="942546" y="685213"/>
                  <a:pt x="942546" y="685213"/>
                </a:cubicBezTo>
                <a:cubicBezTo>
                  <a:pt x="949607" y="685213"/>
                  <a:pt x="961961" y="686978"/>
                  <a:pt x="979613" y="690507"/>
                </a:cubicBezTo>
                <a:cubicBezTo>
                  <a:pt x="997263" y="694038"/>
                  <a:pt x="1009619" y="695803"/>
                  <a:pt x="1016678" y="695803"/>
                </a:cubicBezTo>
                <a:lnTo>
                  <a:pt x="1006089" y="674621"/>
                </a:lnTo>
                <a:cubicBezTo>
                  <a:pt x="984908" y="674621"/>
                  <a:pt x="967257" y="671092"/>
                  <a:pt x="953137" y="664031"/>
                </a:cubicBezTo>
                <a:cubicBezTo>
                  <a:pt x="946076" y="664031"/>
                  <a:pt x="937251" y="662267"/>
                  <a:pt x="926661" y="658736"/>
                </a:cubicBezTo>
                <a:cubicBezTo>
                  <a:pt x="916070" y="655207"/>
                  <a:pt x="907245" y="653442"/>
                  <a:pt x="900185" y="653442"/>
                </a:cubicBezTo>
                <a:cubicBezTo>
                  <a:pt x="886065" y="653442"/>
                  <a:pt x="877238" y="651677"/>
                  <a:pt x="873709" y="648146"/>
                </a:cubicBezTo>
                <a:cubicBezTo>
                  <a:pt x="870178" y="644615"/>
                  <a:pt x="861353" y="642851"/>
                  <a:pt x="847233" y="642851"/>
                </a:cubicBezTo>
                <a:lnTo>
                  <a:pt x="826051" y="632261"/>
                </a:lnTo>
                <a:lnTo>
                  <a:pt x="804871" y="632261"/>
                </a:lnTo>
                <a:close/>
                <a:moveTo>
                  <a:pt x="296531" y="613727"/>
                </a:moveTo>
                <a:cubicBezTo>
                  <a:pt x="298296" y="613727"/>
                  <a:pt x="300060" y="614611"/>
                  <a:pt x="301826" y="616375"/>
                </a:cubicBezTo>
                <a:cubicBezTo>
                  <a:pt x="305356" y="619905"/>
                  <a:pt x="307121" y="621670"/>
                  <a:pt x="307121" y="621670"/>
                </a:cubicBezTo>
                <a:lnTo>
                  <a:pt x="296531" y="621670"/>
                </a:lnTo>
                <a:cubicBezTo>
                  <a:pt x="289471" y="621670"/>
                  <a:pt x="287706" y="619905"/>
                  <a:pt x="291235" y="616375"/>
                </a:cubicBezTo>
                <a:cubicBezTo>
                  <a:pt x="293001" y="614611"/>
                  <a:pt x="294766" y="613727"/>
                  <a:pt x="296531" y="613727"/>
                </a:cubicBezTo>
                <a:close/>
                <a:moveTo>
                  <a:pt x="730738" y="611080"/>
                </a:moveTo>
                <a:cubicBezTo>
                  <a:pt x="730738" y="611080"/>
                  <a:pt x="734268" y="614611"/>
                  <a:pt x="741329" y="621670"/>
                </a:cubicBezTo>
                <a:cubicBezTo>
                  <a:pt x="741329" y="621670"/>
                  <a:pt x="744858" y="621670"/>
                  <a:pt x="751919" y="621670"/>
                </a:cubicBezTo>
                <a:lnTo>
                  <a:pt x="741329" y="611080"/>
                </a:lnTo>
                <a:cubicBezTo>
                  <a:pt x="734268" y="611080"/>
                  <a:pt x="730738" y="611080"/>
                  <a:pt x="730738" y="611080"/>
                </a:cubicBezTo>
                <a:close/>
                <a:moveTo>
                  <a:pt x="8006350" y="589899"/>
                </a:moveTo>
                <a:lnTo>
                  <a:pt x="8016942" y="600490"/>
                </a:lnTo>
                <a:cubicBezTo>
                  <a:pt x="8038123" y="607549"/>
                  <a:pt x="8048712" y="607549"/>
                  <a:pt x="8048712" y="600490"/>
                </a:cubicBezTo>
                <a:cubicBezTo>
                  <a:pt x="8048712" y="593430"/>
                  <a:pt x="8043417" y="589899"/>
                  <a:pt x="8032827" y="589899"/>
                </a:cubicBezTo>
                <a:cubicBezTo>
                  <a:pt x="8022237" y="589899"/>
                  <a:pt x="8016942" y="589899"/>
                  <a:pt x="8016942" y="589899"/>
                </a:cubicBezTo>
                <a:close/>
                <a:moveTo>
                  <a:pt x="667195" y="589899"/>
                </a:moveTo>
                <a:lnTo>
                  <a:pt x="656605" y="600490"/>
                </a:lnTo>
                <a:cubicBezTo>
                  <a:pt x="663665" y="600490"/>
                  <a:pt x="670726" y="596959"/>
                  <a:pt x="677786" y="589899"/>
                </a:cubicBezTo>
                <a:close/>
                <a:moveTo>
                  <a:pt x="487158" y="589899"/>
                </a:moveTo>
                <a:cubicBezTo>
                  <a:pt x="487158" y="596959"/>
                  <a:pt x="490689" y="600490"/>
                  <a:pt x="497749" y="600490"/>
                </a:cubicBezTo>
                <a:lnTo>
                  <a:pt x="497749" y="589899"/>
                </a:lnTo>
                <a:cubicBezTo>
                  <a:pt x="497749" y="589899"/>
                  <a:pt x="494218" y="589899"/>
                  <a:pt x="487158" y="589899"/>
                </a:cubicBezTo>
                <a:close/>
                <a:moveTo>
                  <a:pt x="8377016" y="579309"/>
                </a:moveTo>
                <a:lnTo>
                  <a:pt x="8398196" y="589899"/>
                </a:lnTo>
                <a:lnTo>
                  <a:pt x="8387606" y="589899"/>
                </a:lnTo>
                <a:close/>
                <a:moveTo>
                  <a:pt x="465977" y="579309"/>
                </a:moveTo>
                <a:lnTo>
                  <a:pt x="465977" y="589899"/>
                </a:lnTo>
                <a:cubicBezTo>
                  <a:pt x="473037" y="589899"/>
                  <a:pt x="476569" y="589899"/>
                  <a:pt x="476569" y="589899"/>
                </a:cubicBezTo>
                <a:cubicBezTo>
                  <a:pt x="476569" y="582838"/>
                  <a:pt x="473037" y="579309"/>
                  <a:pt x="465977" y="579309"/>
                </a:cubicBezTo>
                <a:close/>
                <a:moveTo>
                  <a:pt x="8324064" y="558128"/>
                </a:moveTo>
                <a:cubicBezTo>
                  <a:pt x="8324064" y="558128"/>
                  <a:pt x="8327593" y="559892"/>
                  <a:pt x="8334654" y="563423"/>
                </a:cubicBezTo>
                <a:cubicBezTo>
                  <a:pt x="8341714" y="566953"/>
                  <a:pt x="8345244" y="568718"/>
                  <a:pt x="8345244" y="568718"/>
                </a:cubicBezTo>
                <a:lnTo>
                  <a:pt x="8334654" y="568718"/>
                </a:lnTo>
                <a:close/>
                <a:moveTo>
                  <a:pt x="931956" y="558128"/>
                </a:moveTo>
                <a:cubicBezTo>
                  <a:pt x="931956" y="565188"/>
                  <a:pt x="931956" y="568718"/>
                  <a:pt x="931956" y="568718"/>
                </a:cubicBezTo>
                <a:cubicBezTo>
                  <a:pt x="939016" y="568718"/>
                  <a:pt x="942546" y="568718"/>
                  <a:pt x="942546" y="568718"/>
                </a:cubicBezTo>
                <a:cubicBezTo>
                  <a:pt x="942546" y="568718"/>
                  <a:pt x="942546" y="572248"/>
                  <a:pt x="942546" y="579309"/>
                </a:cubicBezTo>
                <a:cubicBezTo>
                  <a:pt x="935486" y="579309"/>
                  <a:pt x="924895" y="579309"/>
                  <a:pt x="910775" y="579309"/>
                </a:cubicBezTo>
                <a:lnTo>
                  <a:pt x="889594" y="579309"/>
                </a:lnTo>
                <a:lnTo>
                  <a:pt x="910775" y="589899"/>
                </a:lnTo>
                <a:cubicBezTo>
                  <a:pt x="917836" y="589899"/>
                  <a:pt x="924895" y="589899"/>
                  <a:pt x="931956" y="589899"/>
                </a:cubicBezTo>
                <a:lnTo>
                  <a:pt x="942546" y="600490"/>
                </a:lnTo>
                <a:cubicBezTo>
                  <a:pt x="949607" y="593430"/>
                  <a:pt x="953137" y="589899"/>
                  <a:pt x="953137" y="589899"/>
                </a:cubicBezTo>
                <a:cubicBezTo>
                  <a:pt x="953137" y="589899"/>
                  <a:pt x="953137" y="593430"/>
                  <a:pt x="953137" y="600490"/>
                </a:cubicBezTo>
                <a:lnTo>
                  <a:pt x="974318" y="600490"/>
                </a:lnTo>
                <a:cubicBezTo>
                  <a:pt x="988439" y="600490"/>
                  <a:pt x="995498" y="604019"/>
                  <a:pt x="995498" y="611080"/>
                </a:cubicBezTo>
                <a:cubicBezTo>
                  <a:pt x="995498" y="611080"/>
                  <a:pt x="997263" y="611080"/>
                  <a:pt x="1000795" y="611080"/>
                </a:cubicBezTo>
                <a:cubicBezTo>
                  <a:pt x="1004323" y="611080"/>
                  <a:pt x="1009619" y="611080"/>
                  <a:pt x="1016678" y="611080"/>
                </a:cubicBezTo>
                <a:lnTo>
                  <a:pt x="1016678" y="621670"/>
                </a:lnTo>
                <a:lnTo>
                  <a:pt x="1006089" y="632261"/>
                </a:lnTo>
                <a:cubicBezTo>
                  <a:pt x="1013149" y="639321"/>
                  <a:pt x="1023740" y="642851"/>
                  <a:pt x="1037859" y="642851"/>
                </a:cubicBezTo>
                <a:cubicBezTo>
                  <a:pt x="1044920" y="642851"/>
                  <a:pt x="1050215" y="644615"/>
                  <a:pt x="1053747" y="648146"/>
                </a:cubicBezTo>
                <a:cubicBezTo>
                  <a:pt x="1057275" y="651677"/>
                  <a:pt x="1059041" y="653442"/>
                  <a:pt x="1059041" y="653442"/>
                </a:cubicBezTo>
                <a:cubicBezTo>
                  <a:pt x="1066101" y="653442"/>
                  <a:pt x="1069631" y="653442"/>
                  <a:pt x="1069631" y="653442"/>
                </a:cubicBezTo>
                <a:lnTo>
                  <a:pt x="1069631" y="642851"/>
                </a:lnTo>
                <a:lnTo>
                  <a:pt x="1059041" y="632261"/>
                </a:lnTo>
                <a:lnTo>
                  <a:pt x="1111993" y="653442"/>
                </a:lnTo>
                <a:cubicBezTo>
                  <a:pt x="1111993" y="660501"/>
                  <a:pt x="1111993" y="664031"/>
                  <a:pt x="1111993" y="664031"/>
                </a:cubicBezTo>
                <a:cubicBezTo>
                  <a:pt x="1111993" y="664031"/>
                  <a:pt x="1115523" y="664031"/>
                  <a:pt x="1122583" y="664031"/>
                </a:cubicBezTo>
                <a:cubicBezTo>
                  <a:pt x="1122583" y="656971"/>
                  <a:pt x="1129644" y="655207"/>
                  <a:pt x="1143765" y="658736"/>
                </a:cubicBezTo>
                <a:cubicBezTo>
                  <a:pt x="1157884" y="662267"/>
                  <a:pt x="1168475" y="664031"/>
                  <a:pt x="1175535" y="664031"/>
                </a:cubicBezTo>
                <a:cubicBezTo>
                  <a:pt x="1175535" y="664031"/>
                  <a:pt x="1175535" y="667562"/>
                  <a:pt x="1175535" y="674621"/>
                </a:cubicBezTo>
                <a:cubicBezTo>
                  <a:pt x="1182596" y="674621"/>
                  <a:pt x="1186126" y="674621"/>
                  <a:pt x="1186126" y="674621"/>
                </a:cubicBezTo>
                <a:lnTo>
                  <a:pt x="1217897" y="685213"/>
                </a:lnTo>
                <a:lnTo>
                  <a:pt x="1260258" y="695803"/>
                </a:lnTo>
                <a:cubicBezTo>
                  <a:pt x="1274379" y="702863"/>
                  <a:pt x="1302621" y="709923"/>
                  <a:pt x="1344982" y="716984"/>
                </a:cubicBezTo>
                <a:cubicBezTo>
                  <a:pt x="1352042" y="716984"/>
                  <a:pt x="1355573" y="720515"/>
                  <a:pt x="1355573" y="727574"/>
                </a:cubicBezTo>
                <a:cubicBezTo>
                  <a:pt x="1355573" y="727574"/>
                  <a:pt x="1362633" y="729338"/>
                  <a:pt x="1376752" y="732869"/>
                </a:cubicBezTo>
                <a:cubicBezTo>
                  <a:pt x="1390874" y="736400"/>
                  <a:pt x="1408525" y="741694"/>
                  <a:pt x="1429704" y="748755"/>
                </a:cubicBezTo>
                <a:cubicBezTo>
                  <a:pt x="1472067" y="762875"/>
                  <a:pt x="1498544" y="771701"/>
                  <a:pt x="1509133" y="775231"/>
                </a:cubicBezTo>
                <a:cubicBezTo>
                  <a:pt x="1519723" y="778761"/>
                  <a:pt x="1537375" y="784057"/>
                  <a:pt x="1562085" y="791117"/>
                </a:cubicBezTo>
                <a:cubicBezTo>
                  <a:pt x="1586796" y="798177"/>
                  <a:pt x="1602682" y="801707"/>
                  <a:pt x="1609742" y="801707"/>
                </a:cubicBezTo>
                <a:cubicBezTo>
                  <a:pt x="1637984" y="815827"/>
                  <a:pt x="1662694" y="822888"/>
                  <a:pt x="1683875" y="822888"/>
                </a:cubicBezTo>
                <a:lnTo>
                  <a:pt x="1673285" y="812298"/>
                </a:lnTo>
                <a:lnTo>
                  <a:pt x="1715646" y="833478"/>
                </a:lnTo>
                <a:lnTo>
                  <a:pt x="1726237" y="844069"/>
                </a:lnTo>
                <a:lnTo>
                  <a:pt x="1745300" y="834538"/>
                </a:lnTo>
                <a:lnTo>
                  <a:pt x="1747418" y="834803"/>
                </a:lnTo>
                <a:cubicBezTo>
                  <a:pt x="1750947" y="835685"/>
                  <a:pt x="1754477" y="837009"/>
                  <a:pt x="1758008" y="838773"/>
                </a:cubicBezTo>
                <a:cubicBezTo>
                  <a:pt x="1765068" y="842304"/>
                  <a:pt x="1772128" y="845834"/>
                  <a:pt x="1779189" y="849365"/>
                </a:cubicBezTo>
                <a:cubicBezTo>
                  <a:pt x="1786249" y="852894"/>
                  <a:pt x="1793309" y="854659"/>
                  <a:pt x="1800370" y="854659"/>
                </a:cubicBezTo>
                <a:cubicBezTo>
                  <a:pt x="1814491" y="854659"/>
                  <a:pt x="1830377" y="856423"/>
                  <a:pt x="1848026" y="859954"/>
                </a:cubicBezTo>
                <a:cubicBezTo>
                  <a:pt x="1865678" y="863485"/>
                  <a:pt x="1876268" y="867015"/>
                  <a:pt x="1879797" y="870544"/>
                </a:cubicBezTo>
                <a:cubicBezTo>
                  <a:pt x="1883329" y="874075"/>
                  <a:pt x="1892153" y="875840"/>
                  <a:pt x="1906274" y="875840"/>
                </a:cubicBezTo>
                <a:cubicBezTo>
                  <a:pt x="1913334" y="875840"/>
                  <a:pt x="1918628" y="877605"/>
                  <a:pt x="1922160" y="881135"/>
                </a:cubicBezTo>
                <a:cubicBezTo>
                  <a:pt x="1925689" y="884665"/>
                  <a:pt x="1927455" y="886431"/>
                  <a:pt x="1927455" y="886431"/>
                </a:cubicBezTo>
                <a:lnTo>
                  <a:pt x="1938045" y="886431"/>
                </a:lnTo>
                <a:cubicBezTo>
                  <a:pt x="1938045" y="893490"/>
                  <a:pt x="1948635" y="897021"/>
                  <a:pt x="1969816" y="897021"/>
                </a:cubicBezTo>
                <a:lnTo>
                  <a:pt x="2001587" y="897021"/>
                </a:lnTo>
                <a:lnTo>
                  <a:pt x="1980407" y="886431"/>
                </a:lnTo>
                <a:cubicBezTo>
                  <a:pt x="1966286" y="879371"/>
                  <a:pt x="1952166" y="874075"/>
                  <a:pt x="1938045" y="870544"/>
                </a:cubicBezTo>
                <a:cubicBezTo>
                  <a:pt x="1923924" y="867015"/>
                  <a:pt x="1913334" y="865250"/>
                  <a:pt x="1906274" y="865250"/>
                </a:cubicBezTo>
                <a:cubicBezTo>
                  <a:pt x="1906274" y="858190"/>
                  <a:pt x="1902744" y="854659"/>
                  <a:pt x="1895684" y="854659"/>
                </a:cubicBezTo>
                <a:lnTo>
                  <a:pt x="1832141" y="833478"/>
                </a:lnTo>
                <a:cubicBezTo>
                  <a:pt x="1825080" y="833478"/>
                  <a:pt x="1816256" y="829948"/>
                  <a:pt x="1805665" y="822888"/>
                </a:cubicBezTo>
                <a:cubicBezTo>
                  <a:pt x="1795074" y="815827"/>
                  <a:pt x="1786249" y="812298"/>
                  <a:pt x="1779189" y="812298"/>
                </a:cubicBezTo>
                <a:cubicBezTo>
                  <a:pt x="1772128" y="812298"/>
                  <a:pt x="1763304" y="810533"/>
                  <a:pt x="1752713" y="807002"/>
                </a:cubicBezTo>
                <a:cubicBezTo>
                  <a:pt x="1742122" y="803471"/>
                  <a:pt x="1733297" y="801707"/>
                  <a:pt x="1726237" y="801707"/>
                </a:cubicBezTo>
                <a:cubicBezTo>
                  <a:pt x="1705056" y="794648"/>
                  <a:pt x="1680345" y="785821"/>
                  <a:pt x="1652104" y="775231"/>
                </a:cubicBezTo>
                <a:cubicBezTo>
                  <a:pt x="1623863" y="764640"/>
                  <a:pt x="1606212" y="759346"/>
                  <a:pt x="1599152" y="759346"/>
                </a:cubicBezTo>
                <a:cubicBezTo>
                  <a:pt x="1599152" y="759346"/>
                  <a:pt x="1595621" y="759346"/>
                  <a:pt x="1588562" y="759346"/>
                </a:cubicBezTo>
                <a:lnTo>
                  <a:pt x="1514429" y="727574"/>
                </a:lnTo>
                <a:cubicBezTo>
                  <a:pt x="1514429" y="727574"/>
                  <a:pt x="1512663" y="727574"/>
                  <a:pt x="1509133" y="727574"/>
                </a:cubicBezTo>
                <a:cubicBezTo>
                  <a:pt x="1505604" y="727574"/>
                  <a:pt x="1500308" y="724044"/>
                  <a:pt x="1493248" y="716984"/>
                </a:cubicBezTo>
                <a:lnTo>
                  <a:pt x="1472067" y="716984"/>
                </a:lnTo>
                <a:cubicBezTo>
                  <a:pt x="1457946" y="716984"/>
                  <a:pt x="1450886" y="713453"/>
                  <a:pt x="1450886" y="706394"/>
                </a:cubicBezTo>
                <a:lnTo>
                  <a:pt x="1355573" y="674621"/>
                </a:lnTo>
                <a:cubicBezTo>
                  <a:pt x="1348512" y="674621"/>
                  <a:pt x="1343217" y="674621"/>
                  <a:pt x="1339688" y="674621"/>
                </a:cubicBezTo>
                <a:cubicBezTo>
                  <a:pt x="1336156" y="674621"/>
                  <a:pt x="1334392" y="671092"/>
                  <a:pt x="1334392" y="664031"/>
                </a:cubicBezTo>
                <a:cubicBezTo>
                  <a:pt x="1327331" y="664031"/>
                  <a:pt x="1322036" y="665796"/>
                  <a:pt x="1318506" y="669327"/>
                </a:cubicBezTo>
                <a:cubicBezTo>
                  <a:pt x="1314975" y="672857"/>
                  <a:pt x="1309681" y="672857"/>
                  <a:pt x="1302621" y="669327"/>
                </a:cubicBezTo>
                <a:cubicBezTo>
                  <a:pt x="1295560" y="665796"/>
                  <a:pt x="1292030" y="660501"/>
                  <a:pt x="1292030" y="653442"/>
                </a:cubicBezTo>
                <a:cubicBezTo>
                  <a:pt x="1292030" y="653442"/>
                  <a:pt x="1288500" y="653442"/>
                  <a:pt x="1281440" y="653442"/>
                </a:cubicBezTo>
                <a:lnTo>
                  <a:pt x="1270849" y="653442"/>
                </a:lnTo>
                <a:lnTo>
                  <a:pt x="1260258" y="642851"/>
                </a:lnTo>
                <a:lnTo>
                  <a:pt x="1249669" y="642851"/>
                </a:lnTo>
                <a:lnTo>
                  <a:pt x="1239078" y="653442"/>
                </a:lnTo>
                <a:lnTo>
                  <a:pt x="1228487" y="653442"/>
                </a:lnTo>
                <a:cubicBezTo>
                  <a:pt x="1193186" y="646382"/>
                  <a:pt x="1168475" y="635790"/>
                  <a:pt x="1154354" y="621670"/>
                </a:cubicBezTo>
                <a:lnTo>
                  <a:pt x="1196717" y="632261"/>
                </a:lnTo>
                <a:cubicBezTo>
                  <a:pt x="1203777" y="632261"/>
                  <a:pt x="1207306" y="632261"/>
                  <a:pt x="1207306" y="632261"/>
                </a:cubicBezTo>
                <a:lnTo>
                  <a:pt x="1186126" y="611080"/>
                </a:lnTo>
                <a:lnTo>
                  <a:pt x="1175535" y="611080"/>
                </a:lnTo>
                <a:cubicBezTo>
                  <a:pt x="1175535" y="611080"/>
                  <a:pt x="1172005" y="609315"/>
                  <a:pt x="1164945" y="605784"/>
                </a:cubicBezTo>
                <a:cubicBezTo>
                  <a:pt x="1157884" y="602255"/>
                  <a:pt x="1154354" y="600490"/>
                  <a:pt x="1154354" y="600490"/>
                </a:cubicBezTo>
                <a:cubicBezTo>
                  <a:pt x="1133174" y="600490"/>
                  <a:pt x="1119053" y="596959"/>
                  <a:pt x="1111993" y="589899"/>
                </a:cubicBezTo>
                <a:cubicBezTo>
                  <a:pt x="1104932" y="582838"/>
                  <a:pt x="1097872" y="579309"/>
                  <a:pt x="1090813" y="579309"/>
                </a:cubicBezTo>
                <a:lnTo>
                  <a:pt x="1101402" y="600490"/>
                </a:lnTo>
                <a:cubicBezTo>
                  <a:pt x="1122583" y="607549"/>
                  <a:pt x="1133174" y="614611"/>
                  <a:pt x="1133174" y="621670"/>
                </a:cubicBezTo>
                <a:cubicBezTo>
                  <a:pt x="1133174" y="628730"/>
                  <a:pt x="1129644" y="628730"/>
                  <a:pt x="1122583" y="621670"/>
                </a:cubicBezTo>
                <a:lnTo>
                  <a:pt x="1101402" y="621670"/>
                </a:lnTo>
                <a:cubicBezTo>
                  <a:pt x="1094343" y="621670"/>
                  <a:pt x="1089046" y="618140"/>
                  <a:pt x="1085517" y="611080"/>
                </a:cubicBezTo>
                <a:cubicBezTo>
                  <a:pt x="1081986" y="604019"/>
                  <a:pt x="1074928" y="600490"/>
                  <a:pt x="1064336" y="600490"/>
                </a:cubicBezTo>
                <a:cubicBezTo>
                  <a:pt x="1053747" y="600490"/>
                  <a:pt x="1051980" y="596959"/>
                  <a:pt x="1059041" y="589899"/>
                </a:cubicBezTo>
                <a:lnTo>
                  <a:pt x="1037859" y="568718"/>
                </a:lnTo>
                <a:lnTo>
                  <a:pt x="1027270" y="579309"/>
                </a:lnTo>
                <a:lnTo>
                  <a:pt x="1016678" y="589899"/>
                </a:lnTo>
                <a:cubicBezTo>
                  <a:pt x="1009619" y="582838"/>
                  <a:pt x="997263" y="575778"/>
                  <a:pt x="979613" y="568718"/>
                </a:cubicBezTo>
                <a:cubicBezTo>
                  <a:pt x="961961" y="561659"/>
                  <a:pt x="949607" y="558128"/>
                  <a:pt x="942546" y="558128"/>
                </a:cubicBezTo>
                <a:close/>
                <a:moveTo>
                  <a:pt x="7929570" y="554817"/>
                </a:moveTo>
                <a:cubicBezTo>
                  <a:pt x="7924274" y="555260"/>
                  <a:pt x="7918098" y="556363"/>
                  <a:pt x="7911038" y="558128"/>
                </a:cubicBezTo>
                <a:lnTo>
                  <a:pt x="7932219" y="568718"/>
                </a:lnTo>
                <a:lnTo>
                  <a:pt x="7953398" y="568718"/>
                </a:lnTo>
                <a:cubicBezTo>
                  <a:pt x="7953398" y="558128"/>
                  <a:pt x="7945456" y="553494"/>
                  <a:pt x="7929570" y="554817"/>
                </a:cubicBezTo>
                <a:close/>
                <a:moveTo>
                  <a:pt x="7847494" y="547538"/>
                </a:moveTo>
                <a:cubicBezTo>
                  <a:pt x="7847494" y="547538"/>
                  <a:pt x="7851024" y="551067"/>
                  <a:pt x="7858085" y="558128"/>
                </a:cubicBezTo>
                <a:cubicBezTo>
                  <a:pt x="7865146" y="558128"/>
                  <a:pt x="7872205" y="554597"/>
                  <a:pt x="7879267" y="547538"/>
                </a:cubicBezTo>
                <a:lnTo>
                  <a:pt x="7858085" y="547538"/>
                </a:lnTo>
                <a:cubicBezTo>
                  <a:pt x="7851024" y="547538"/>
                  <a:pt x="7847494" y="547538"/>
                  <a:pt x="7847494" y="547538"/>
                </a:cubicBezTo>
                <a:close/>
                <a:moveTo>
                  <a:pt x="1016678" y="547538"/>
                </a:moveTo>
                <a:lnTo>
                  <a:pt x="1027270" y="558128"/>
                </a:lnTo>
                <a:lnTo>
                  <a:pt x="1037859" y="547538"/>
                </a:lnTo>
                <a:cubicBezTo>
                  <a:pt x="1037859" y="547538"/>
                  <a:pt x="1030799" y="547538"/>
                  <a:pt x="1016678" y="547538"/>
                </a:cubicBezTo>
                <a:close/>
                <a:moveTo>
                  <a:pt x="7834257" y="542242"/>
                </a:moveTo>
                <a:cubicBezTo>
                  <a:pt x="7832493" y="542242"/>
                  <a:pt x="7829844" y="544007"/>
                  <a:pt x="7826313" y="547538"/>
                </a:cubicBezTo>
                <a:lnTo>
                  <a:pt x="7836904" y="547538"/>
                </a:lnTo>
                <a:cubicBezTo>
                  <a:pt x="7836904" y="544007"/>
                  <a:pt x="7836022" y="542242"/>
                  <a:pt x="7834257" y="542242"/>
                </a:cubicBezTo>
                <a:close/>
                <a:moveTo>
                  <a:pt x="828700" y="540919"/>
                </a:moveTo>
                <a:cubicBezTo>
                  <a:pt x="826934" y="540036"/>
                  <a:pt x="826051" y="540477"/>
                  <a:pt x="826051" y="542242"/>
                </a:cubicBezTo>
                <a:cubicBezTo>
                  <a:pt x="826051" y="545772"/>
                  <a:pt x="829582" y="551067"/>
                  <a:pt x="836642" y="558128"/>
                </a:cubicBezTo>
                <a:cubicBezTo>
                  <a:pt x="843703" y="565188"/>
                  <a:pt x="854293" y="565188"/>
                  <a:pt x="868414" y="558128"/>
                </a:cubicBezTo>
                <a:cubicBezTo>
                  <a:pt x="875474" y="558128"/>
                  <a:pt x="875474" y="554597"/>
                  <a:pt x="868414" y="547538"/>
                </a:cubicBezTo>
                <a:cubicBezTo>
                  <a:pt x="861353" y="547538"/>
                  <a:pt x="850763" y="547538"/>
                  <a:pt x="836642" y="547538"/>
                </a:cubicBezTo>
                <a:cubicBezTo>
                  <a:pt x="833112" y="544007"/>
                  <a:pt x="830464" y="541801"/>
                  <a:pt x="828700" y="540919"/>
                </a:cubicBezTo>
                <a:close/>
                <a:moveTo>
                  <a:pt x="8271112" y="536947"/>
                </a:moveTo>
                <a:cubicBezTo>
                  <a:pt x="8271112" y="536947"/>
                  <a:pt x="8274641" y="540477"/>
                  <a:pt x="8281702" y="547538"/>
                </a:cubicBezTo>
                <a:lnTo>
                  <a:pt x="8271112" y="547538"/>
                </a:lnTo>
                <a:close/>
                <a:moveTo>
                  <a:pt x="900185" y="536947"/>
                </a:moveTo>
                <a:lnTo>
                  <a:pt x="910775" y="558128"/>
                </a:lnTo>
                <a:cubicBezTo>
                  <a:pt x="910775" y="558128"/>
                  <a:pt x="914305" y="558128"/>
                  <a:pt x="921366" y="558128"/>
                </a:cubicBezTo>
                <a:cubicBezTo>
                  <a:pt x="914305" y="558128"/>
                  <a:pt x="910775" y="554597"/>
                  <a:pt x="910775" y="547538"/>
                </a:cubicBezTo>
                <a:cubicBezTo>
                  <a:pt x="910775" y="540477"/>
                  <a:pt x="907245" y="536947"/>
                  <a:pt x="900185" y="536947"/>
                </a:cubicBezTo>
                <a:close/>
                <a:moveTo>
                  <a:pt x="7794542" y="526357"/>
                </a:moveTo>
                <a:lnTo>
                  <a:pt x="7794542" y="536947"/>
                </a:lnTo>
                <a:lnTo>
                  <a:pt x="7805134" y="526357"/>
                </a:lnTo>
                <a:cubicBezTo>
                  <a:pt x="7798072" y="526357"/>
                  <a:pt x="7794542" y="526357"/>
                  <a:pt x="7794542" y="526357"/>
                </a:cubicBezTo>
                <a:close/>
                <a:moveTo>
                  <a:pt x="957108" y="519737"/>
                </a:moveTo>
                <a:cubicBezTo>
                  <a:pt x="954462" y="520620"/>
                  <a:pt x="953137" y="522827"/>
                  <a:pt x="953137" y="526357"/>
                </a:cubicBezTo>
                <a:lnTo>
                  <a:pt x="939016" y="526357"/>
                </a:lnTo>
                <a:lnTo>
                  <a:pt x="974318" y="547538"/>
                </a:lnTo>
                <a:cubicBezTo>
                  <a:pt x="974318" y="547538"/>
                  <a:pt x="976082" y="544007"/>
                  <a:pt x="979613" y="536947"/>
                </a:cubicBezTo>
                <a:cubicBezTo>
                  <a:pt x="983142" y="529886"/>
                  <a:pt x="979613" y="524592"/>
                  <a:pt x="969022" y="521061"/>
                </a:cubicBezTo>
                <a:cubicBezTo>
                  <a:pt x="963727" y="519296"/>
                  <a:pt x="959756" y="518855"/>
                  <a:pt x="957108" y="519737"/>
                </a:cubicBezTo>
                <a:close/>
                <a:moveTo>
                  <a:pt x="7900446" y="515766"/>
                </a:moveTo>
                <a:lnTo>
                  <a:pt x="7911038" y="526357"/>
                </a:lnTo>
                <a:cubicBezTo>
                  <a:pt x="7911038" y="526357"/>
                  <a:pt x="7911038" y="522826"/>
                  <a:pt x="7911038" y="515766"/>
                </a:cubicBezTo>
                <a:cubicBezTo>
                  <a:pt x="7903976" y="515766"/>
                  <a:pt x="7900446" y="515766"/>
                  <a:pt x="7900446" y="515766"/>
                </a:cubicBezTo>
                <a:close/>
                <a:moveTo>
                  <a:pt x="921366" y="515766"/>
                </a:moveTo>
                <a:lnTo>
                  <a:pt x="930190" y="521061"/>
                </a:lnTo>
                <a:lnTo>
                  <a:pt x="929308" y="518414"/>
                </a:lnTo>
                <a:cubicBezTo>
                  <a:pt x="927544" y="516649"/>
                  <a:pt x="924896" y="515766"/>
                  <a:pt x="921366" y="515766"/>
                </a:cubicBezTo>
                <a:close/>
                <a:moveTo>
                  <a:pt x="7921627" y="494584"/>
                </a:moveTo>
                <a:lnTo>
                  <a:pt x="7942808" y="515766"/>
                </a:lnTo>
                <a:lnTo>
                  <a:pt x="7942808" y="505176"/>
                </a:lnTo>
                <a:cubicBezTo>
                  <a:pt x="7935748" y="505176"/>
                  <a:pt x="7932219" y="503411"/>
                  <a:pt x="7932219" y="499880"/>
                </a:cubicBezTo>
                <a:cubicBezTo>
                  <a:pt x="7932219" y="496351"/>
                  <a:pt x="7928688" y="494584"/>
                  <a:pt x="7921627" y="494584"/>
                </a:cubicBezTo>
                <a:close/>
                <a:moveTo>
                  <a:pt x="7646278" y="494584"/>
                </a:moveTo>
                <a:cubicBezTo>
                  <a:pt x="7653338" y="501645"/>
                  <a:pt x="7656867" y="505176"/>
                  <a:pt x="7656867" y="505176"/>
                </a:cubicBezTo>
                <a:cubicBezTo>
                  <a:pt x="7663928" y="505176"/>
                  <a:pt x="7663928" y="501645"/>
                  <a:pt x="7656867" y="494584"/>
                </a:cubicBezTo>
                <a:cubicBezTo>
                  <a:pt x="7649807" y="494584"/>
                  <a:pt x="7646278" y="494584"/>
                  <a:pt x="7646278" y="494584"/>
                </a:cubicBezTo>
                <a:close/>
                <a:moveTo>
                  <a:pt x="444797" y="494584"/>
                </a:moveTo>
                <a:cubicBezTo>
                  <a:pt x="451857" y="494584"/>
                  <a:pt x="458918" y="494584"/>
                  <a:pt x="465977" y="494584"/>
                </a:cubicBezTo>
                <a:cubicBezTo>
                  <a:pt x="473037" y="494584"/>
                  <a:pt x="476569" y="498115"/>
                  <a:pt x="476569" y="505176"/>
                </a:cubicBezTo>
                <a:lnTo>
                  <a:pt x="476569" y="515766"/>
                </a:lnTo>
                <a:cubicBezTo>
                  <a:pt x="476569" y="515766"/>
                  <a:pt x="473037" y="512236"/>
                  <a:pt x="465977" y="505176"/>
                </a:cubicBezTo>
                <a:cubicBezTo>
                  <a:pt x="458918" y="505176"/>
                  <a:pt x="448327" y="505176"/>
                  <a:pt x="434206" y="505176"/>
                </a:cubicBezTo>
                <a:close/>
                <a:moveTo>
                  <a:pt x="614243" y="483994"/>
                </a:moveTo>
                <a:cubicBezTo>
                  <a:pt x="614243" y="491055"/>
                  <a:pt x="612478" y="494584"/>
                  <a:pt x="608947" y="494584"/>
                </a:cubicBezTo>
                <a:cubicBezTo>
                  <a:pt x="605418" y="494584"/>
                  <a:pt x="603653" y="492820"/>
                  <a:pt x="603653" y="489290"/>
                </a:cubicBezTo>
                <a:cubicBezTo>
                  <a:pt x="603653" y="485759"/>
                  <a:pt x="607183" y="483994"/>
                  <a:pt x="614243" y="483994"/>
                </a:cubicBezTo>
                <a:close/>
                <a:moveTo>
                  <a:pt x="296531" y="483994"/>
                </a:moveTo>
                <a:cubicBezTo>
                  <a:pt x="310652" y="483994"/>
                  <a:pt x="323008" y="485759"/>
                  <a:pt x="333597" y="489290"/>
                </a:cubicBezTo>
                <a:cubicBezTo>
                  <a:pt x="344187" y="492820"/>
                  <a:pt x="354778" y="496351"/>
                  <a:pt x="365368" y="499880"/>
                </a:cubicBezTo>
                <a:cubicBezTo>
                  <a:pt x="375959" y="503411"/>
                  <a:pt x="381254" y="506940"/>
                  <a:pt x="381254" y="510471"/>
                </a:cubicBezTo>
                <a:cubicBezTo>
                  <a:pt x="381254" y="514001"/>
                  <a:pt x="379489" y="515766"/>
                  <a:pt x="375959" y="515766"/>
                </a:cubicBezTo>
                <a:cubicBezTo>
                  <a:pt x="372429" y="515766"/>
                  <a:pt x="367133" y="515766"/>
                  <a:pt x="360074" y="515766"/>
                </a:cubicBezTo>
                <a:lnTo>
                  <a:pt x="338893" y="515766"/>
                </a:lnTo>
                <a:lnTo>
                  <a:pt x="317712" y="505176"/>
                </a:lnTo>
                <a:cubicBezTo>
                  <a:pt x="317712" y="505176"/>
                  <a:pt x="315946" y="503411"/>
                  <a:pt x="312416" y="499880"/>
                </a:cubicBezTo>
                <a:cubicBezTo>
                  <a:pt x="308887" y="496351"/>
                  <a:pt x="303592" y="494584"/>
                  <a:pt x="296531" y="494584"/>
                </a:cubicBezTo>
                <a:close/>
                <a:moveTo>
                  <a:pt x="773099" y="481642"/>
                </a:moveTo>
                <a:lnTo>
                  <a:pt x="782367" y="482671"/>
                </a:lnTo>
                <a:lnTo>
                  <a:pt x="783690" y="483994"/>
                </a:lnTo>
                <a:cubicBezTo>
                  <a:pt x="776630" y="483994"/>
                  <a:pt x="773099" y="483994"/>
                  <a:pt x="773099" y="483994"/>
                </a:cubicBezTo>
                <a:close/>
                <a:moveTo>
                  <a:pt x="7762772" y="473405"/>
                </a:moveTo>
                <a:lnTo>
                  <a:pt x="7773361" y="483994"/>
                </a:lnTo>
                <a:lnTo>
                  <a:pt x="7805134" y="483994"/>
                </a:lnTo>
                <a:cubicBezTo>
                  <a:pt x="7805134" y="483994"/>
                  <a:pt x="7801604" y="482230"/>
                  <a:pt x="7794542" y="478699"/>
                </a:cubicBezTo>
                <a:cubicBezTo>
                  <a:pt x="7787482" y="475169"/>
                  <a:pt x="7783952" y="473405"/>
                  <a:pt x="7783952" y="473405"/>
                </a:cubicBezTo>
                <a:close/>
                <a:moveTo>
                  <a:pt x="667195" y="473405"/>
                </a:moveTo>
                <a:cubicBezTo>
                  <a:pt x="667195" y="480463"/>
                  <a:pt x="670726" y="483994"/>
                  <a:pt x="677786" y="483994"/>
                </a:cubicBezTo>
                <a:lnTo>
                  <a:pt x="688377" y="473405"/>
                </a:lnTo>
                <a:cubicBezTo>
                  <a:pt x="681316" y="473405"/>
                  <a:pt x="676020" y="473405"/>
                  <a:pt x="672491" y="473405"/>
                </a:cubicBezTo>
                <a:cubicBezTo>
                  <a:pt x="668962" y="473405"/>
                  <a:pt x="667195" y="473405"/>
                  <a:pt x="667195" y="473405"/>
                </a:cubicBezTo>
                <a:close/>
                <a:moveTo>
                  <a:pt x="582473" y="473405"/>
                </a:moveTo>
                <a:cubicBezTo>
                  <a:pt x="589533" y="473405"/>
                  <a:pt x="593062" y="473405"/>
                  <a:pt x="593062" y="473405"/>
                </a:cubicBezTo>
                <a:cubicBezTo>
                  <a:pt x="593062" y="473405"/>
                  <a:pt x="593062" y="476934"/>
                  <a:pt x="593062" y="483994"/>
                </a:cubicBezTo>
                <a:cubicBezTo>
                  <a:pt x="593062" y="483994"/>
                  <a:pt x="589533" y="483994"/>
                  <a:pt x="582473" y="483994"/>
                </a:cubicBezTo>
                <a:close/>
                <a:moveTo>
                  <a:pt x="773099" y="452224"/>
                </a:moveTo>
                <a:lnTo>
                  <a:pt x="783690" y="462813"/>
                </a:lnTo>
                <a:cubicBezTo>
                  <a:pt x="797810" y="462813"/>
                  <a:pt x="804871" y="464578"/>
                  <a:pt x="804871" y="468109"/>
                </a:cubicBezTo>
                <a:cubicBezTo>
                  <a:pt x="804871" y="464578"/>
                  <a:pt x="808401" y="462813"/>
                  <a:pt x="815462" y="462813"/>
                </a:cubicBezTo>
                <a:close/>
                <a:moveTo>
                  <a:pt x="487158" y="441632"/>
                </a:moveTo>
                <a:lnTo>
                  <a:pt x="561291" y="462813"/>
                </a:lnTo>
                <a:cubicBezTo>
                  <a:pt x="554231" y="469874"/>
                  <a:pt x="547170" y="469874"/>
                  <a:pt x="540110" y="462813"/>
                </a:cubicBezTo>
                <a:cubicBezTo>
                  <a:pt x="533049" y="462813"/>
                  <a:pt x="527755" y="461049"/>
                  <a:pt x="524224" y="457519"/>
                </a:cubicBezTo>
                <a:cubicBezTo>
                  <a:pt x="520695" y="453988"/>
                  <a:pt x="515400" y="452224"/>
                  <a:pt x="508339" y="452224"/>
                </a:cubicBezTo>
                <a:cubicBezTo>
                  <a:pt x="501279" y="452224"/>
                  <a:pt x="494218" y="448693"/>
                  <a:pt x="487158" y="441632"/>
                </a:cubicBezTo>
                <a:close/>
                <a:moveTo>
                  <a:pt x="730738" y="431043"/>
                </a:moveTo>
                <a:cubicBezTo>
                  <a:pt x="737799" y="431043"/>
                  <a:pt x="743095" y="432807"/>
                  <a:pt x="746624" y="436338"/>
                </a:cubicBezTo>
                <a:cubicBezTo>
                  <a:pt x="750153" y="439868"/>
                  <a:pt x="751919" y="441632"/>
                  <a:pt x="751919" y="441632"/>
                </a:cubicBezTo>
                <a:lnTo>
                  <a:pt x="751919" y="431043"/>
                </a:lnTo>
                <a:close/>
                <a:moveTo>
                  <a:pt x="646015" y="420453"/>
                </a:moveTo>
                <a:cubicBezTo>
                  <a:pt x="646015" y="427512"/>
                  <a:pt x="646015" y="431043"/>
                  <a:pt x="646015" y="431043"/>
                </a:cubicBezTo>
                <a:lnTo>
                  <a:pt x="656605" y="420453"/>
                </a:lnTo>
                <a:cubicBezTo>
                  <a:pt x="656605" y="420453"/>
                  <a:pt x="653074" y="420453"/>
                  <a:pt x="646015" y="420453"/>
                </a:cubicBezTo>
                <a:close/>
                <a:moveTo>
                  <a:pt x="593062" y="409861"/>
                </a:moveTo>
                <a:cubicBezTo>
                  <a:pt x="593062" y="409861"/>
                  <a:pt x="593062" y="413392"/>
                  <a:pt x="593062" y="420453"/>
                </a:cubicBezTo>
                <a:lnTo>
                  <a:pt x="614243" y="420453"/>
                </a:lnTo>
                <a:lnTo>
                  <a:pt x="603653" y="409861"/>
                </a:lnTo>
                <a:lnTo>
                  <a:pt x="598357" y="409861"/>
                </a:lnTo>
                <a:close/>
                <a:moveTo>
                  <a:pt x="614243" y="388680"/>
                </a:moveTo>
                <a:cubicBezTo>
                  <a:pt x="607183" y="388680"/>
                  <a:pt x="603653" y="392211"/>
                  <a:pt x="603653" y="399272"/>
                </a:cubicBezTo>
                <a:cubicBezTo>
                  <a:pt x="610713" y="399272"/>
                  <a:pt x="614243" y="399272"/>
                  <a:pt x="614243" y="399272"/>
                </a:cubicBezTo>
                <a:close/>
                <a:moveTo>
                  <a:pt x="402435" y="388680"/>
                </a:moveTo>
                <a:cubicBezTo>
                  <a:pt x="409496" y="388680"/>
                  <a:pt x="416556" y="392211"/>
                  <a:pt x="423617" y="399272"/>
                </a:cubicBezTo>
                <a:cubicBezTo>
                  <a:pt x="430676" y="406332"/>
                  <a:pt x="434206" y="409861"/>
                  <a:pt x="434206" y="409861"/>
                </a:cubicBezTo>
                <a:lnTo>
                  <a:pt x="444797" y="420453"/>
                </a:lnTo>
                <a:lnTo>
                  <a:pt x="465977" y="431043"/>
                </a:lnTo>
                <a:cubicBezTo>
                  <a:pt x="451857" y="431043"/>
                  <a:pt x="444797" y="429278"/>
                  <a:pt x="444797" y="425747"/>
                </a:cubicBezTo>
                <a:cubicBezTo>
                  <a:pt x="444797" y="422217"/>
                  <a:pt x="441266" y="420453"/>
                  <a:pt x="434206" y="420453"/>
                </a:cubicBezTo>
                <a:lnTo>
                  <a:pt x="381254" y="399272"/>
                </a:lnTo>
                <a:cubicBezTo>
                  <a:pt x="388314" y="392211"/>
                  <a:pt x="395375" y="388680"/>
                  <a:pt x="402435" y="388680"/>
                </a:cubicBezTo>
                <a:close/>
                <a:moveTo>
                  <a:pt x="0" y="388680"/>
                </a:moveTo>
                <a:lnTo>
                  <a:pt x="10590" y="388680"/>
                </a:lnTo>
                <a:lnTo>
                  <a:pt x="10590" y="399272"/>
                </a:lnTo>
                <a:cubicBezTo>
                  <a:pt x="10590" y="399272"/>
                  <a:pt x="8825" y="397507"/>
                  <a:pt x="5295" y="393976"/>
                </a:cubicBezTo>
                <a:cubicBezTo>
                  <a:pt x="1765" y="390445"/>
                  <a:pt x="0" y="388680"/>
                  <a:pt x="0" y="388680"/>
                </a:cubicBezTo>
                <a:close/>
                <a:moveTo>
                  <a:pt x="542759" y="383386"/>
                </a:moveTo>
                <a:cubicBezTo>
                  <a:pt x="540994" y="383386"/>
                  <a:pt x="540110" y="385151"/>
                  <a:pt x="540110" y="388680"/>
                </a:cubicBezTo>
                <a:lnTo>
                  <a:pt x="550701" y="388680"/>
                </a:lnTo>
                <a:cubicBezTo>
                  <a:pt x="547170" y="385151"/>
                  <a:pt x="544523" y="383386"/>
                  <a:pt x="542759" y="383386"/>
                </a:cubicBezTo>
                <a:close/>
                <a:moveTo>
                  <a:pt x="413026" y="367501"/>
                </a:moveTo>
                <a:cubicBezTo>
                  <a:pt x="420085" y="367501"/>
                  <a:pt x="427145" y="371030"/>
                  <a:pt x="434206" y="378091"/>
                </a:cubicBezTo>
                <a:cubicBezTo>
                  <a:pt x="413026" y="378091"/>
                  <a:pt x="402435" y="376326"/>
                  <a:pt x="402435" y="372795"/>
                </a:cubicBezTo>
                <a:cubicBezTo>
                  <a:pt x="402435" y="369265"/>
                  <a:pt x="405964" y="367501"/>
                  <a:pt x="413026" y="367501"/>
                </a:cubicBezTo>
                <a:close/>
                <a:moveTo>
                  <a:pt x="338893" y="367501"/>
                </a:moveTo>
                <a:lnTo>
                  <a:pt x="360074" y="367501"/>
                </a:lnTo>
                <a:cubicBezTo>
                  <a:pt x="367133" y="374560"/>
                  <a:pt x="372429" y="379855"/>
                  <a:pt x="375959" y="383386"/>
                </a:cubicBezTo>
                <a:cubicBezTo>
                  <a:pt x="379489" y="386916"/>
                  <a:pt x="381254" y="388680"/>
                  <a:pt x="381254" y="388680"/>
                </a:cubicBezTo>
                <a:lnTo>
                  <a:pt x="360074" y="388680"/>
                </a:lnTo>
                <a:cubicBezTo>
                  <a:pt x="360074" y="381621"/>
                  <a:pt x="356544" y="378091"/>
                  <a:pt x="349483" y="378091"/>
                </a:cubicBezTo>
                <a:lnTo>
                  <a:pt x="338893" y="378091"/>
                </a:lnTo>
                <a:cubicBezTo>
                  <a:pt x="345953" y="378091"/>
                  <a:pt x="345953" y="374560"/>
                  <a:pt x="338893" y="367501"/>
                </a:cubicBezTo>
                <a:close/>
                <a:moveTo>
                  <a:pt x="370664" y="356909"/>
                </a:moveTo>
                <a:cubicBezTo>
                  <a:pt x="377724" y="363970"/>
                  <a:pt x="377724" y="367501"/>
                  <a:pt x="370664" y="367501"/>
                </a:cubicBezTo>
                <a:cubicBezTo>
                  <a:pt x="363604" y="367501"/>
                  <a:pt x="360074" y="365736"/>
                  <a:pt x="360074" y="362205"/>
                </a:cubicBezTo>
                <a:cubicBezTo>
                  <a:pt x="360074" y="358674"/>
                  <a:pt x="363604" y="356909"/>
                  <a:pt x="370664" y="356909"/>
                </a:cubicBezTo>
                <a:close/>
                <a:moveTo>
                  <a:pt x="7508601" y="335728"/>
                </a:moveTo>
                <a:lnTo>
                  <a:pt x="7508601" y="346320"/>
                </a:lnTo>
                <a:lnTo>
                  <a:pt x="7498011" y="346320"/>
                </a:lnTo>
                <a:close/>
                <a:moveTo>
                  <a:pt x="476569" y="335728"/>
                </a:moveTo>
                <a:lnTo>
                  <a:pt x="476569" y="346320"/>
                </a:lnTo>
                <a:cubicBezTo>
                  <a:pt x="483629" y="353380"/>
                  <a:pt x="488924" y="356909"/>
                  <a:pt x="492453" y="356909"/>
                </a:cubicBezTo>
                <a:cubicBezTo>
                  <a:pt x="495984" y="356909"/>
                  <a:pt x="497749" y="353380"/>
                  <a:pt x="497749" y="346320"/>
                </a:cubicBezTo>
                <a:lnTo>
                  <a:pt x="487158" y="335728"/>
                </a:lnTo>
                <a:cubicBezTo>
                  <a:pt x="480097" y="335728"/>
                  <a:pt x="476569" y="335728"/>
                  <a:pt x="476569" y="335728"/>
                </a:cubicBezTo>
                <a:close/>
                <a:moveTo>
                  <a:pt x="532167" y="330434"/>
                </a:moveTo>
                <a:cubicBezTo>
                  <a:pt x="530402" y="330434"/>
                  <a:pt x="529521" y="332199"/>
                  <a:pt x="529521" y="335728"/>
                </a:cubicBezTo>
                <a:lnTo>
                  <a:pt x="540110" y="335728"/>
                </a:lnTo>
                <a:cubicBezTo>
                  <a:pt x="536581" y="332199"/>
                  <a:pt x="533933" y="330434"/>
                  <a:pt x="532167" y="330434"/>
                </a:cubicBezTo>
                <a:close/>
                <a:moveTo>
                  <a:pt x="497749" y="325139"/>
                </a:moveTo>
                <a:lnTo>
                  <a:pt x="508339" y="335728"/>
                </a:lnTo>
                <a:cubicBezTo>
                  <a:pt x="508339" y="335728"/>
                  <a:pt x="508339" y="332199"/>
                  <a:pt x="508339" y="325139"/>
                </a:cubicBezTo>
                <a:close/>
                <a:moveTo>
                  <a:pt x="413026" y="293368"/>
                </a:moveTo>
                <a:cubicBezTo>
                  <a:pt x="420085" y="300428"/>
                  <a:pt x="423617" y="303957"/>
                  <a:pt x="423617" y="303957"/>
                </a:cubicBezTo>
                <a:cubicBezTo>
                  <a:pt x="423617" y="303957"/>
                  <a:pt x="421851" y="303957"/>
                  <a:pt x="418320" y="303957"/>
                </a:cubicBezTo>
                <a:cubicBezTo>
                  <a:pt x="414791" y="303957"/>
                  <a:pt x="411260" y="303957"/>
                  <a:pt x="407730" y="303957"/>
                </a:cubicBezTo>
                <a:cubicBezTo>
                  <a:pt x="404200" y="303957"/>
                  <a:pt x="402435" y="302193"/>
                  <a:pt x="402435" y="298662"/>
                </a:cubicBezTo>
                <a:cubicBezTo>
                  <a:pt x="402435" y="295132"/>
                  <a:pt x="405964" y="293368"/>
                  <a:pt x="413026" y="293368"/>
                </a:cubicBezTo>
                <a:close/>
                <a:moveTo>
                  <a:pt x="275350" y="282776"/>
                </a:moveTo>
                <a:cubicBezTo>
                  <a:pt x="275350" y="282776"/>
                  <a:pt x="282411" y="282776"/>
                  <a:pt x="296531" y="282776"/>
                </a:cubicBezTo>
                <a:lnTo>
                  <a:pt x="296531" y="293368"/>
                </a:lnTo>
                <a:cubicBezTo>
                  <a:pt x="282411" y="293368"/>
                  <a:pt x="275350" y="289837"/>
                  <a:pt x="275350" y="282776"/>
                </a:cubicBezTo>
                <a:close/>
                <a:moveTo>
                  <a:pt x="643367" y="256301"/>
                </a:moveTo>
                <a:cubicBezTo>
                  <a:pt x="641603" y="256301"/>
                  <a:pt x="638955" y="258066"/>
                  <a:pt x="635425" y="261597"/>
                </a:cubicBezTo>
                <a:cubicBezTo>
                  <a:pt x="635425" y="261597"/>
                  <a:pt x="635425" y="263361"/>
                  <a:pt x="635425" y="266891"/>
                </a:cubicBezTo>
                <a:cubicBezTo>
                  <a:pt x="635425" y="270422"/>
                  <a:pt x="631895" y="272186"/>
                  <a:pt x="624833" y="272186"/>
                </a:cubicBezTo>
                <a:cubicBezTo>
                  <a:pt x="610713" y="272186"/>
                  <a:pt x="614243" y="275717"/>
                  <a:pt x="635425" y="282776"/>
                </a:cubicBezTo>
                <a:cubicBezTo>
                  <a:pt x="642485" y="282776"/>
                  <a:pt x="656605" y="286307"/>
                  <a:pt x="677786" y="293368"/>
                </a:cubicBezTo>
                <a:lnTo>
                  <a:pt x="720147" y="293368"/>
                </a:lnTo>
                <a:cubicBezTo>
                  <a:pt x="713087" y="286307"/>
                  <a:pt x="691905" y="279247"/>
                  <a:pt x="656605" y="272186"/>
                </a:cubicBezTo>
                <a:cubicBezTo>
                  <a:pt x="649545" y="272186"/>
                  <a:pt x="644249" y="272186"/>
                  <a:pt x="640720" y="272186"/>
                </a:cubicBezTo>
                <a:cubicBezTo>
                  <a:pt x="637189" y="272186"/>
                  <a:pt x="638953" y="268656"/>
                  <a:pt x="646015" y="261597"/>
                </a:cubicBezTo>
                <a:cubicBezTo>
                  <a:pt x="646015" y="258066"/>
                  <a:pt x="645131" y="256301"/>
                  <a:pt x="643367" y="256301"/>
                </a:cubicBezTo>
                <a:close/>
                <a:moveTo>
                  <a:pt x="7212070" y="240416"/>
                </a:moveTo>
                <a:cubicBezTo>
                  <a:pt x="7212070" y="240416"/>
                  <a:pt x="7213836" y="242180"/>
                  <a:pt x="7217366" y="245710"/>
                </a:cubicBezTo>
                <a:cubicBezTo>
                  <a:pt x="7220895" y="249241"/>
                  <a:pt x="7222660" y="251005"/>
                  <a:pt x="7222660" y="251005"/>
                </a:cubicBezTo>
                <a:lnTo>
                  <a:pt x="7222660" y="240416"/>
                </a:lnTo>
                <a:close/>
                <a:moveTo>
                  <a:pt x="21179" y="240416"/>
                </a:moveTo>
                <a:lnTo>
                  <a:pt x="31771" y="240416"/>
                </a:lnTo>
                <a:lnTo>
                  <a:pt x="31771" y="251005"/>
                </a:lnTo>
                <a:close/>
                <a:moveTo>
                  <a:pt x="529521" y="229824"/>
                </a:moveTo>
                <a:lnTo>
                  <a:pt x="550701" y="240416"/>
                </a:lnTo>
                <a:cubicBezTo>
                  <a:pt x="550701" y="233355"/>
                  <a:pt x="548937" y="229824"/>
                  <a:pt x="545405" y="229824"/>
                </a:cubicBezTo>
                <a:cubicBezTo>
                  <a:pt x="541876" y="229824"/>
                  <a:pt x="536581" y="229824"/>
                  <a:pt x="529521" y="229824"/>
                </a:cubicBezTo>
                <a:close/>
                <a:moveTo>
                  <a:pt x="42361" y="219234"/>
                </a:moveTo>
                <a:lnTo>
                  <a:pt x="52952" y="229824"/>
                </a:lnTo>
                <a:lnTo>
                  <a:pt x="42361" y="229824"/>
                </a:lnTo>
                <a:cubicBezTo>
                  <a:pt x="35300" y="222765"/>
                  <a:pt x="35300" y="219234"/>
                  <a:pt x="42361" y="219234"/>
                </a:cubicBezTo>
                <a:close/>
                <a:moveTo>
                  <a:pt x="455387" y="208645"/>
                </a:moveTo>
                <a:cubicBezTo>
                  <a:pt x="441266" y="208645"/>
                  <a:pt x="434206" y="210409"/>
                  <a:pt x="434206" y="213939"/>
                </a:cubicBezTo>
                <a:cubicBezTo>
                  <a:pt x="434206" y="217470"/>
                  <a:pt x="437737" y="222765"/>
                  <a:pt x="444797" y="229824"/>
                </a:cubicBezTo>
                <a:cubicBezTo>
                  <a:pt x="451857" y="222765"/>
                  <a:pt x="462448" y="219234"/>
                  <a:pt x="476569" y="219234"/>
                </a:cubicBezTo>
                <a:cubicBezTo>
                  <a:pt x="476569" y="219234"/>
                  <a:pt x="476569" y="217470"/>
                  <a:pt x="476569" y="213939"/>
                </a:cubicBezTo>
                <a:cubicBezTo>
                  <a:pt x="476569" y="210409"/>
                  <a:pt x="469508" y="208645"/>
                  <a:pt x="455387" y="208645"/>
                </a:cubicBezTo>
                <a:close/>
                <a:moveTo>
                  <a:pt x="317712" y="198053"/>
                </a:moveTo>
                <a:lnTo>
                  <a:pt x="349483" y="208645"/>
                </a:lnTo>
                <a:cubicBezTo>
                  <a:pt x="370664" y="215704"/>
                  <a:pt x="381254" y="219234"/>
                  <a:pt x="381254" y="219234"/>
                </a:cubicBezTo>
                <a:cubicBezTo>
                  <a:pt x="381254" y="205114"/>
                  <a:pt x="363604" y="198053"/>
                  <a:pt x="328302" y="198053"/>
                </a:cubicBezTo>
                <a:close/>
                <a:moveTo>
                  <a:pt x="296531" y="187463"/>
                </a:moveTo>
                <a:lnTo>
                  <a:pt x="307121" y="198053"/>
                </a:lnTo>
                <a:lnTo>
                  <a:pt x="307121" y="187463"/>
                </a:lnTo>
                <a:cubicBezTo>
                  <a:pt x="307121" y="187463"/>
                  <a:pt x="303592" y="187463"/>
                  <a:pt x="296531" y="187463"/>
                </a:cubicBezTo>
                <a:close/>
                <a:moveTo>
                  <a:pt x="476569" y="166282"/>
                </a:moveTo>
                <a:lnTo>
                  <a:pt x="476569" y="176872"/>
                </a:lnTo>
                <a:cubicBezTo>
                  <a:pt x="483629" y="176872"/>
                  <a:pt x="490689" y="176872"/>
                  <a:pt x="497749" y="176872"/>
                </a:cubicBezTo>
                <a:lnTo>
                  <a:pt x="487158" y="166282"/>
                </a:lnTo>
                <a:cubicBezTo>
                  <a:pt x="480097" y="166282"/>
                  <a:pt x="476569" y="166282"/>
                  <a:pt x="476569" y="166282"/>
                </a:cubicBezTo>
                <a:close/>
                <a:moveTo>
                  <a:pt x="7137937" y="155691"/>
                </a:moveTo>
                <a:lnTo>
                  <a:pt x="7159118" y="176872"/>
                </a:lnTo>
                <a:cubicBezTo>
                  <a:pt x="7152058" y="183933"/>
                  <a:pt x="7144997" y="180403"/>
                  <a:pt x="7137937" y="166282"/>
                </a:cubicBezTo>
                <a:cubicBezTo>
                  <a:pt x="7137937" y="166282"/>
                  <a:pt x="7137937" y="162751"/>
                  <a:pt x="7137937" y="155691"/>
                </a:cubicBezTo>
                <a:close/>
                <a:moveTo>
                  <a:pt x="7042622" y="155691"/>
                </a:moveTo>
                <a:cubicBezTo>
                  <a:pt x="7042622" y="155691"/>
                  <a:pt x="7046154" y="155691"/>
                  <a:pt x="7053214" y="155691"/>
                </a:cubicBezTo>
                <a:cubicBezTo>
                  <a:pt x="7060274" y="155691"/>
                  <a:pt x="7063804" y="157457"/>
                  <a:pt x="7063804" y="160987"/>
                </a:cubicBezTo>
                <a:cubicBezTo>
                  <a:pt x="7063804" y="164518"/>
                  <a:pt x="7056744" y="166282"/>
                  <a:pt x="7042622" y="166282"/>
                </a:cubicBezTo>
                <a:cubicBezTo>
                  <a:pt x="7035562" y="166282"/>
                  <a:pt x="7032033" y="164518"/>
                  <a:pt x="7032033" y="160987"/>
                </a:cubicBezTo>
                <a:cubicBezTo>
                  <a:pt x="7032033" y="157457"/>
                  <a:pt x="7035562" y="155691"/>
                  <a:pt x="7042622" y="155691"/>
                </a:cubicBezTo>
                <a:close/>
                <a:moveTo>
                  <a:pt x="7053214" y="123920"/>
                </a:moveTo>
                <a:lnTo>
                  <a:pt x="7116756" y="145101"/>
                </a:lnTo>
                <a:lnTo>
                  <a:pt x="7084985" y="145101"/>
                </a:lnTo>
                <a:cubicBezTo>
                  <a:pt x="7063804" y="138041"/>
                  <a:pt x="7053214" y="130981"/>
                  <a:pt x="7053214" y="123920"/>
                </a:cubicBezTo>
                <a:close/>
                <a:moveTo>
                  <a:pt x="6979081" y="102739"/>
                </a:moveTo>
                <a:lnTo>
                  <a:pt x="6989670" y="102739"/>
                </a:lnTo>
                <a:cubicBezTo>
                  <a:pt x="6989670" y="102739"/>
                  <a:pt x="6989670" y="106270"/>
                  <a:pt x="6989670" y="113330"/>
                </a:cubicBezTo>
                <a:cubicBezTo>
                  <a:pt x="6982610" y="113330"/>
                  <a:pt x="6979081" y="109799"/>
                  <a:pt x="6979081" y="102739"/>
                </a:cubicBezTo>
                <a:close/>
                <a:moveTo>
                  <a:pt x="64866" y="96121"/>
                </a:moveTo>
                <a:cubicBezTo>
                  <a:pt x="69278" y="95239"/>
                  <a:pt x="74133" y="95680"/>
                  <a:pt x="79427" y="97445"/>
                </a:cubicBezTo>
                <a:cubicBezTo>
                  <a:pt x="90018" y="100974"/>
                  <a:pt x="97078" y="104504"/>
                  <a:pt x="100608" y="108035"/>
                </a:cubicBezTo>
                <a:cubicBezTo>
                  <a:pt x="104139" y="111566"/>
                  <a:pt x="109433" y="113330"/>
                  <a:pt x="116494" y="113330"/>
                </a:cubicBezTo>
                <a:cubicBezTo>
                  <a:pt x="109433" y="120391"/>
                  <a:pt x="98843" y="120391"/>
                  <a:pt x="84723" y="113330"/>
                </a:cubicBezTo>
                <a:lnTo>
                  <a:pt x="63542" y="102739"/>
                </a:lnTo>
                <a:lnTo>
                  <a:pt x="52952" y="102739"/>
                </a:lnTo>
                <a:cubicBezTo>
                  <a:pt x="56481" y="99210"/>
                  <a:pt x="60453" y="97004"/>
                  <a:pt x="64866" y="96121"/>
                </a:cubicBezTo>
                <a:close/>
                <a:moveTo>
                  <a:pt x="6883766" y="60378"/>
                </a:moveTo>
                <a:lnTo>
                  <a:pt x="6926129" y="81559"/>
                </a:lnTo>
                <a:cubicBezTo>
                  <a:pt x="6919068" y="81559"/>
                  <a:pt x="6904948" y="81559"/>
                  <a:pt x="6883766" y="81559"/>
                </a:cubicBezTo>
                <a:cubicBezTo>
                  <a:pt x="6876706" y="74499"/>
                  <a:pt x="6876706" y="67439"/>
                  <a:pt x="6883766" y="60378"/>
                </a:cubicBezTo>
                <a:close/>
                <a:moveTo>
                  <a:pt x="6862587" y="60378"/>
                </a:moveTo>
                <a:cubicBezTo>
                  <a:pt x="6869648" y="60378"/>
                  <a:pt x="6873177" y="63908"/>
                  <a:pt x="6873177" y="70968"/>
                </a:cubicBezTo>
                <a:lnTo>
                  <a:pt x="6862587" y="70968"/>
                </a:lnTo>
                <a:cubicBezTo>
                  <a:pt x="6862587" y="70968"/>
                  <a:pt x="6862587" y="67439"/>
                  <a:pt x="6862587" y="60378"/>
                </a:cubicBezTo>
                <a:close/>
                <a:moveTo>
                  <a:pt x="232989" y="60378"/>
                </a:moveTo>
                <a:cubicBezTo>
                  <a:pt x="240048" y="60378"/>
                  <a:pt x="243579" y="63908"/>
                  <a:pt x="243579" y="70968"/>
                </a:cubicBezTo>
                <a:cubicBezTo>
                  <a:pt x="243579" y="78029"/>
                  <a:pt x="240048" y="81559"/>
                  <a:pt x="232989" y="81559"/>
                </a:cubicBezTo>
                <a:close/>
                <a:moveTo>
                  <a:pt x="148265" y="60378"/>
                </a:moveTo>
                <a:cubicBezTo>
                  <a:pt x="155325" y="60378"/>
                  <a:pt x="158856" y="60378"/>
                  <a:pt x="158856" y="60378"/>
                </a:cubicBezTo>
                <a:cubicBezTo>
                  <a:pt x="158856" y="60378"/>
                  <a:pt x="158856" y="62143"/>
                  <a:pt x="158856" y="65674"/>
                </a:cubicBezTo>
                <a:cubicBezTo>
                  <a:pt x="158856" y="69203"/>
                  <a:pt x="158856" y="70968"/>
                  <a:pt x="158856" y="70968"/>
                </a:cubicBezTo>
                <a:cubicBezTo>
                  <a:pt x="158856" y="70968"/>
                  <a:pt x="155325" y="67439"/>
                  <a:pt x="148265" y="60378"/>
                </a:cubicBezTo>
                <a:close/>
                <a:moveTo>
                  <a:pt x="190627" y="49787"/>
                </a:moveTo>
                <a:lnTo>
                  <a:pt x="201217" y="49787"/>
                </a:lnTo>
                <a:cubicBezTo>
                  <a:pt x="201217" y="49787"/>
                  <a:pt x="202983" y="51552"/>
                  <a:pt x="206512" y="55083"/>
                </a:cubicBezTo>
                <a:cubicBezTo>
                  <a:pt x="210043" y="58614"/>
                  <a:pt x="211808" y="60378"/>
                  <a:pt x="211808" y="60378"/>
                </a:cubicBezTo>
                <a:cubicBezTo>
                  <a:pt x="211808" y="60378"/>
                  <a:pt x="208277" y="62143"/>
                  <a:pt x="201217" y="65674"/>
                </a:cubicBezTo>
                <a:cubicBezTo>
                  <a:pt x="194158" y="69203"/>
                  <a:pt x="187096" y="70968"/>
                  <a:pt x="180037" y="70968"/>
                </a:cubicBezTo>
                <a:cubicBezTo>
                  <a:pt x="194158" y="63908"/>
                  <a:pt x="197688" y="56847"/>
                  <a:pt x="190627" y="49787"/>
                </a:cubicBezTo>
                <a:close/>
                <a:moveTo>
                  <a:pt x="308703" y="0"/>
                </a:moveTo>
                <a:lnTo>
                  <a:pt x="6631666" y="0"/>
                </a:lnTo>
                <a:lnTo>
                  <a:pt x="6640188" y="2131"/>
                </a:lnTo>
                <a:cubicBezTo>
                  <a:pt x="6647248" y="5662"/>
                  <a:pt x="6654307" y="7426"/>
                  <a:pt x="6661368" y="7426"/>
                </a:cubicBezTo>
                <a:cubicBezTo>
                  <a:pt x="6682550" y="21547"/>
                  <a:pt x="6696669" y="28607"/>
                  <a:pt x="6703730" y="28607"/>
                </a:cubicBezTo>
                <a:cubicBezTo>
                  <a:pt x="6710791" y="35666"/>
                  <a:pt x="6717850" y="40962"/>
                  <a:pt x="6724910" y="44493"/>
                </a:cubicBezTo>
                <a:cubicBezTo>
                  <a:pt x="6731972" y="48022"/>
                  <a:pt x="6735502" y="49787"/>
                  <a:pt x="6735502" y="49787"/>
                </a:cubicBezTo>
                <a:cubicBezTo>
                  <a:pt x="6742562" y="56847"/>
                  <a:pt x="6749621" y="60378"/>
                  <a:pt x="6756682" y="60378"/>
                </a:cubicBezTo>
                <a:cubicBezTo>
                  <a:pt x="6799044" y="60378"/>
                  <a:pt x="6820224" y="67439"/>
                  <a:pt x="6820224" y="81559"/>
                </a:cubicBezTo>
                <a:cubicBezTo>
                  <a:pt x="6820224" y="81559"/>
                  <a:pt x="6827285" y="81559"/>
                  <a:pt x="6841406" y="81559"/>
                </a:cubicBezTo>
                <a:cubicBezTo>
                  <a:pt x="6841406" y="81559"/>
                  <a:pt x="6843170" y="83324"/>
                  <a:pt x="6846700" y="86854"/>
                </a:cubicBezTo>
                <a:cubicBezTo>
                  <a:pt x="6850230" y="90385"/>
                  <a:pt x="6855525" y="92149"/>
                  <a:pt x="6862587" y="92149"/>
                </a:cubicBezTo>
                <a:cubicBezTo>
                  <a:pt x="6869648" y="99210"/>
                  <a:pt x="6876706" y="102739"/>
                  <a:pt x="6883766" y="102739"/>
                </a:cubicBezTo>
                <a:cubicBezTo>
                  <a:pt x="6890828" y="102739"/>
                  <a:pt x="6896122" y="104504"/>
                  <a:pt x="6899652" y="108035"/>
                </a:cubicBezTo>
                <a:cubicBezTo>
                  <a:pt x="6903183" y="111566"/>
                  <a:pt x="6908477" y="113330"/>
                  <a:pt x="6915539" y="113330"/>
                </a:cubicBezTo>
                <a:cubicBezTo>
                  <a:pt x="6922600" y="113330"/>
                  <a:pt x="6926129" y="113330"/>
                  <a:pt x="6926129" y="113330"/>
                </a:cubicBezTo>
                <a:cubicBezTo>
                  <a:pt x="6919068" y="120391"/>
                  <a:pt x="6920833" y="125685"/>
                  <a:pt x="6931424" y="129216"/>
                </a:cubicBezTo>
                <a:cubicBezTo>
                  <a:pt x="6942014" y="132747"/>
                  <a:pt x="6950840" y="134511"/>
                  <a:pt x="6957900" y="134511"/>
                </a:cubicBezTo>
                <a:lnTo>
                  <a:pt x="6968491" y="134511"/>
                </a:lnTo>
                <a:lnTo>
                  <a:pt x="6957900" y="145101"/>
                </a:lnTo>
                <a:cubicBezTo>
                  <a:pt x="6964960" y="145101"/>
                  <a:pt x="6987906" y="152162"/>
                  <a:pt x="7026737" y="166282"/>
                </a:cubicBezTo>
                <a:cubicBezTo>
                  <a:pt x="7065570" y="180403"/>
                  <a:pt x="7081456" y="183933"/>
                  <a:pt x="7074395" y="176872"/>
                </a:cubicBezTo>
                <a:lnTo>
                  <a:pt x="7084985" y="166282"/>
                </a:lnTo>
                <a:cubicBezTo>
                  <a:pt x="7099106" y="173343"/>
                  <a:pt x="7109696" y="178637"/>
                  <a:pt x="7116756" y="182168"/>
                </a:cubicBezTo>
                <a:cubicBezTo>
                  <a:pt x="7123818" y="185699"/>
                  <a:pt x="7127347" y="190993"/>
                  <a:pt x="7127347" y="198053"/>
                </a:cubicBezTo>
                <a:lnTo>
                  <a:pt x="7137937" y="208645"/>
                </a:lnTo>
                <a:lnTo>
                  <a:pt x="7137937" y="198053"/>
                </a:lnTo>
                <a:lnTo>
                  <a:pt x="7159118" y="208645"/>
                </a:lnTo>
                <a:lnTo>
                  <a:pt x="7180299" y="219234"/>
                </a:lnTo>
                <a:lnTo>
                  <a:pt x="7222660" y="229824"/>
                </a:lnTo>
                <a:cubicBezTo>
                  <a:pt x="7236780" y="236885"/>
                  <a:pt x="7245607" y="243945"/>
                  <a:pt x="7249136" y="251005"/>
                </a:cubicBezTo>
                <a:cubicBezTo>
                  <a:pt x="7252666" y="258066"/>
                  <a:pt x="7261492" y="261597"/>
                  <a:pt x="7275612" y="261597"/>
                </a:cubicBezTo>
                <a:cubicBezTo>
                  <a:pt x="7289732" y="261597"/>
                  <a:pt x="7300322" y="265126"/>
                  <a:pt x="7307384" y="272186"/>
                </a:cubicBezTo>
                <a:lnTo>
                  <a:pt x="7307384" y="282776"/>
                </a:lnTo>
                <a:lnTo>
                  <a:pt x="7317974" y="282776"/>
                </a:lnTo>
                <a:lnTo>
                  <a:pt x="7370926" y="293368"/>
                </a:lnTo>
                <a:cubicBezTo>
                  <a:pt x="7377986" y="293368"/>
                  <a:pt x="7385047" y="295132"/>
                  <a:pt x="7392107" y="298662"/>
                </a:cubicBezTo>
                <a:cubicBezTo>
                  <a:pt x="7399168" y="302193"/>
                  <a:pt x="7402697" y="303957"/>
                  <a:pt x="7402697" y="303957"/>
                </a:cubicBezTo>
                <a:cubicBezTo>
                  <a:pt x="7430938" y="303957"/>
                  <a:pt x="7437999" y="311018"/>
                  <a:pt x="7423878" y="325139"/>
                </a:cubicBezTo>
                <a:cubicBezTo>
                  <a:pt x="7423878" y="318078"/>
                  <a:pt x="7420348" y="314549"/>
                  <a:pt x="7413288" y="314549"/>
                </a:cubicBezTo>
                <a:lnTo>
                  <a:pt x="7413288" y="325139"/>
                </a:lnTo>
                <a:cubicBezTo>
                  <a:pt x="7420348" y="332199"/>
                  <a:pt x="7423878" y="332199"/>
                  <a:pt x="7423878" y="325139"/>
                </a:cubicBezTo>
                <a:cubicBezTo>
                  <a:pt x="7423878" y="332199"/>
                  <a:pt x="7423878" y="335728"/>
                  <a:pt x="7423878" y="335728"/>
                </a:cubicBezTo>
                <a:cubicBezTo>
                  <a:pt x="7423878" y="335728"/>
                  <a:pt x="7427408" y="339259"/>
                  <a:pt x="7434468" y="346320"/>
                </a:cubicBezTo>
                <a:cubicBezTo>
                  <a:pt x="7434468" y="360440"/>
                  <a:pt x="7437999" y="369265"/>
                  <a:pt x="7445059" y="372795"/>
                </a:cubicBezTo>
                <a:cubicBezTo>
                  <a:pt x="7452120" y="376326"/>
                  <a:pt x="7459178" y="378091"/>
                  <a:pt x="7466240" y="378091"/>
                </a:cubicBezTo>
                <a:lnTo>
                  <a:pt x="7487420" y="378091"/>
                </a:lnTo>
                <a:lnTo>
                  <a:pt x="7466240" y="367501"/>
                </a:lnTo>
                <a:cubicBezTo>
                  <a:pt x="7452120" y="367501"/>
                  <a:pt x="7445059" y="363970"/>
                  <a:pt x="7445059" y="356909"/>
                </a:cubicBezTo>
                <a:cubicBezTo>
                  <a:pt x="7445059" y="356909"/>
                  <a:pt x="7445059" y="355145"/>
                  <a:pt x="7445059" y="351614"/>
                </a:cubicBezTo>
                <a:cubicBezTo>
                  <a:pt x="7445059" y="348084"/>
                  <a:pt x="7441530" y="342789"/>
                  <a:pt x="7434468" y="335728"/>
                </a:cubicBezTo>
                <a:lnTo>
                  <a:pt x="7445059" y="335728"/>
                </a:lnTo>
                <a:cubicBezTo>
                  <a:pt x="7466240" y="342789"/>
                  <a:pt x="7473300" y="346320"/>
                  <a:pt x="7466240" y="346320"/>
                </a:cubicBezTo>
                <a:lnTo>
                  <a:pt x="7490068" y="354262"/>
                </a:lnTo>
                <a:lnTo>
                  <a:pt x="7498011" y="346320"/>
                </a:lnTo>
                <a:cubicBezTo>
                  <a:pt x="7505072" y="346320"/>
                  <a:pt x="7508601" y="349849"/>
                  <a:pt x="7508601" y="356909"/>
                </a:cubicBezTo>
                <a:lnTo>
                  <a:pt x="7498011" y="356909"/>
                </a:lnTo>
                <a:cubicBezTo>
                  <a:pt x="7505072" y="363970"/>
                  <a:pt x="7512130" y="367501"/>
                  <a:pt x="7519192" y="367501"/>
                </a:cubicBezTo>
                <a:lnTo>
                  <a:pt x="7529782" y="367501"/>
                </a:lnTo>
                <a:cubicBezTo>
                  <a:pt x="7529782" y="367501"/>
                  <a:pt x="7529782" y="363970"/>
                  <a:pt x="7529782" y="356909"/>
                </a:cubicBezTo>
                <a:lnTo>
                  <a:pt x="7540374" y="367501"/>
                </a:lnTo>
                <a:lnTo>
                  <a:pt x="7572144" y="378091"/>
                </a:lnTo>
                <a:cubicBezTo>
                  <a:pt x="7579204" y="378091"/>
                  <a:pt x="7584500" y="379855"/>
                  <a:pt x="7588030" y="383386"/>
                </a:cubicBezTo>
                <a:cubicBezTo>
                  <a:pt x="7591559" y="386916"/>
                  <a:pt x="7603915" y="392211"/>
                  <a:pt x="7625096" y="399272"/>
                </a:cubicBezTo>
                <a:cubicBezTo>
                  <a:pt x="7766300" y="434573"/>
                  <a:pt x="7889856" y="469874"/>
                  <a:pt x="7995760" y="505176"/>
                </a:cubicBezTo>
                <a:lnTo>
                  <a:pt x="8080483" y="526357"/>
                </a:lnTo>
                <a:cubicBezTo>
                  <a:pt x="8101664" y="533416"/>
                  <a:pt x="8136965" y="544007"/>
                  <a:pt x="8186387" y="558128"/>
                </a:cubicBezTo>
                <a:cubicBezTo>
                  <a:pt x="8186387" y="558128"/>
                  <a:pt x="8188154" y="559892"/>
                  <a:pt x="8191683" y="563423"/>
                </a:cubicBezTo>
                <a:cubicBezTo>
                  <a:pt x="8195213" y="566953"/>
                  <a:pt x="8200508" y="568718"/>
                  <a:pt x="8207569" y="568718"/>
                </a:cubicBezTo>
                <a:cubicBezTo>
                  <a:pt x="8214629" y="568718"/>
                  <a:pt x="8232279" y="572248"/>
                  <a:pt x="8260521" y="579309"/>
                </a:cubicBezTo>
                <a:cubicBezTo>
                  <a:pt x="8352305" y="607549"/>
                  <a:pt x="8408787" y="625200"/>
                  <a:pt x="8429968" y="632261"/>
                </a:cubicBezTo>
                <a:cubicBezTo>
                  <a:pt x="8437028" y="632261"/>
                  <a:pt x="8447618" y="634026"/>
                  <a:pt x="8461739" y="637555"/>
                </a:cubicBezTo>
                <a:cubicBezTo>
                  <a:pt x="8475858" y="641086"/>
                  <a:pt x="8488214" y="644615"/>
                  <a:pt x="8498805" y="648146"/>
                </a:cubicBezTo>
                <a:cubicBezTo>
                  <a:pt x="8509395" y="651677"/>
                  <a:pt x="8514691" y="653442"/>
                  <a:pt x="8514691" y="653442"/>
                </a:cubicBezTo>
                <a:cubicBezTo>
                  <a:pt x="8514691" y="653442"/>
                  <a:pt x="8504100" y="653442"/>
                  <a:pt x="8482920" y="653442"/>
                </a:cubicBezTo>
                <a:cubicBezTo>
                  <a:pt x="8482920" y="653442"/>
                  <a:pt x="8479390" y="653442"/>
                  <a:pt x="8472329" y="653442"/>
                </a:cubicBezTo>
                <a:cubicBezTo>
                  <a:pt x="8465268" y="653442"/>
                  <a:pt x="8458209" y="653442"/>
                  <a:pt x="8451148" y="653442"/>
                </a:cubicBezTo>
                <a:cubicBezTo>
                  <a:pt x="8444087" y="653442"/>
                  <a:pt x="8438792" y="651677"/>
                  <a:pt x="8435262" y="648146"/>
                </a:cubicBezTo>
                <a:cubicBezTo>
                  <a:pt x="8431733" y="644615"/>
                  <a:pt x="8429968" y="642851"/>
                  <a:pt x="8429968" y="642851"/>
                </a:cubicBezTo>
                <a:cubicBezTo>
                  <a:pt x="8422906" y="635790"/>
                  <a:pt x="8414082" y="632261"/>
                  <a:pt x="8403491" y="632261"/>
                </a:cubicBezTo>
                <a:cubicBezTo>
                  <a:pt x="8392901" y="632261"/>
                  <a:pt x="8384076" y="632261"/>
                  <a:pt x="8377016" y="632261"/>
                </a:cubicBezTo>
                <a:cubicBezTo>
                  <a:pt x="8369954" y="625200"/>
                  <a:pt x="8362895" y="621670"/>
                  <a:pt x="8355835" y="621670"/>
                </a:cubicBezTo>
                <a:cubicBezTo>
                  <a:pt x="8348773" y="621670"/>
                  <a:pt x="8338183" y="621670"/>
                  <a:pt x="8324064" y="621670"/>
                </a:cubicBezTo>
                <a:cubicBezTo>
                  <a:pt x="8302883" y="614611"/>
                  <a:pt x="8288762" y="611080"/>
                  <a:pt x="8281702" y="611080"/>
                </a:cubicBezTo>
                <a:cubicBezTo>
                  <a:pt x="8274641" y="611080"/>
                  <a:pt x="8271112" y="611080"/>
                  <a:pt x="8271112" y="611080"/>
                </a:cubicBezTo>
                <a:lnTo>
                  <a:pt x="8207569" y="589899"/>
                </a:lnTo>
                <a:cubicBezTo>
                  <a:pt x="8179327" y="582838"/>
                  <a:pt x="8161677" y="577544"/>
                  <a:pt x="8154617" y="574013"/>
                </a:cubicBezTo>
                <a:cubicBezTo>
                  <a:pt x="8147556" y="570482"/>
                  <a:pt x="8144027" y="568718"/>
                  <a:pt x="8144027" y="568718"/>
                </a:cubicBezTo>
                <a:cubicBezTo>
                  <a:pt x="8144027" y="561659"/>
                  <a:pt x="8142261" y="558128"/>
                  <a:pt x="8138731" y="558128"/>
                </a:cubicBezTo>
                <a:cubicBezTo>
                  <a:pt x="8135202" y="558128"/>
                  <a:pt x="8133435" y="558128"/>
                  <a:pt x="8133435" y="558128"/>
                </a:cubicBezTo>
                <a:lnTo>
                  <a:pt x="8101664" y="558128"/>
                </a:lnTo>
                <a:cubicBezTo>
                  <a:pt x="8094604" y="551067"/>
                  <a:pt x="8091075" y="551067"/>
                  <a:pt x="8091075" y="558128"/>
                </a:cubicBezTo>
                <a:lnTo>
                  <a:pt x="8059302" y="536947"/>
                </a:lnTo>
                <a:lnTo>
                  <a:pt x="8048712" y="536947"/>
                </a:lnTo>
                <a:cubicBezTo>
                  <a:pt x="8041652" y="536947"/>
                  <a:pt x="8034593" y="536947"/>
                  <a:pt x="8027531" y="536947"/>
                </a:cubicBezTo>
                <a:cubicBezTo>
                  <a:pt x="8020471" y="536947"/>
                  <a:pt x="8013412" y="536947"/>
                  <a:pt x="8006350" y="536947"/>
                </a:cubicBezTo>
                <a:cubicBezTo>
                  <a:pt x="7999290" y="536947"/>
                  <a:pt x="7993994" y="535182"/>
                  <a:pt x="7990465" y="531651"/>
                </a:cubicBezTo>
                <a:cubicBezTo>
                  <a:pt x="7986935" y="528122"/>
                  <a:pt x="7983404" y="526357"/>
                  <a:pt x="7979875" y="526357"/>
                </a:cubicBezTo>
                <a:cubicBezTo>
                  <a:pt x="7976346" y="526357"/>
                  <a:pt x="7971050" y="526357"/>
                  <a:pt x="7963990" y="526357"/>
                </a:cubicBezTo>
                <a:cubicBezTo>
                  <a:pt x="7956928" y="526357"/>
                  <a:pt x="7953398" y="526357"/>
                  <a:pt x="7953398" y="526357"/>
                </a:cubicBezTo>
                <a:lnTo>
                  <a:pt x="7921627" y="515766"/>
                </a:lnTo>
                <a:cubicBezTo>
                  <a:pt x="7921627" y="515766"/>
                  <a:pt x="7921627" y="517530"/>
                  <a:pt x="7921627" y="521061"/>
                </a:cubicBezTo>
                <a:cubicBezTo>
                  <a:pt x="7921627" y="524592"/>
                  <a:pt x="7925157" y="526357"/>
                  <a:pt x="7932219" y="526357"/>
                </a:cubicBezTo>
                <a:cubicBezTo>
                  <a:pt x="7939279" y="526357"/>
                  <a:pt x="7944575" y="528122"/>
                  <a:pt x="7948104" y="531651"/>
                </a:cubicBezTo>
                <a:cubicBezTo>
                  <a:pt x="7951634" y="535182"/>
                  <a:pt x="7953398" y="536947"/>
                  <a:pt x="7953398" y="536947"/>
                </a:cubicBezTo>
                <a:cubicBezTo>
                  <a:pt x="7953398" y="536947"/>
                  <a:pt x="7955164" y="536947"/>
                  <a:pt x="7958694" y="536947"/>
                </a:cubicBezTo>
                <a:cubicBezTo>
                  <a:pt x="7962223" y="536947"/>
                  <a:pt x="7965754" y="536947"/>
                  <a:pt x="7969284" y="536947"/>
                </a:cubicBezTo>
                <a:cubicBezTo>
                  <a:pt x="7972815" y="536947"/>
                  <a:pt x="7978109" y="538711"/>
                  <a:pt x="7985171" y="542242"/>
                </a:cubicBezTo>
                <a:cubicBezTo>
                  <a:pt x="7992231" y="545772"/>
                  <a:pt x="7999290" y="549303"/>
                  <a:pt x="8006350" y="552832"/>
                </a:cubicBezTo>
                <a:cubicBezTo>
                  <a:pt x="8013412" y="556363"/>
                  <a:pt x="8016942" y="556363"/>
                  <a:pt x="8016942" y="552832"/>
                </a:cubicBezTo>
                <a:cubicBezTo>
                  <a:pt x="8016942" y="549303"/>
                  <a:pt x="8020471" y="551067"/>
                  <a:pt x="8027531" y="558128"/>
                </a:cubicBezTo>
                <a:cubicBezTo>
                  <a:pt x="8034593" y="558128"/>
                  <a:pt x="8039887" y="559892"/>
                  <a:pt x="8043417" y="563423"/>
                </a:cubicBezTo>
                <a:cubicBezTo>
                  <a:pt x="8046946" y="566953"/>
                  <a:pt x="8052242" y="568718"/>
                  <a:pt x="8059302" y="568718"/>
                </a:cubicBezTo>
                <a:cubicBezTo>
                  <a:pt x="8080483" y="568718"/>
                  <a:pt x="8096369" y="570482"/>
                  <a:pt x="8106960" y="574013"/>
                </a:cubicBezTo>
                <a:cubicBezTo>
                  <a:pt x="8117550" y="577544"/>
                  <a:pt x="8124610" y="581074"/>
                  <a:pt x="8128141" y="584603"/>
                </a:cubicBezTo>
                <a:cubicBezTo>
                  <a:pt x="8131671" y="588134"/>
                  <a:pt x="8136965" y="589899"/>
                  <a:pt x="8144027" y="589899"/>
                </a:cubicBezTo>
                <a:lnTo>
                  <a:pt x="8154617" y="589899"/>
                </a:lnTo>
                <a:lnTo>
                  <a:pt x="8154617" y="600490"/>
                </a:lnTo>
                <a:lnTo>
                  <a:pt x="8165206" y="600490"/>
                </a:lnTo>
                <a:lnTo>
                  <a:pt x="8165206" y="589899"/>
                </a:lnTo>
                <a:cubicBezTo>
                  <a:pt x="8172268" y="596959"/>
                  <a:pt x="8175798" y="600490"/>
                  <a:pt x="8175798" y="600490"/>
                </a:cubicBezTo>
                <a:lnTo>
                  <a:pt x="8196979" y="611080"/>
                </a:lnTo>
                <a:cubicBezTo>
                  <a:pt x="8204039" y="604019"/>
                  <a:pt x="8216394" y="604019"/>
                  <a:pt x="8234045" y="611080"/>
                </a:cubicBezTo>
                <a:cubicBezTo>
                  <a:pt x="8251695" y="618140"/>
                  <a:pt x="8281702" y="625200"/>
                  <a:pt x="8324064" y="632261"/>
                </a:cubicBezTo>
                <a:cubicBezTo>
                  <a:pt x="8338183" y="639321"/>
                  <a:pt x="8350539" y="642851"/>
                  <a:pt x="8361130" y="642851"/>
                </a:cubicBezTo>
                <a:cubicBezTo>
                  <a:pt x="8371720" y="642851"/>
                  <a:pt x="8378781" y="644615"/>
                  <a:pt x="8382310" y="648146"/>
                </a:cubicBezTo>
                <a:cubicBezTo>
                  <a:pt x="8385840" y="651677"/>
                  <a:pt x="8391135" y="649911"/>
                  <a:pt x="8398196" y="642851"/>
                </a:cubicBezTo>
                <a:lnTo>
                  <a:pt x="8398196" y="653442"/>
                </a:lnTo>
                <a:cubicBezTo>
                  <a:pt x="8398196" y="653442"/>
                  <a:pt x="8408787" y="656971"/>
                  <a:pt x="8429968" y="664031"/>
                </a:cubicBezTo>
                <a:cubicBezTo>
                  <a:pt x="8444087" y="664031"/>
                  <a:pt x="8454678" y="664031"/>
                  <a:pt x="8461739" y="664031"/>
                </a:cubicBezTo>
                <a:cubicBezTo>
                  <a:pt x="8468799" y="664031"/>
                  <a:pt x="8472329" y="664031"/>
                  <a:pt x="8472329" y="664031"/>
                </a:cubicBezTo>
                <a:cubicBezTo>
                  <a:pt x="8472329" y="671092"/>
                  <a:pt x="8479390" y="674621"/>
                  <a:pt x="8493510" y="674621"/>
                </a:cubicBezTo>
                <a:lnTo>
                  <a:pt x="8525281" y="685213"/>
                </a:lnTo>
                <a:cubicBezTo>
                  <a:pt x="8518220" y="685213"/>
                  <a:pt x="8514691" y="685213"/>
                  <a:pt x="8514691" y="685213"/>
                </a:cubicBezTo>
                <a:cubicBezTo>
                  <a:pt x="8514691" y="692273"/>
                  <a:pt x="8511161" y="695803"/>
                  <a:pt x="8504100" y="695803"/>
                </a:cubicBezTo>
                <a:cubicBezTo>
                  <a:pt x="8497039" y="695803"/>
                  <a:pt x="8493510" y="695803"/>
                  <a:pt x="8493510" y="695803"/>
                </a:cubicBezTo>
                <a:cubicBezTo>
                  <a:pt x="8493510" y="702863"/>
                  <a:pt x="8493510" y="706394"/>
                  <a:pt x="8493510" y="706394"/>
                </a:cubicBezTo>
                <a:cubicBezTo>
                  <a:pt x="8493510" y="706394"/>
                  <a:pt x="8489980" y="706394"/>
                  <a:pt x="8482920" y="706394"/>
                </a:cubicBezTo>
                <a:lnTo>
                  <a:pt x="8472329" y="706394"/>
                </a:lnTo>
                <a:cubicBezTo>
                  <a:pt x="8479390" y="699334"/>
                  <a:pt x="8479390" y="695803"/>
                  <a:pt x="8472329" y="695803"/>
                </a:cubicBezTo>
                <a:cubicBezTo>
                  <a:pt x="8465268" y="695803"/>
                  <a:pt x="8459973" y="695803"/>
                  <a:pt x="8456443" y="695803"/>
                </a:cubicBezTo>
                <a:cubicBezTo>
                  <a:pt x="8452914" y="695803"/>
                  <a:pt x="8445853" y="699334"/>
                  <a:pt x="8435262" y="706394"/>
                </a:cubicBezTo>
                <a:cubicBezTo>
                  <a:pt x="8424672" y="713453"/>
                  <a:pt x="8419377" y="713453"/>
                  <a:pt x="8419377" y="706394"/>
                </a:cubicBezTo>
                <a:cubicBezTo>
                  <a:pt x="8419377" y="699334"/>
                  <a:pt x="8419377" y="695803"/>
                  <a:pt x="8419377" y="695803"/>
                </a:cubicBezTo>
                <a:lnTo>
                  <a:pt x="8408787" y="685213"/>
                </a:lnTo>
                <a:cubicBezTo>
                  <a:pt x="8408787" y="685213"/>
                  <a:pt x="8407021" y="685213"/>
                  <a:pt x="8403491" y="685213"/>
                </a:cubicBezTo>
                <a:cubicBezTo>
                  <a:pt x="8399962" y="685213"/>
                  <a:pt x="8394666" y="685213"/>
                  <a:pt x="8387606" y="685213"/>
                </a:cubicBezTo>
                <a:cubicBezTo>
                  <a:pt x="8387606" y="678152"/>
                  <a:pt x="8384076" y="678152"/>
                  <a:pt x="8377016" y="685213"/>
                </a:cubicBezTo>
                <a:lnTo>
                  <a:pt x="8366425" y="685213"/>
                </a:lnTo>
                <a:lnTo>
                  <a:pt x="8302883" y="653442"/>
                </a:lnTo>
                <a:cubicBezTo>
                  <a:pt x="8281702" y="653442"/>
                  <a:pt x="8264050" y="651677"/>
                  <a:pt x="8249931" y="648146"/>
                </a:cubicBezTo>
                <a:cubicBezTo>
                  <a:pt x="8235810" y="644615"/>
                  <a:pt x="8223454" y="642851"/>
                  <a:pt x="8212864" y="642851"/>
                </a:cubicBezTo>
                <a:cubicBezTo>
                  <a:pt x="8202273" y="642851"/>
                  <a:pt x="8191683" y="639321"/>
                  <a:pt x="8181093" y="632261"/>
                </a:cubicBezTo>
                <a:cubicBezTo>
                  <a:pt x="8170502" y="625200"/>
                  <a:pt x="8156383" y="621670"/>
                  <a:pt x="8138731" y="621670"/>
                </a:cubicBezTo>
                <a:cubicBezTo>
                  <a:pt x="8121079" y="621670"/>
                  <a:pt x="8110490" y="619905"/>
                  <a:pt x="8106960" y="616375"/>
                </a:cubicBezTo>
                <a:cubicBezTo>
                  <a:pt x="8103431" y="612844"/>
                  <a:pt x="8098135" y="609315"/>
                  <a:pt x="8091075" y="605784"/>
                </a:cubicBezTo>
                <a:cubicBezTo>
                  <a:pt x="8084013" y="602255"/>
                  <a:pt x="8076954" y="604019"/>
                  <a:pt x="8069894" y="611080"/>
                </a:cubicBezTo>
                <a:cubicBezTo>
                  <a:pt x="8084013" y="611080"/>
                  <a:pt x="8092839" y="614611"/>
                  <a:pt x="8096369" y="621670"/>
                </a:cubicBezTo>
                <a:cubicBezTo>
                  <a:pt x="8099898" y="628730"/>
                  <a:pt x="8105194" y="632261"/>
                  <a:pt x="8112254" y="632261"/>
                </a:cubicBezTo>
                <a:cubicBezTo>
                  <a:pt x="8140497" y="632261"/>
                  <a:pt x="8154617" y="635790"/>
                  <a:pt x="8154617" y="642851"/>
                </a:cubicBezTo>
                <a:cubicBezTo>
                  <a:pt x="8154617" y="649911"/>
                  <a:pt x="8158146" y="653442"/>
                  <a:pt x="8165206" y="653442"/>
                </a:cubicBezTo>
                <a:lnTo>
                  <a:pt x="8207569" y="664031"/>
                </a:lnTo>
                <a:cubicBezTo>
                  <a:pt x="8214629" y="664031"/>
                  <a:pt x="8221689" y="664031"/>
                  <a:pt x="8228750" y="664031"/>
                </a:cubicBezTo>
                <a:cubicBezTo>
                  <a:pt x="8228750" y="656971"/>
                  <a:pt x="8230516" y="655207"/>
                  <a:pt x="8234045" y="658736"/>
                </a:cubicBezTo>
                <a:cubicBezTo>
                  <a:pt x="8237575" y="662267"/>
                  <a:pt x="8242869" y="664031"/>
                  <a:pt x="8249931" y="664031"/>
                </a:cubicBezTo>
                <a:cubicBezTo>
                  <a:pt x="8256991" y="671092"/>
                  <a:pt x="8264050" y="674621"/>
                  <a:pt x="8271112" y="674621"/>
                </a:cubicBezTo>
                <a:cubicBezTo>
                  <a:pt x="8292291" y="674621"/>
                  <a:pt x="8295821" y="678152"/>
                  <a:pt x="8281702" y="685213"/>
                </a:cubicBezTo>
                <a:lnTo>
                  <a:pt x="8260521" y="695803"/>
                </a:lnTo>
                <a:lnTo>
                  <a:pt x="8271112" y="706394"/>
                </a:lnTo>
                <a:cubicBezTo>
                  <a:pt x="8334654" y="727574"/>
                  <a:pt x="8369954" y="734634"/>
                  <a:pt x="8377016" y="727574"/>
                </a:cubicBezTo>
                <a:lnTo>
                  <a:pt x="8355835" y="716984"/>
                </a:lnTo>
                <a:lnTo>
                  <a:pt x="8313473" y="706394"/>
                </a:lnTo>
                <a:cubicBezTo>
                  <a:pt x="8313473" y="706394"/>
                  <a:pt x="8309943" y="704629"/>
                  <a:pt x="8302883" y="701098"/>
                </a:cubicBezTo>
                <a:cubicBezTo>
                  <a:pt x="8295821" y="697567"/>
                  <a:pt x="8292291" y="699334"/>
                  <a:pt x="8292291" y="706394"/>
                </a:cubicBezTo>
                <a:lnTo>
                  <a:pt x="8292291" y="695803"/>
                </a:lnTo>
                <a:cubicBezTo>
                  <a:pt x="8299353" y="688742"/>
                  <a:pt x="8302883" y="685213"/>
                  <a:pt x="8302883" y="685213"/>
                </a:cubicBezTo>
                <a:lnTo>
                  <a:pt x="8324064" y="685213"/>
                </a:lnTo>
                <a:cubicBezTo>
                  <a:pt x="8345244" y="685213"/>
                  <a:pt x="8355835" y="688742"/>
                  <a:pt x="8355835" y="695803"/>
                </a:cubicBezTo>
                <a:cubicBezTo>
                  <a:pt x="8362895" y="702863"/>
                  <a:pt x="8373486" y="702863"/>
                  <a:pt x="8387606" y="695803"/>
                </a:cubicBezTo>
                <a:lnTo>
                  <a:pt x="8408787" y="716984"/>
                </a:lnTo>
                <a:lnTo>
                  <a:pt x="8419377" y="727574"/>
                </a:lnTo>
                <a:lnTo>
                  <a:pt x="8429968" y="727574"/>
                </a:lnTo>
                <a:cubicBezTo>
                  <a:pt x="8429968" y="727574"/>
                  <a:pt x="8433497" y="727574"/>
                  <a:pt x="8440558" y="727574"/>
                </a:cubicBezTo>
                <a:lnTo>
                  <a:pt x="8461739" y="727574"/>
                </a:lnTo>
                <a:lnTo>
                  <a:pt x="8472329" y="738165"/>
                </a:lnTo>
                <a:cubicBezTo>
                  <a:pt x="8472329" y="752286"/>
                  <a:pt x="8472329" y="759346"/>
                  <a:pt x="8472329" y="759346"/>
                </a:cubicBezTo>
                <a:cubicBezTo>
                  <a:pt x="8479390" y="759346"/>
                  <a:pt x="8486449" y="762875"/>
                  <a:pt x="8493510" y="769936"/>
                </a:cubicBezTo>
                <a:cubicBezTo>
                  <a:pt x="8479390" y="776996"/>
                  <a:pt x="8468799" y="780526"/>
                  <a:pt x="8461739" y="780526"/>
                </a:cubicBezTo>
                <a:lnTo>
                  <a:pt x="8461739" y="769936"/>
                </a:lnTo>
                <a:cubicBezTo>
                  <a:pt x="8461739" y="769936"/>
                  <a:pt x="8458209" y="773467"/>
                  <a:pt x="8451148" y="780526"/>
                </a:cubicBezTo>
                <a:lnTo>
                  <a:pt x="8408787" y="769936"/>
                </a:lnTo>
                <a:cubicBezTo>
                  <a:pt x="8394666" y="769936"/>
                  <a:pt x="8373486" y="769936"/>
                  <a:pt x="8345244" y="769936"/>
                </a:cubicBezTo>
                <a:cubicBezTo>
                  <a:pt x="8317002" y="769936"/>
                  <a:pt x="8302883" y="769936"/>
                  <a:pt x="8302883" y="769936"/>
                </a:cubicBezTo>
                <a:cubicBezTo>
                  <a:pt x="8295821" y="769936"/>
                  <a:pt x="8292291" y="766405"/>
                  <a:pt x="8292291" y="759346"/>
                </a:cubicBezTo>
                <a:cubicBezTo>
                  <a:pt x="8292291" y="752286"/>
                  <a:pt x="8292291" y="748755"/>
                  <a:pt x="8292291" y="748755"/>
                </a:cubicBezTo>
                <a:cubicBezTo>
                  <a:pt x="8292291" y="748755"/>
                  <a:pt x="8288762" y="752286"/>
                  <a:pt x="8281702" y="759346"/>
                </a:cubicBezTo>
                <a:lnTo>
                  <a:pt x="8249931" y="748755"/>
                </a:lnTo>
                <a:cubicBezTo>
                  <a:pt x="8249931" y="748755"/>
                  <a:pt x="8246401" y="748755"/>
                  <a:pt x="8239339" y="748755"/>
                </a:cubicBezTo>
                <a:cubicBezTo>
                  <a:pt x="8232279" y="748755"/>
                  <a:pt x="8226983" y="748755"/>
                  <a:pt x="8223454" y="748755"/>
                </a:cubicBezTo>
                <a:cubicBezTo>
                  <a:pt x="8219925" y="748755"/>
                  <a:pt x="8216394" y="748755"/>
                  <a:pt x="8212864" y="748755"/>
                </a:cubicBezTo>
                <a:cubicBezTo>
                  <a:pt x="8209335" y="748755"/>
                  <a:pt x="8207569" y="748755"/>
                  <a:pt x="8207569" y="748755"/>
                </a:cubicBezTo>
                <a:lnTo>
                  <a:pt x="8175798" y="738165"/>
                </a:lnTo>
                <a:cubicBezTo>
                  <a:pt x="8175798" y="745225"/>
                  <a:pt x="8177564" y="748755"/>
                  <a:pt x="8181093" y="748755"/>
                </a:cubicBezTo>
                <a:cubicBezTo>
                  <a:pt x="8184623" y="748755"/>
                  <a:pt x="8189917" y="748755"/>
                  <a:pt x="8196979" y="748755"/>
                </a:cubicBezTo>
                <a:lnTo>
                  <a:pt x="8218160" y="759346"/>
                </a:lnTo>
                <a:cubicBezTo>
                  <a:pt x="8225220" y="759346"/>
                  <a:pt x="8230516" y="759346"/>
                  <a:pt x="8234045" y="759346"/>
                </a:cubicBezTo>
                <a:cubicBezTo>
                  <a:pt x="8237575" y="759346"/>
                  <a:pt x="8239339" y="762875"/>
                  <a:pt x="8239339" y="769936"/>
                </a:cubicBezTo>
                <a:cubicBezTo>
                  <a:pt x="8239339" y="769936"/>
                  <a:pt x="8237575" y="771701"/>
                  <a:pt x="8234045" y="775231"/>
                </a:cubicBezTo>
                <a:cubicBezTo>
                  <a:pt x="8230516" y="778761"/>
                  <a:pt x="8225220" y="780526"/>
                  <a:pt x="8218160" y="780526"/>
                </a:cubicBezTo>
                <a:cubicBezTo>
                  <a:pt x="8211098" y="780526"/>
                  <a:pt x="8207569" y="780526"/>
                  <a:pt x="8207569" y="780526"/>
                </a:cubicBezTo>
                <a:lnTo>
                  <a:pt x="8398196" y="822888"/>
                </a:lnTo>
                <a:cubicBezTo>
                  <a:pt x="8426438" y="829948"/>
                  <a:pt x="8447618" y="833478"/>
                  <a:pt x="8461739" y="833478"/>
                </a:cubicBezTo>
                <a:lnTo>
                  <a:pt x="8482920" y="844069"/>
                </a:lnTo>
                <a:lnTo>
                  <a:pt x="8461739" y="844069"/>
                </a:lnTo>
                <a:lnTo>
                  <a:pt x="8398196" y="854659"/>
                </a:lnTo>
                <a:lnTo>
                  <a:pt x="8377016" y="854659"/>
                </a:lnTo>
                <a:cubicBezTo>
                  <a:pt x="8369954" y="854659"/>
                  <a:pt x="8362895" y="854659"/>
                  <a:pt x="8355835" y="854659"/>
                </a:cubicBezTo>
                <a:cubicBezTo>
                  <a:pt x="8348773" y="854659"/>
                  <a:pt x="8345244" y="851129"/>
                  <a:pt x="8345244" y="844069"/>
                </a:cubicBezTo>
                <a:cubicBezTo>
                  <a:pt x="8338183" y="844069"/>
                  <a:pt x="8331124" y="844069"/>
                  <a:pt x="8324064" y="844069"/>
                </a:cubicBezTo>
                <a:cubicBezTo>
                  <a:pt x="8281702" y="851129"/>
                  <a:pt x="8246401" y="847600"/>
                  <a:pt x="8218160" y="833478"/>
                </a:cubicBezTo>
                <a:cubicBezTo>
                  <a:pt x="8218160" y="833478"/>
                  <a:pt x="8216394" y="833478"/>
                  <a:pt x="8212864" y="833478"/>
                </a:cubicBezTo>
                <a:cubicBezTo>
                  <a:pt x="8209335" y="833478"/>
                  <a:pt x="8204039" y="833478"/>
                  <a:pt x="8196979" y="833478"/>
                </a:cubicBezTo>
                <a:lnTo>
                  <a:pt x="8196979" y="844069"/>
                </a:lnTo>
                <a:cubicBezTo>
                  <a:pt x="8204039" y="844069"/>
                  <a:pt x="8214629" y="847600"/>
                  <a:pt x="8228750" y="854659"/>
                </a:cubicBezTo>
                <a:cubicBezTo>
                  <a:pt x="8242869" y="861719"/>
                  <a:pt x="8253460" y="865250"/>
                  <a:pt x="8260521" y="865250"/>
                </a:cubicBezTo>
                <a:cubicBezTo>
                  <a:pt x="8288762" y="879371"/>
                  <a:pt x="8306412" y="882900"/>
                  <a:pt x="8313473" y="875840"/>
                </a:cubicBezTo>
                <a:cubicBezTo>
                  <a:pt x="8320533" y="868779"/>
                  <a:pt x="8334654" y="868779"/>
                  <a:pt x="8355835" y="875840"/>
                </a:cubicBezTo>
                <a:cubicBezTo>
                  <a:pt x="8369954" y="882900"/>
                  <a:pt x="8377016" y="889961"/>
                  <a:pt x="8377016" y="897021"/>
                </a:cubicBezTo>
                <a:cubicBezTo>
                  <a:pt x="8362895" y="897021"/>
                  <a:pt x="8355835" y="893490"/>
                  <a:pt x="8355835" y="886431"/>
                </a:cubicBezTo>
                <a:lnTo>
                  <a:pt x="8334654" y="886431"/>
                </a:lnTo>
                <a:lnTo>
                  <a:pt x="8408787" y="918202"/>
                </a:lnTo>
                <a:lnTo>
                  <a:pt x="8440558" y="928792"/>
                </a:lnTo>
                <a:cubicBezTo>
                  <a:pt x="8440558" y="935852"/>
                  <a:pt x="8437028" y="939383"/>
                  <a:pt x="8429968" y="939383"/>
                </a:cubicBezTo>
                <a:cubicBezTo>
                  <a:pt x="8422906" y="939383"/>
                  <a:pt x="8408787" y="939383"/>
                  <a:pt x="8387606" y="939383"/>
                </a:cubicBezTo>
                <a:cubicBezTo>
                  <a:pt x="8380545" y="939383"/>
                  <a:pt x="8371720" y="937617"/>
                  <a:pt x="8361130" y="934087"/>
                </a:cubicBezTo>
                <a:cubicBezTo>
                  <a:pt x="8350539" y="930557"/>
                  <a:pt x="8345244" y="928792"/>
                  <a:pt x="8345244" y="928792"/>
                </a:cubicBezTo>
                <a:cubicBezTo>
                  <a:pt x="8338183" y="921731"/>
                  <a:pt x="8332888" y="919967"/>
                  <a:pt x="8329358" y="923496"/>
                </a:cubicBezTo>
                <a:cubicBezTo>
                  <a:pt x="8325829" y="927027"/>
                  <a:pt x="8317002" y="925261"/>
                  <a:pt x="8302883" y="918202"/>
                </a:cubicBezTo>
                <a:cubicBezTo>
                  <a:pt x="8302883" y="918202"/>
                  <a:pt x="8299353" y="916437"/>
                  <a:pt x="8292291" y="912906"/>
                </a:cubicBezTo>
                <a:cubicBezTo>
                  <a:pt x="8285231" y="909375"/>
                  <a:pt x="8281702" y="907611"/>
                  <a:pt x="8281702" y="907611"/>
                </a:cubicBezTo>
                <a:cubicBezTo>
                  <a:pt x="8274641" y="907611"/>
                  <a:pt x="8271112" y="907611"/>
                  <a:pt x="8271112" y="907611"/>
                </a:cubicBezTo>
                <a:lnTo>
                  <a:pt x="8260521" y="897021"/>
                </a:lnTo>
                <a:lnTo>
                  <a:pt x="8249931" y="897021"/>
                </a:lnTo>
                <a:cubicBezTo>
                  <a:pt x="8242869" y="897021"/>
                  <a:pt x="8232279" y="895256"/>
                  <a:pt x="8218160" y="891725"/>
                </a:cubicBezTo>
                <a:cubicBezTo>
                  <a:pt x="8204039" y="888196"/>
                  <a:pt x="8191683" y="886431"/>
                  <a:pt x="8181093" y="886431"/>
                </a:cubicBezTo>
                <a:cubicBezTo>
                  <a:pt x="8170502" y="886431"/>
                  <a:pt x="8165206" y="886431"/>
                  <a:pt x="8165206" y="886431"/>
                </a:cubicBezTo>
                <a:cubicBezTo>
                  <a:pt x="8151087" y="886431"/>
                  <a:pt x="8136965" y="879371"/>
                  <a:pt x="8122846" y="865250"/>
                </a:cubicBezTo>
                <a:cubicBezTo>
                  <a:pt x="8115785" y="858190"/>
                  <a:pt x="8110490" y="856423"/>
                  <a:pt x="8106960" y="859954"/>
                </a:cubicBezTo>
                <a:cubicBezTo>
                  <a:pt x="8103431" y="863485"/>
                  <a:pt x="8094604" y="865250"/>
                  <a:pt x="8080483" y="865250"/>
                </a:cubicBezTo>
                <a:cubicBezTo>
                  <a:pt x="8066364" y="865250"/>
                  <a:pt x="8055773" y="863485"/>
                  <a:pt x="8048712" y="859954"/>
                </a:cubicBezTo>
                <a:cubicBezTo>
                  <a:pt x="8041652" y="856423"/>
                  <a:pt x="8024002" y="851129"/>
                  <a:pt x="7995760" y="844069"/>
                </a:cubicBezTo>
                <a:lnTo>
                  <a:pt x="7974579" y="844069"/>
                </a:lnTo>
                <a:lnTo>
                  <a:pt x="7889856" y="812298"/>
                </a:lnTo>
                <a:lnTo>
                  <a:pt x="7900446" y="822888"/>
                </a:lnTo>
                <a:cubicBezTo>
                  <a:pt x="7900446" y="822888"/>
                  <a:pt x="7907508" y="824652"/>
                  <a:pt x="7921627" y="828183"/>
                </a:cubicBezTo>
                <a:cubicBezTo>
                  <a:pt x="7935748" y="831713"/>
                  <a:pt x="7949869" y="837009"/>
                  <a:pt x="7963990" y="844069"/>
                </a:cubicBezTo>
                <a:cubicBezTo>
                  <a:pt x="7971050" y="851129"/>
                  <a:pt x="7979875" y="856423"/>
                  <a:pt x="7990465" y="859954"/>
                </a:cubicBezTo>
                <a:cubicBezTo>
                  <a:pt x="8001056" y="863485"/>
                  <a:pt x="8011646" y="865250"/>
                  <a:pt x="8022237" y="865250"/>
                </a:cubicBezTo>
                <a:cubicBezTo>
                  <a:pt x="8032827" y="865250"/>
                  <a:pt x="8038123" y="868779"/>
                  <a:pt x="8038123" y="875840"/>
                </a:cubicBezTo>
                <a:lnTo>
                  <a:pt x="8069894" y="886431"/>
                </a:lnTo>
                <a:cubicBezTo>
                  <a:pt x="8069894" y="886431"/>
                  <a:pt x="8071658" y="886431"/>
                  <a:pt x="8075189" y="886431"/>
                </a:cubicBezTo>
                <a:cubicBezTo>
                  <a:pt x="8078719" y="886431"/>
                  <a:pt x="8084013" y="886431"/>
                  <a:pt x="8091075" y="886431"/>
                </a:cubicBezTo>
                <a:cubicBezTo>
                  <a:pt x="8098135" y="886431"/>
                  <a:pt x="8103431" y="888196"/>
                  <a:pt x="8106960" y="891725"/>
                </a:cubicBezTo>
                <a:cubicBezTo>
                  <a:pt x="8110490" y="895256"/>
                  <a:pt x="8108725" y="897021"/>
                  <a:pt x="8101664" y="897021"/>
                </a:cubicBezTo>
                <a:cubicBezTo>
                  <a:pt x="8094604" y="897021"/>
                  <a:pt x="8091075" y="900552"/>
                  <a:pt x="8091075" y="907611"/>
                </a:cubicBezTo>
                <a:cubicBezTo>
                  <a:pt x="8091075" y="907611"/>
                  <a:pt x="8094604" y="907611"/>
                  <a:pt x="8101664" y="907611"/>
                </a:cubicBezTo>
                <a:cubicBezTo>
                  <a:pt x="8108725" y="907611"/>
                  <a:pt x="8119316" y="907611"/>
                  <a:pt x="8133435" y="907611"/>
                </a:cubicBezTo>
                <a:cubicBezTo>
                  <a:pt x="8147556" y="907611"/>
                  <a:pt x="8158146" y="911142"/>
                  <a:pt x="8165206" y="918202"/>
                </a:cubicBezTo>
                <a:cubicBezTo>
                  <a:pt x="8172268" y="939383"/>
                  <a:pt x="8179327" y="942913"/>
                  <a:pt x="8186387" y="928792"/>
                </a:cubicBezTo>
                <a:lnTo>
                  <a:pt x="8218160" y="928792"/>
                </a:lnTo>
                <a:lnTo>
                  <a:pt x="8239339" y="939383"/>
                </a:lnTo>
                <a:lnTo>
                  <a:pt x="8281702" y="960563"/>
                </a:lnTo>
                <a:lnTo>
                  <a:pt x="8292291" y="971154"/>
                </a:lnTo>
                <a:lnTo>
                  <a:pt x="8334654" y="981744"/>
                </a:lnTo>
                <a:cubicBezTo>
                  <a:pt x="8377016" y="995865"/>
                  <a:pt x="8417612" y="1008220"/>
                  <a:pt x="8456443" y="1018810"/>
                </a:cubicBezTo>
                <a:cubicBezTo>
                  <a:pt x="8495276" y="1029400"/>
                  <a:pt x="8532341" y="1034696"/>
                  <a:pt x="8567641" y="1034696"/>
                </a:cubicBezTo>
                <a:cubicBezTo>
                  <a:pt x="8588824" y="1034696"/>
                  <a:pt x="8599414" y="1038227"/>
                  <a:pt x="8599414" y="1045287"/>
                </a:cubicBezTo>
                <a:lnTo>
                  <a:pt x="8610004" y="1045287"/>
                </a:lnTo>
                <a:cubicBezTo>
                  <a:pt x="8595884" y="1045287"/>
                  <a:pt x="8585294" y="1047052"/>
                  <a:pt x="8578233" y="1050581"/>
                </a:cubicBezTo>
                <a:cubicBezTo>
                  <a:pt x="8571172" y="1054112"/>
                  <a:pt x="8567641" y="1055877"/>
                  <a:pt x="8567641" y="1055877"/>
                </a:cubicBezTo>
                <a:cubicBezTo>
                  <a:pt x="8567641" y="1062937"/>
                  <a:pt x="8567641" y="1066467"/>
                  <a:pt x="8567641" y="1066467"/>
                </a:cubicBezTo>
                <a:cubicBezTo>
                  <a:pt x="8567641" y="1066467"/>
                  <a:pt x="8571172" y="1066467"/>
                  <a:pt x="8578233" y="1066467"/>
                </a:cubicBezTo>
                <a:cubicBezTo>
                  <a:pt x="8578233" y="1073527"/>
                  <a:pt x="8581762" y="1077058"/>
                  <a:pt x="8588824" y="1077058"/>
                </a:cubicBezTo>
                <a:cubicBezTo>
                  <a:pt x="8595884" y="1077058"/>
                  <a:pt x="8604709" y="1078823"/>
                  <a:pt x="8615299" y="1082354"/>
                </a:cubicBezTo>
                <a:cubicBezTo>
                  <a:pt x="8625889" y="1085883"/>
                  <a:pt x="8634714" y="1087648"/>
                  <a:pt x="8641775" y="1087648"/>
                </a:cubicBezTo>
                <a:lnTo>
                  <a:pt x="8662957" y="1098239"/>
                </a:lnTo>
                <a:cubicBezTo>
                  <a:pt x="8670016" y="1098239"/>
                  <a:pt x="8687666" y="1105298"/>
                  <a:pt x="8715908" y="1119419"/>
                </a:cubicBezTo>
                <a:lnTo>
                  <a:pt x="8790041" y="1140600"/>
                </a:lnTo>
                <a:cubicBezTo>
                  <a:pt x="8790041" y="1147660"/>
                  <a:pt x="8744149" y="1137070"/>
                  <a:pt x="8652366" y="1108829"/>
                </a:cubicBezTo>
                <a:cubicBezTo>
                  <a:pt x="8638245" y="1101769"/>
                  <a:pt x="8624124" y="1096474"/>
                  <a:pt x="8610004" y="1092944"/>
                </a:cubicBezTo>
                <a:cubicBezTo>
                  <a:pt x="8595884" y="1089413"/>
                  <a:pt x="8583528" y="1085883"/>
                  <a:pt x="8572938" y="1082354"/>
                </a:cubicBezTo>
                <a:cubicBezTo>
                  <a:pt x="8562347" y="1078823"/>
                  <a:pt x="8553522" y="1077058"/>
                  <a:pt x="8546462" y="1077058"/>
                </a:cubicBezTo>
                <a:lnTo>
                  <a:pt x="8493510" y="1055877"/>
                </a:lnTo>
                <a:cubicBezTo>
                  <a:pt x="8472329" y="1055877"/>
                  <a:pt x="8454678" y="1055877"/>
                  <a:pt x="8440558" y="1055877"/>
                </a:cubicBezTo>
                <a:cubicBezTo>
                  <a:pt x="8426438" y="1055877"/>
                  <a:pt x="8419377" y="1054112"/>
                  <a:pt x="8419377" y="1050581"/>
                </a:cubicBezTo>
                <a:cubicBezTo>
                  <a:pt x="8419377" y="1047052"/>
                  <a:pt x="8410552" y="1043522"/>
                  <a:pt x="8392901" y="1039992"/>
                </a:cubicBezTo>
                <a:cubicBezTo>
                  <a:pt x="8375250" y="1036461"/>
                  <a:pt x="8364660" y="1034696"/>
                  <a:pt x="8361130" y="1034696"/>
                </a:cubicBezTo>
                <a:cubicBezTo>
                  <a:pt x="8357600" y="1034696"/>
                  <a:pt x="8348773" y="1031166"/>
                  <a:pt x="8334654" y="1024106"/>
                </a:cubicBezTo>
                <a:lnTo>
                  <a:pt x="8302883" y="1013515"/>
                </a:lnTo>
                <a:lnTo>
                  <a:pt x="8271112" y="1013515"/>
                </a:lnTo>
                <a:cubicBezTo>
                  <a:pt x="8256991" y="1006456"/>
                  <a:pt x="8248165" y="1004689"/>
                  <a:pt x="8244635" y="1008220"/>
                </a:cubicBezTo>
                <a:cubicBezTo>
                  <a:pt x="8241106" y="1011750"/>
                  <a:pt x="8235810" y="1008220"/>
                  <a:pt x="8228750" y="997629"/>
                </a:cubicBezTo>
                <a:cubicBezTo>
                  <a:pt x="8221689" y="987040"/>
                  <a:pt x="8216394" y="985275"/>
                  <a:pt x="8212864" y="992335"/>
                </a:cubicBezTo>
                <a:cubicBezTo>
                  <a:pt x="8209335" y="999394"/>
                  <a:pt x="8198743" y="997629"/>
                  <a:pt x="8181093" y="987040"/>
                </a:cubicBezTo>
                <a:cubicBezTo>
                  <a:pt x="8163442" y="976448"/>
                  <a:pt x="8152850" y="972919"/>
                  <a:pt x="8149321" y="976448"/>
                </a:cubicBezTo>
                <a:cubicBezTo>
                  <a:pt x="8145791" y="979979"/>
                  <a:pt x="8138731" y="981744"/>
                  <a:pt x="8128141" y="981744"/>
                </a:cubicBezTo>
                <a:cubicBezTo>
                  <a:pt x="8117550" y="981744"/>
                  <a:pt x="8110490" y="979979"/>
                  <a:pt x="8106960" y="976448"/>
                </a:cubicBezTo>
                <a:cubicBezTo>
                  <a:pt x="8103431" y="972919"/>
                  <a:pt x="8096369" y="971154"/>
                  <a:pt x="8085779" y="971154"/>
                </a:cubicBezTo>
                <a:cubicBezTo>
                  <a:pt x="8075189" y="971154"/>
                  <a:pt x="8069894" y="967623"/>
                  <a:pt x="8069894" y="960563"/>
                </a:cubicBezTo>
                <a:lnTo>
                  <a:pt x="8038123" y="960563"/>
                </a:lnTo>
                <a:cubicBezTo>
                  <a:pt x="8024002" y="953504"/>
                  <a:pt x="8009880" y="949973"/>
                  <a:pt x="7995760" y="949973"/>
                </a:cubicBezTo>
                <a:cubicBezTo>
                  <a:pt x="7995760" y="949973"/>
                  <a:pt x="7993994" y="949973"/>
                  <a:pt x="7990465" y="949973"/>
                </a:cubicBezTo>
                <a:cubicBezTo>
                  <a:pt x="7986935" y="949973"/>
                  <a:pt x="7985171" y="953504"/>
                  <a:pt x="7985171" y="960563"/>
                </a:cubicBezTo>
                <a:cubicBezTo>
                  <a:pt x="7985171" y="960563"/>
                  <a:pt x="7995760" y="965858"/>
                  <a:pt x="8016942" y="976448"/>
                </a:cubicBezTo>
                <a:cubicBezTo>
                  <a:pt x="8038123" y="987040"/>
                  <a:pt x="8052242" y="992335"/>
                  <a:pt x="8059302" y="992335"/>
                </a:cubicBezTo>
                <a:lnTo>
                  <a:pt x="8080483" y="992335"/>
                </a:lnTo>
                <a:cubicBezTo>
                  <a:pt x="8087545" y="992335"/>
                  <a:pt x="8108725" y="997629"/>
                  <a:pt x="8144027" y="1008220"/>
                </a:cubicBezTo>
                <a:cubicBezTo>
                  <a:pt x="8179327" y="1018810"/>
                  <a:pt x="8196979" y="1024106"/>
                  <a:pt x="8196979" y="1024106"/>
                </a:cubicBezTo>
                <a:lnTo>
                  <a:pt x="8196979" y="1034696"/>
                </a:lnTo>
                <a:cubicBezTo>
                  <a:pt x="8189917" y="1027636"/>
                  <a:pt x="8182858" y="1025871"/>
                  <a:pt x="8175798" y="1029400"/>
                </a:cubicBezTo>
                <a:cubicBezTo>
                  <a:pt x="8168737" y="1032931"/>
                  <a:pt x="8165206" y="1034696"/>
                  <a:pt x="8165206" y="1034696"/>
                </a:cubicBezTo>
                <a:cubicBezTo>
                  <a:pt x="8165206" y="1048817"/>
                  <a:pt x="8154617" y="1052346"/>
                  <a:pt x="8133435" y="1045287"/>
                </a:cubicBezTo>
                <a:cubicBezTo>
                  <a:pt x="8119316" y="1038227"/>
                  <a:pt x="8108725" y="1034696"/>
                  <a:pt x="8101664" y="1034696"/>
                </a:cubicBezTo>
                <a:cubicBezTo>
                  <a:pt x="8094604" y="1034696"/>
                  <a:pt x="8076954" y="1031166"/>
                  <a:pt x="8048712" y="1024106"/>
                </a:cubicBezTo>
                <a:cubicBezTo>
                  <a:pt x="7992231" y="1002925"/>
                  <a:pt x="7960460" y="995865"/>
                  <a:pt x="7953398" y="1002925"/>
                </a:cubicBezTo>
                <a:lnTo>
                  <a:pt x="8144027" y="1066467"/>
                </a:lnTo>
                <a:lnTo>
                  <a:pt x="8196979" y="1087648"/>
                </a:lnTo>
                <a:lnTo>
                  <a:pt x="8175798" y="1087648"/>
                </a:lnTo>
                <a:lnTo>
                  <a:pt x="8165206" y="1087648"/>
                </a:lnTo>
                <a:cubicBezTo>
                  <a:pt x="8172268" y="1094708"/>
                  <a:pt x="8182858" y="1100004"/>
                  <a:pt x="8196979" y="1103533"/>
                </a:cubicBezTo>
                <a:cubicBezTo>
                  <a:pt x="8211098" y="1107064"/>
                  <a:pt x="8221689" y="1112360"/>
                  <a:pt x="8228750" y="1119419"/>
                </a:cubicBezTo>
                <a:lnTo>
                  <a:pt x="8260521" y="1130010"/>
                </a:lnTo>
                <a:lnTo>
                  <a:pt x="8281702" y="1130010"/>
                </a:lnTo>
                <a:lnTo>
                  <a:pt x="8302883" y="1140600"/>
                </a:lnTo>
                <a:cubicBezTo>
                  <a:pt x="8352305" y="1147660"/>
                  <a:pt x="8387606" y="1158250"/>
                  <a:pt x="8408787" y="1172371"/>
                </a:cubicBezTo>
                <a:cubicBezTo>
                  <a:pt x="8415847" y="1172371"/>
                  <a:pt x="8424672" y="1172371"/>
                  <a:pt x="8435262" y="1172371"/>
                </a:cubicBezTo>
                <a:cubicBezTo>
                  <a:pt x="8445853" y="1172371"/>
                  <a:pt x="8451148" y="1175902"/>
                  <a:pt x="8451148" y="1182962"/>
                </a:cubicBezTo>
                <a:cubicBezTo>
                  <a:pt x="8451148" y="1182962"/>
                  <a:pt x="8454678" y="1184727"/>
                  <a:pt x="8461739" y="1188258"/>
                </a:cubicBezTo>
                <a:cubicBezTo>
                  <a:pt x="8468799" y="1191787"/>
                  <a:pt x="8479390" y="1193552"/>
                  <a:pt x="8493510" y="1193552"/>
                </a:cubicBezTo>
                <a:cubicBezTo>
                  <a:pt x="8514691" y="1200612"/>
                  <a:pt x="8528810" y="1207673"/>
                  <a:pt x="8535871" y="1214733"/>
                </a:cubicBezTo>
                <a:cubicBezTo>
                  <a:pt x="8535871" y="1214733"/>
                  <a:pt x="8532341" y="1214733"/>
                  <a:pt x="8525281" y="1214733"/>
                </a:cubicBezTo>
                <a:cubicBezTo>
                  <a:pt x="8518220" y="1214733"/>
                  <a:pt x="8511161" y="1214733"/>
                  <a:pt x="8504100" y="1214733"/>
                </a:cubicBezTo>
                <a:cubicBezTo>
                  <a:pt x="8489980" y="1207673"/>
                  <a:pt x="8475858" y="1204143"/>
                  <a:pt x="8461739" y="1204143"/>
                </a:cubicBezTo>
                <a:cubicBezTo>
                  <a:pt x="8454678" y="1197083"/>
                  <a:pt x="8447618" y="1193552"/>
                  <a:pt x="8440558" y="1193552"/>
                </a:cubicBezTo>
                <a:cubicBezTo>
                  <a:pt x="8433497" y="1193552"/>
                  <a:pt x="8426438" y="1193552"/>
                  <a:pt x="8419377" y="1193552"/>
                </a:cubicBezTo>
                <a:lnTo>
                  <a:pt x="8355835" y="1172371"/>
                </a:lnTo>
                <a:cubicBezTo>
                  <a:pt x="8327593" y="1165312"/>
                  <a:pt x="8309943" y="1160016"/>
                  <a:pt x="8302883" y="1156485"/>
                </a:cubicBezTo>
                <a:cubicBezTo>
                  <a:pt x="8295821" y="1152956"/>
                  <a:pt x="8288762" y="1151191"/>
                  <a:pt x="8281702" y="1151191"/>
                </a:cubicBezTo>
                <a:lnTo>
                  <a:pt x="8207569" y="1130010"/>
                </a:lnTo>
                <a:cubicBezTo>
                  <a:pt x="8207569" y="1130010"/>
                  <a:pt x="8200508" y="1130010"/>
                  <a:pt x="8186387" y="1130010"/>
                </a:cubicBezTo>
                <a:lnTo>
                  <a:pt x="8133435" y="1119419"/>
                </a:lnTo>
                <a:cubicBezTo>
                  <a:pt x="8126375" y="1112360"/>
                  <a:pt x="8119316" y="1108829"/>
                  <a:pt x="8112254" y="1108829"/>
                </a:cubicBezTo>
                <a:cubicBezTo>
                  <a:pt x="8105194" y="1108829"/>
                  <a:pt x="8096369" y="1107064"/>
                  <a:pt x="8085779" y="1103533"/>
                </a:cubicBezTo>
                <a:cubicBezTo>
                  <a:pt x="8075189" y="1100004"/>
                  <a:pt x="8069894" y="1098239"/>
                  <a:pt x="8069894" y="1098239"/>
                </a:cubicBezTo>
                <a:cubicBezTo>
                  <a:pt x="8062833" y="1105298"/>
                  <a:pt x="8059302" y="1108829"/>
                  <a:pt x="8059302" y="1108829"/>
                </a:cubicBezTo>
                <a:cubicBezTo>
                  <a:pt x="8059302" y="1108829"/>
                  <a:pt x="8059302" y="1105298"/>
                  <a:pt x="8059302" y="1098239"/>
                </a:cubicBezTo>
                <a:cubicBezTo>
                  <a:pt x="8052242" y="1098239"/>
                  <a:pt x="8046946" y="1098239"/>
                  <a:pt x="8043417" y="1098239"/>
                </a:cubicBezTo>
                <a:cubicBezTo>
                  <a:pt x="8039887" y="1098239"/>
                  <a:pt x="8038123" y="1098239"/>
                  <a:pt x="8038123" y="1098239"/>
                </a:cubicBezTo>
                <a:lnTo>
                  <a:pt x="8027531" y="1108829"/>
                </a:lnTo>
                <a:lnTo>
                  <a:pt x="8016942" y="1108829"/>
                </a:lnTo>
                <a:lnTo>
                  <a:pt x="8016942" y="1119419"/>
                </a:lnTo>
                <a:cubicBezTo>
                  <a:pt x="7981640" y="1119419"/>
                  <a:pt x="7953398" y="1108829"/>
                  <a:pt x="7932219" y="1087648"/>
                </a:cubicBezTo>
                <a:lnTo>
                  <a:pt x="7921627" y="1087648"/>
                </a:lnTo>
                <a:cubicBezTo>
                  <a:pt x="7914567" y="1087648"/>
                  <a:pt x="7911038" y="1087648"/>
                  <a:pt x="7911038" y="1087648"/>
                </a:cubicBezTo>
                <a:cubicBezTo>
                  <a:pt x="7911038" y="1087648"/>
                  <a:pt x="7907508" y="1084118"/>
                  <a:pt x="7900446" y="1077058"/>
                </a:cubicBezTo>
                <a:cubicBezTo>
                  <a:pt x="7900446" y="1077058"/>
                  <a:pt x="7893386" y="1077058"/>
                  <a:pt x="7879267" y="1077058"/>
                </a:cubicBezTo>
                <a:lnTo>
                  <a:pt x="7868675" y="1077058"/>
                </a:lnTo>
                <a:cubicBezTo>
                  <a:pt x="7868675" y="1077058"/>
                  <a:pt x="7872205" y="1080588"/>
                  <a:pt x="7879267" y="1087648"/>
                </a:cubicBezTo>
                <a:cubicBezTo>
                  <a:pt x="7879267" y="1087648"/>
                  <a:pt x="7879267" y="1091179"/>
                  <a:pt x="7879267" y="1098239"/>
                </a:cubicBezTo>
                <a:cubicBezTo>
                  <a:pt x="7886327" y="1091179"/>
                  <a:pt x="7893386" y="1091179"/>
                  <a:pt x="7900446" y="1098239"/>
                </a:cubicBezTo>
                <a:cubicBezTo>
                  <a:pt x="7907508" y="1105298"/>
                  <a:pt x="7914567" y="1108829"/>
                  <a:pt x="7921627" y="1108829"/>
                </a:cubicBezTo>
                <a:cubicBezTo>
                  <a:pt x="7928688" y="1108829"/>
                  <a:pt x="7933983" y="1108829"/>
                  <a:pt x="7937513" y="1108829"/>
                </a:cubicBezTo>
                <a:cubicBezTo>
                  <a:pt x="7941042" y="1108829"/>
                  <a:pt x="7942808" y="1108829"/>
                  <a:pt x="7942808" y="1108829"/>
                </a:cubicBezTo>
                <a:cubicBezTo>
                  <a:pt x="7949869" y="1122950"/>
                  <a:pt x="7967519" y="1130010"/>
                  <a:pt x="7995760" y="1130010"/>
                </a:cubicBezTo>
                <a:cubicBezTo>
                  <a:pt x="8045183" y="1130010"/>
                  <a:pt x="8069894" y="1137070"/>
                  <a:pt x="8069894" y="1151191"/>
                </a:cubicBezTo>
                <a:cubicBezTo>
                  <a:pt x="8069894" y="1158250"/>
                  <a:pt x="8062833" y="1161781"/>
                  <a:pt x="8048712" y="1161781"/>
                </a:cubicBezTo>
                <a:cubicBezTo>
                  <a:pt x="8027531" y="1161781"/>
                  <a:pt x="8031061" y="1165312"/>
                  <a:pt x="8059302" y="1172371"/>
                </a:cubicBezTo>
                <a:cubicBezTo>
                  <a:pt x="8066364" y="1179431"/>
                  <a:pt x="8076954" y="1184727"/>
                  <a:pt x="8091075" y="1188258"/>
                </a:cubicBezTo>
                <a:cubicBezTo>
                  <a:pt x="8105194" y="1191787"/>
                  <a:pt x="8117550" y="1195317"/>
                  <a:pt x="8128141" y="1198848"/>
                </a:cubicBezTo>
                <a:cubicBezTo>
                  <a:pt x="8138731" y="1202378"/>
                  <a:pt x="8144027" y="1204143"/>
                  <a:pt x="8144027" y="1204143"/>
                </a:cubicBezTo>
                <a:lnTo>
                  <a:pt x="8154617" y="1204143"/>
                </a:lnTo>
                <a:lnTo>
                  <a:pt x="8154617" y="1214733"/>
                </a:lnTo>
                <a:cubicBezTo>
                  <a:pt x="8161677" y="1214733"/>
                  <a:pt x="8166973" y="1214733"/>
                  <a:pt x="8170502" y="1214733"/>
                </a:cubicBezTo>
                <a:cubicBezTo>
                  <a:pt x="8174031" y="1214733"/>
                  <a:pt x="8179327" y="1212968"/>
                  <a:pt x="8186387" y="1209437"/>
                </a:cubicBezTo>
                <a:cubicBezTo>
                  <a:pt x="8193449" y="1205908"/>
                  <a:pt x="8198743" y="1204143"/>
                  <a:pt x="8202273" y="1204143"/>
                </a:cubicBezTo>
                <a:cubicBezTo>
                  <a:pt x="8205802" y="1204143"/>
                  <a:pt x="8207569" y="1207673"/>
                  <a:pt x="8207569" y="1214733"/>
                </a:cubicBezTo>
                <a:lnTo>
                  <a:pt x="8218160" y="1225324"/>
                </a:lnTo>
                <a:cubicBezTo>
                  <a:pt x="8218160" y="1218264"/>
                  <a:pt x="8218160" y="1214733"/>
                  <a:pt x="8218160" y="1214733"/>
                </a:cubicBezTo>
                <a:lnTo>
                  <a:pt x="8228750" y="1214733"/>
                </a:lnTo>
                <a:cubicBezTo>
                  <a:pt x="8242869" y="1214733"/>
                  <a:pt x="8249931" y="1218264"/>
                  <a:pt x="8249931" y="1225324"/>
                </a:cubicBezTo>
                <a:cubicBezTo>
                  <a:pt x="8249931" y="1239445"/>
                  <a:pt x="8267581" y="1246504"/>
                  <a:pt x="8302883" y="1246504"/>
                </a:cubicBezTo>
                <a:lnTo>
                  <a:pt x="8334654" y="1257095"/>
                </a:lnTo>
                <a:cubicBezTo>
                  <a:pt x="8348773" y="1264154"/>
                  <a:pt x="8361130" y="1265920"/>
                  <a:pt x="8371720" y="1262389"/>
                </a:cubicBezTo>
                <a:cubicBezTo>
                  <a:pt x="8382310" y="1258860"/>
                  <a:pt x="8394666" y="1260625"/>
                  <a:pt x="8408787" y="1267685"/>
                </a:cubicBezTo>
                <a:cubicBezTo>
                  <a:pt x="8422906" y="1274745"/>
                  <a:pt x="8429968" y="1281806"/>
                  <a:pt x="8429968" y="1288866"/>
                </a:cubicBezTo>
                <a:lnTo>
                  <a:pt x="8355835" y="1278276"/>
                </a:lnTo>
                <a:cubicBezTo>
                  <a:pt x="8348773" y="1271216"/>
                  <a:pt x="8338183" y="1267685"/>
                  <a:pt x="8324064" y="1267685"/>
                </a:cubicBezTo>
                <a:lnTo>
                  <a:pt x="8281702" y="1257095"/>
                </a:lnTo>
                <a:cubicBezTo>
                  <a:pt x="8267581" y="1250035"/>
                  <a:pt x="8256991" y="1246504"/>
                  <a:pt x="8249931" y="1246504"/>
                </a:cubicBezTo>
                <a:cubicBezTo>
                  <a:pt x="8242869" y="1246504"/>
                  <a:pt x="8221689" y="1239445"/>
                  <a:pt x="8186387" y="1225324"/>
                </a:cubicBezTo>
                <a:cubicBezTo>
                  <a:pt x="8094604" y="1197083"/>
                  <a:pt x="8024002" y="1175902"/>
                  <a:pt x="7974579" y="1161781"/>
                </a:cubicBezTo>
                <a:cubicBezTo>
                  <a:pt x="7946338" y="1147660"/>
                  <a:pt x="7928688" y="1144131"/>
                  <a:pt x="7921627" y="1151191"/>
                </a:cubicBezTo>
                <a:lnTo>
                  <a:pt x="7911038" y="1140600"/>
                </a:lnTo>
                <a:cubicBezTo>
                  <a:pt x="7903976" y="1133541"/>
                  <a:pt x="7893386" y="1133541"/>
                  <a:pt x="7879267" y="1140600"/>
                </a:cubicBezTo>
                <a:lnTo>
                  <a:pt x="7847494" y="1140600"/>
                </a:lnTo>
                <a:lnTo>
                  <a:pt x="7868675" y="1151191"/>
                </a:lnTo>
                <a:cubicBezTo>
                  <a:pt x="7875736" y="1158250"/>
                  <a:pt x="7889856" y="1165312"/>
                  <a:pt x="7911038" y="1172371"/>
                </a:cubicBezTo>
                <a:lnTo>
                  <a:pt x="7932219" y="1182962"/>
                </a:lnTo>
                <a:lnTo>
                  <a:pt x="7942808" y="1193552"/>
                </a:lnTo>
                <a:lnTo>
                  <a:pt x="7953398" y="1204143"/>
                </a:lnTo>
                <a:lnTo>
                  <a:pt x="7900446" y="1193552"/>
                </a:lnTo>
                <a:cubicBezTo>
                  <a:pt x="7893386" y="1186493"/>
                  <a:pt x="7889856" y="1186493"/>
                  <a:pt x="7889856" y="1193552"/>
                </a:cubicBezTo>
                <a:lnTo>
                  <a:pt x="7911038" y="1204143"/>
                </a:lnTo>
                <a:cubicBezTo>
                  <a:pt x="7918098" y="1204143"/>
                  <a:pt x="7925157" y="1205908"/>
                  <a:pt x="7932219" y="1209437"/>
                </a:cubicBezTo>
                <a:cubicBezTo>
                  <a:pt x="7939279" y="1212968"/>
                  <a:pt x="7942808" y="1214733"/>
                  <a:pt x="7942808" y="1214733"/>
                </a:cubicBezTo>
                <a:cubicBezTo>
                  <a:pt x="7949869" y="1221793"/>
                  <a:pt x="7956928" y="1225324"/>
                  <a:pt x="7963990" y="1225324"/>
                </a:cubicBezTo>
                <a:cubicBezTo>
                  <a:pt x="7971050" y="1225324"/>
                  <a:pt x="7976346" y="1225324"/>
                  <a:pt x="7979875" y="1225324"/>
                </a:cubicBezTo>
                <a:cubicBezTo>
                  <a:pt x="7983404" y="1225324"/>
                  <a:pt x="7985171" y="1225324"/>
                  <a:pt x="7985171" y="1225324"/>
                </a:cubicBezTo>
                <a:cubicBezTo>
                  <a:pt x="7985171" y="1232383"/>
                  <a:pt x="7995760" y="1239445"/>
                  <a:pt x="8016942" y="1246504"/>
                </a:cubicBezTo>
                <a:cubicBezTo>
                  <a:pt x="8038123" y="1253564"/>
                  <a:pt x="8052242" y="1257095"/>
                  <a:pt x="8059302" y="1257095"/>
                </a:cubicBezTo>
                <a:lnTo>
                  <a:pt x="8069894" y="1267685"/>
                </a:lnTo>
                <a:cubicBezTo>
                  <a:pt x="8062833" y="1274745"/>
                  <a:pt x="8055773" y="1274745"/>
                  <a:pt x="8048712" y="1267685"/>
                </a:cubicBezTo>
                <a:cubicBezTo>
                  <a:pt x="8048712" y="1267685"/>
                  <a:pt x="8045183" y="1267685"/>
                  <a:pt x="8038123" y="1267685"/>
                </a:cubicBezTo>
                <a:lnTo>
                  <a:pt x="8027531" y="1267685"/>
                </a:lnTo>
                <a:cubicBezTo>
                  <a:pt x="8020471" y="1253564"/>
                  <a:pt x="7995760" y="1246504"/>
                  <a:pt x="7953398" y="1246504"/>
                </a:cubicBezTo>
                <a:cubicBezTo>
                  <a:pt x="7946338" y="1246504"/>
                  <a:pt x="7939279" y="1244739"/>
                  <a:pt x="7932219" y="1241210"/>
                </a:cubicBezTo>
                <a:cubicBezTo>
                  <a:pt x="7925157" y="1237679"/>
                  <a:pt x="7921627" y="1235914"/>
                  <a:pt x="7921627" y="1235914"/>
                </a:cubicBezTo>
                <a:cubicBezTo>
                  <a:pt x="7914567" y="1235914"/>
                  <a:pt x="7903976" y="1235914"/>
                  <a:pt x="7889856" y="1235914"/>
                </a:cubicBezTo>
                <a:lnTo>
                  <a:pt x="7868675" y="1225324"/>
                </a:lnTo>
                <a:cubicBezTo>
                  <a:pt x="7854556" y="1218264"/>
                  <a:pt x="7847494" y="1218264"/>
                  <a:pt x="7847494" y="1225324"/>
                </a:cubicBezTo>
                <a:cubicBezTo>
                  <a:pt x="7840434" y="1225324"/>
                  <a:pt x="7836904" y="1221793"/>
                  <a:pt x="7836904" y="1214733"/>
                </a:cubicBezTo>
                <a:cubicBezTo>
                  <a:pt x="7836904" y="1214733"/>
                  <a:pt x="7829844" y="1214733"/>
                  <a:pt x="7815724" y="1214733"/>
                </a:cubicBezTo>
                <a:cubicBezTo>
                  <a:pt x="7808663" y="1214733"/>
                  <a:pt x="7801604" y="1212968"/>
                  <a:pt x="7794542" y="1209437"/>
                </a:cubicBezTo>
                <a:cubicBezTo>
                  <a:pt x="7787482" y="1205908"/>
                  <a:pt x="7783952" y="1204143"/>
                  <a:pt x="7783952" y="1204143"/>
                </a:cubicBezTo>
                <a:cubicBezTo>
                  <a:pt x="7755711" y="1190022"/>
                  <a:pt x="7738060" y="1186493"/>
                  <a:pt x="7731000" y="1193552"/>
                </a:cubicBezTo>
                <a:cubicBezTo>
                  <a:pt x="7731000" y="1207673"/>
                  <a:pt x="7716880" y="1207673"/>
                  <a:pt x="7688638" y="1193552"/>
                </a:cubicBezTo>
                <a:cubicBezTo>
                  <a:pt x="7681578" y="1186493"/>
                  <a:pt x="7663928" y="1179431"/>
                  <a:pt x="7635686" y="1172371"/>
                </a:cubicBezTo>
                <a:cubicBezTo>
                  <a:pt x="7628626" y="1172371"/>
                  <a:pt x="7621567" y="1170606"/>
                  <a:pt x="7614505" y="1167077"/>
                </a:cubicBezTo>
                <a:cubicBezTo>
                  <a:pt x="7607444" y="1163546"/>
                  <a:pt x="7600386" y="1160016"/>
                  <a:pt x="7593326" y="1156485"/>
                </a:cubicBezTo>
                <a:cubicBezTo>
                  <a:pt x="7586264" y="1152956"/>
                  <a:pt x="7577438" y="1149426"/>
                  <a:pt x="7566848" y="1145896"/>
                </a:cubicBezTo>
                <a:cubicBezTo>
                  <a:pt x="7556259" y="1142365"/>
                  <a:pt x="7547434" y="1140600"/>
                  <a:pt x="7540374" y="1140600"/>
                </a:cubicBezTo>
                <a:cubicBezTo>
                  <a:pt x="7519192" y="1140600"/>
                  <a:pt x="7501540" y="1137070"/>
                  <a:pt x="7487420" y="1130010"/>
                </a:cubicBezTo>
                <a:lnTo>
                  <a:pt x="7466240" y="1140600"/>
                </a:lnTo>
                <a:cubicBezTo>
                  <a:pt x="7473300" y="1147660"/>
                  <a:pt x="7494482" y="1151191"/>
                  <a:pt x="7529782" y="1151191"/>
                </a:cubicBezTo>
                <a:cubicBezTo>
                  <a:pt x="7536842" y="1158250"/>
                  <a:pt x="7540374" y="1163546"/>
                  <a:pt x="7540374" y="1167077"/>
                </a:cubicBezTo>
                <a:cubicBezTo>
                  <a:pt x="7540374" y="1170606"/>
                  <a:pt x="7547434" y="1168841"/>
                  <a:pt x="7561553" y="1161781"/>
                </a:cubicBezTo>
                <a:lnTo>
                  <a:pt x="7572144" y="1172371"/>
                </a:lnTo>
                <a:lnTo>
                  <a:pt x="7593326" y="1182962"/>
                </a:lnTo>
                <a:cubicBezTo>
                  <a:pt x="7607444" y="1182962"/>
                  <a:pt x="7618034" y="1184727"/>
                  <a:pt x="7625096" y="1188258"/>
                </a:cubicBezTo>
                <a:cubicBezTo>
                  <a:pt x="7632156" y="1191787"/>
                  <a:pt x="7640982" y="1193552"/>
                  <a:pt x="7651572" y="1193552"/>
                </a:cubicBezTo>
                <a:cubicBezTo>
                  <a:pt x="7662163" y="1193552"/>
                  <a:pt x="7667457" y="1197083"/>
                  <a:pt x="7667457" y="1204143"/>
                </a:cubicBezTo>
                <a:cubicBezTo>
                  <a:pt x="7674519" y="1204143"/>
                  <a:pt x="7678048" y="1204143"/>
                  <a:pt x="7678048" y="1204143"/>
                </a:cubicBezTo>
                <a:cubicBezTo>
                  <a:pt x="7678048" y="1204143"/>
                  <a:pt x="7678048" y="1207673"/>
                  <a:pt x="7678048" y="1214733"/>
                </a:cubicBezTo>
                <a:lnTo>
                  <a:pt x="7688638" y="1214733"/>
                </a:lnTo>
                <a:lnTo>
                  <a:pt x="7773361" y="1235914"/>
                </a:lnTo>
                <a:lnTo>
                  <a:pt x="7783952" y="1235914"/>
                </a:lnTo>
                <a:cubicBezTo>
                  <a:pt x="7783952" y="1235914"/>
                  <a:pt x="7785717" y="1235914"/>
                  <a:pt x="7789248" y="1235914"/>
                </a:cubicBezTo>
                <a:cubicBezTo>
                  <a:pt x="7792778" y="1235914"/>
                  <a:pt x="7801604" y="1239445"/>
                  <a:pt x="7815724" y="1246504"/>
                </a:cubicBezTo>
                <a:lnTo>
                  <a:pt x="7847494" y="1257095"/>
                </a:lnTo>
                <a:cubicBezTo>
                  <a:pt x="7854556" y="1257095"/>
                  <a:pt x="7861615" y="1258860"/>
                  <a:pt x="7868675" y="1262389"/>
                </a:cubicBezTo>
                <a:cubicBezTo>
                  <a:pt x="7875736" y="1265920"/>
                  <a:pt x="7879267" y="1267685"/>
                  <a:pt x="7879267" y="1267685"/>
                </a:cubicBezTo>
                <a:cubicBezTo>
                  <a:pt x="7879267" y="1267685"/>
                  <a:pt x="7882796" y="1269450"/>
                  <a:pt x="7889856" y="1272981"/>
                </a:cubicBezTo>
                <a:cubicBezTo>
                  <a:pt x="7896917" y="1276510"/>
                  <a:pt x="7914567" y="1278276"/>
                  <a:pt x="7942808" y="1278276"/>
                </a:cubicBezTo>
                <a:lnTo>
                  <a:pt x="7974579" y="1288866"/>
                </a:lnTo>
                <a:cubicBezTo>
                  <a:pt x="7967519" y="1295927"/>
                  <a:pt x="7963990" y="1299456"/>
                  <a:pt x="7963990" y="1299456"/>
                </a:cubicBezTo>
                <a:cubicBezTo>
                  <a:pt x="7963990" y="1306516"/>
                  <a:pt x="7960460" y="1310047"/>
                  <a:pt x="7953398" y="1310047"/>
                </a:cubicBezTo>
                <a:lnTo>
                  <a:pt x="7985171" y="1310047"/>
                </a:lnTo>
                <a:cubicBezTo>
                  <a:pt x="7992231" y="1302987"/>
                  <a:pt x="8001056" y="1301221"/>
                  <a:pt x="8011646" y="1304752"/>
                </a:cubicBezTo>
                <a:cubicBezTo>
                  <a:pt x="8022237" y="1308283"/>
                  <a:pt x="8031061" y="1313577"/>
                  <a:pt x="8038123" y="1320637"/>
                </a:cubicBezTo>
                <a:cubicBezTo>
                  <a:pt x="8038123" y="1320637"/>
                  <a:pt x="8041652" y="1322402"/>
                  <a:pt x="8048712" y="1325933"/>
                </a:cubicBezTo>
                <a:cubicBezTo>
                  <a:pt x="8055773" y="1329464"/>
                  <a:pt x="8062833" y="1327697"/>
                  <a:pt x="8069894" y="1320637"/>
                </a:cubicBezTo>
                <a:lnTo>
                  <a:pt x="8122846" y="1341818"/>
                </a:lnTo>
                <a:cubicBezTo>
                  <a:pt x="8122846" y="1341818"/>
                  <a:pt x="8119316" y="1341818"/>
                  <a:pt x="8112254" y="1341818"/>
                </a:cubicBezTo>
                <a:cubicBezTo>
                  <a:pt x="8105194" y="1341818"/>
                  <a:pt x="8101664" y="1341818"/>
                  <a:pt x="8101664" y="1341818"/>
                </a:cubicBezTo>
                <a:cubicBezTo>
                  <a:pt x="8101664" y="1348879"/>
                  <a:pt x="8122846" y="1359468"/>
                  <a:pt x="8165206" y="1373589"/>
                </a:cubicBezTo>
                <a:cubicBezTo>
                  <a:pt x="8172268" y="1373589"/>
                  <a:pt x="8177564" y="1373589"/>
                  <a:pt x="8181093" y="1373589"/>
                </a:cubicBezTo>
                <a:cubicBezTo>
                  <a:pt x="8184623" y="1373589"/>
                  <a:pt x="8186387" y="1373589"/>
                  <a:pt x="8186387" y="1373589"/>
                </a:cubicBezTo>
                <a:cubicBezTo>
                  <a:pt x="8193449" y="1373589"/>
                  <a:pt x="8196979" y="1377120"/>
                  <a:pt x="8196979" y="1384180"/>
                </a:cubicBezTo>
                <a:cubicBezTo>
                  <a:pt x="8274641" y="1405360"/>
                  <a:pt x="8341714" y="1419481"/>
                  <a:pt x="8398196" y="1426541"/>
                </a:cubicBezTo>
                <a:cubicBezTo>
                  <a:pt x="8426438" y="1426541"/>
                  <a:pt x="8447618" y="1430072"/>
                  <a:pt x="8461739" y="1437132"/>
                </a:cubicBezTo>
                <a:lnTo>
                  <a:pt x="8472329" y="1437132"/>
                </a:lnTo>
                <a:lnTo>
                  <a:pt x="8461739" y="1447722"/>
                </a:lnTo>
                <a:cubicBezTo>
                  <a:pt x="8454678" y="1447722"/>
                  <a:pt x="8447618" y="1447722"/>
                  <a:pt x="8440558" y="1447722"/>
                </a:cubicBezTo>
                <a:cubicBezTo>
                  <a:pt x="8433497" y="1447722"/>
                  <a:pt x="8429968" y="1447722"/>
                  <a:pt x="8429968" y="1447722"/>
                </a:cubicBezTo>
                <a:lnTo>
                  <a:pt x="8408787" y="1458312"/>
                </a:lnTo>
                <a:lnTo>
                  <a:pt x="8387606" y="1458312"/>
                </a:lnTo>
                <a:cubicBezTo>
                  <a:pt x="8373486" y="1451253"/>
                  <a:pt x="8359364" y="1445957"/>
                  <a:pt x="8345244" y="1442427"/>
                </a:cubicBezTo>
                <a:cubicBezTo>
                  <a:pt x="8331124" y="1438897"/>
                  <a:pt x="8320533" y="1438897"/>
                  <a:pt x="8313473" y="1442427"/>
                </a:cubicBezTo>
                <a:cubicBezTo>
                  <a:pt x="8306412" y="1445957"/>
                  <a:pt x="8299353" y="1444191"/>
                  <a:pt x="8292291" y="1437132"/>
                </a:cubicBezTo>
                <a:cubicBezTo>
                  <a:pt x="8285231" y="1430072"/>
                  <a:pt x="8278172" y="1430072"/>
                  <a:pt x="8271112" y="1437132"/>
                </a:cubicBezTo>
                <a:cubicBezTo>
                  <a:pt x="8264050" y="1437132"/>
                  <a:pt x="8258756" y="1435368"/>
                  <a:pt x="8255225" y="1431837"/>
                </a:cubicBezTo>
                <a:cubicBezTo>
                  <a:pt x="8251695" y="1428306"/>
                  <a:pt x="8249931" y="1426541"/>
                  <a:pt x="8249931" y="1426541"/>
                </a:cubicBezTo>
                <a:cubicBezTo>
                  <a:pt x="8249931" y="1426541"/>
                  <a:pt x="8246401" y="1426541"/>
                  <a:pt x="8239339" y="1426541"/>
                </a:cubicBezTo>
                <a:cubicBezTo>
                  <a:pt x="8232279" y="1426541"/>
                  <a:pt x="8225220" y="1423012"/>
                  <a:pt x="8218160" y="1415951"/>
                </a:cubicBezTo>
                <a:cubicBezTo>
                  <a:pt x="8211098" y="1408891"/>
                  <a:pt x="8200508" y="1405360"/>
                  <a:pt x="8186387" y="1405360"/>
                </a:cubicBezTo>
                <a:cubicBezTo>
                  <a:pt x="8179327" y="1412420"/>
                  <a:pt x="8172268" y="1414187"/>
                  <a:pt x="8165206" y="1410656"/>
                </a:cubicBezTo>
                <a:cubicBezTo>
                  <a:pt x="8158146" y="1407125"/>
                  <a:pt x="8151087" y="1405360"/>
                  <a:pt x="8144027" y="1405360"/>
                </a:cubicBezTo>
                <a:cubicBezTo>
                  <a:pt x="8129906" y="1405360"/>
                  <a:pt x="8119316" y="1405360"/>
                  <a:pt x="8112254" y="1405360"/>
                </a:cubicBezTo>
                <a:lnTo>
                  <a:pt x="8112254" y="1384180"/>
                </a:lnTo>
                <a:lnTo>
                  <a:pt x="8112254" y="1373589"/>
                </a:lnTo>
                <a:lnTo>
                  <a:pt x="8101664" y="1373589"/>
                </a:lnTo>
                <a:cubicBezTo>
                  <a:pt x="8101664" y="1359468"/>
                  <a:pt x="8098135" y="1362999"/>
                  <a:pt x="8091075" y="1384180"/>
                </a:cubicBezTo>
                <a:lnTo>
                  <a:pt x="8091075" y="1394770"/>
                </a:lnTo>
                <a:cubicBezTo>
                  <a:pt x="8084013" y="1394770"/>
                  <a:pt x="8071658" y="1389475"/>
                  <a:pt x="8054008" y="1378885"/>
                </a:cubicBezTo>
                <a:cubicBezTo>
                  <a:pt x="8036356" y="1368293"/>
                  <a:pt x="8025767" y="1364764"/>
                  <a:pt x="8022237" y="1368293"/>
                </a:cubicBezTo>
                <a:cubicBezTo>
                  <a:pt x="8018706" y="1371824"/>
                  <a:pt x="8011646" y="1373589"/>
                  <a:pt x="8001056" y="1373589"/>
                </a:cubicBezTo>
                <a:cubicBezTo>
                  <a:pt x="7990465" y="1373589"/>
                  <a:pt x="7985171" y="1370060"/>
                  <a:pt x="7985171" y="1362999"/>
                </a:cubicBezTo>
                <a:cubicBezTo>
                  <a:pt x="7985171" y="1362999"/>
                  <a:pt x="7981640" y="1362999"/>
                  <a:pt x="7974579" y="1362999"/>
                </a:cubicBezTo>
                <a:cubicBezTo>
                  <a:pt x="7967519" y="1362999"/>
                  <a:pt x="7963990" y="1362999"/>
                  <a:pt x="7963990" y="1362999"/>
                </a:cubicBezTo>
                <a:lnTo>
                  <a:pt x="7942808" y="1352408"/>
                </a:lnTo>
                <a:cubicBezTo>
                  <a:pt x="7942808" y="1352408"/>
                  <a:pt x="7939279" y="1352408"/>
                  <a:pt x="7932219" y="1352408"/>
                </a:cubicBezTo>
                <a:cubicBezTo>
                  <a:pt x="7925157" y="1352408"/>
                  <a:pt x="7925157" y="1355939"/>
                  <a:pt x="7932219" y="1362999"/>
                </a:cubicBezTo>
                <a:lnTo>
                  <a:pt x="7953398" y="1373589"/>
                </a:lnTo>
                <a:cubicBezTo>
                  <a:pt x="7960460" y="1373589"/>
                  <a:pt x="7963990" y="1375354"/>
                  <a:pt x="7963990" y="1378885"/>
                </a:cubicBezTo>
                <a:cubicBezTo>
                  <a:pt x="7963990" y="1382416"/>
                  <a:pt x="7974579" y="1384180"/>
                  <a:pt x="7995760" y="1384180"/>
                </a:cubicBezTo>
                <a:cubicBezTo>
                  <a:pt x="8002821" y="1384180"/>
                  <a:pt x="8009880" y="1385945"/>
                  <a:pt x="8016942" y="1389475"/>
                </a:cubicBezTo>
                <a:cubicBezTo>
                  <a:pt x="8024002" y="1393005"/>
                  <a:pt x="8029298" y="1396535"/>
                  <a:pt x="8032827" y="1400066"/>
                </a:cubicBezTo>
                <a:cubicBezTo>
                  <a:pt x="8036356" y="1403595"/>
                  <a:pt x="8043417" y="1407125"/>
                  <a:pt x="8054008" y="1410656"/>
                </a:cubicBezTo>
                <a:cubicBezTo>
                  <a:pt x="8064598" y="1414187"/>
                  <a:pt x="8073423" y="1415951"/>
                  <a:pt x="8080483" y="1415951"/>
                </a:cubicBezTo>
                <a:cubicBezTo>
                  <a:pt x="8108725" y="1423012"/>
                  <a:pt x="8129906" y="1430072"/>
                  <a:pt x="8144027" y="1437132"/>
                </a:cubicBezTo>
                <a:lnTo>
                  <a:pt x="8154617" y="1447722"/>
                </a:lnTo>
                <a:cubicBezTo>
                  <a:pt x="8140497" y="1440662"/>
                  <a:pt x="8133435" y="1438897"/>
                  <a:pt x="8133435" y="1442427"/>
                </a:cubicBezTo>
                <a:cubicBezTo>
                  <a:pt x="8133435" y="1445957"/>
                  <a:pt x="8129906" y="1447722"/>
                  <a:pt x="8122846" y="1447722"/>
                </a:cubicBezTo>
                <a:cubicBezTo>
                  <a:pt x="8115785" y="1447722"/>
                  <a:pt x="8112254" y="1447722"/>
                  <a:pt x="8112254" y="1447722"/>
                </a:cubicBezTo>
                <a:cubicBezTo>
                  <a:pt x="8112254" y="1447722"/>
                  <a:pt x="8112254" y="1451253"/>
                  <a:pt x="8112254" y="1458312"/>
                </a:cubicBezTo>
                <a:cubicBezTo>
                  <a:pt x="8112254" y="1465372"/>
                  <a:pt x="8108725" y="1465372"/>
                  <a:pt x="8101664" y="1458312"/>
                </a:cubicBezTo>
                <a:lnTo>
                  <a:pt x="8091075" y="1447722"/>
                </a:lnTo>
                <a:lnTo>
                  <a:pt x="8080483" y="1437132"/>
                </a:lnTo>
                <a:lnTo>
                  <a:pt x="8069894" y="1426541"/>
                </a:lnTo>
                <a:cubicBezTo>
                  <a:pt x="8055773" y="1426541"/>
                  <a:pt x="8045183" y="1430072"/>
                  <a:pt x="8038123" y="1437132"/>
                </a:cubicBezTo>
                <a:cubicBezTo>
                  <a:pt x="8031061" y="1437132"/>
                  <a:pt x="8027531" y="1435368"/>
                  <a:pt x="8027531" y="1431837"/>
                </a:cubicBezTo>
                <a:cubicBezTo>
                  <a:pt x="8027531" y="1428306"/>
                  <a:pt x="8024002" y="1426541"/>
                  <a:pt x="8016942" y="1426541"/>
                </a:cubicBezTo>
                <a:lnTo>
                  <a:pt x="8016942" y="1415951"/>
                </a:lnTo>
                <a:cubicBezTo>
                  <a:pt x="8009880" y="1415951"/>
                  <a:pt x="8006350" y="1417716"/>
                  <a:pt x="8006350" y="1421247"/>
                </a:cubicBezTo>
                <a:cubicBezTo>
                  <a:pt x="8006350" y="1424776"/>
                  <a:pt x="7995760" y="1426541"/>
                  <a:pt x="7974579" y="1426541"/>
                </a:cubicBezTo>
                <a:cubicBezTo>
                  <a:pt x="7960460" y="1419481"/>
                  <a:pt x="7953398" y="1419481"/>
                  <a:pt x="7953398" y="1426541"/>
                </a:cubicBezTo>
                <a:lnTo>
                  <a:pt x="7932219" y="1426541"/>
                </a:lnTo>
                <a:lnTo>
                  <a:pt x="7932219" y="1415951"/>
                </a:lnTo>
                <a:cubicBezTo>
                  <a:pt x="7925157" y="1408891"/>
                  <a:pt x="7907508" y="1405360"/>
                  <a:pt x="7879267" y="1405360"/>
                </a:cubicBezTo>
                <a:cubicBezTo>
                  <a:pt x="7872205" y="1405360"/>
                  <a:pt x="7868675" y="1403595"/>
                  <a:pt x="7868675" y="1400066"/>
                </a:cubicBezTo>
                <a:cubicBezTo>
                  <a:pt x="7868675" y="1396535"/>
                  <a:pt x="7861615" y="1394770"/>
                  <a:pt x="7847494" y="1394770"/>
                </a:cubicBezTo>
                <a:cubicBezTo>
                  <a:pt x="7826313" y="1394770"/>
                  <a:pt x="7822784" y="1398301"/>
                  <a:pt x="7836904" y="1405360"/>
                </a:cubicBezTo>
                <a:cubicBezTo>
                  <a:pt x="7843965" y="1412420"/>
                  <a:pt x="7889856" y="1426541"/>
                  <a:pt x="7974579" y="1447722"/>
                </a:cubicBezTo>
                <a:lnTo>
                  <a:pt x="8069894" y="1479493"/>
                </a:lnTo>
                <a:lnTo>
                  <a:pt x="8059302" y="1479493"/>
                </a:lnTo>
                <a:lnTo>
                  <a:pt x="8038123" y="1479493"/>
                </a:lnTo>
                <a:cubicBezTo>
                  <a:pt x="8045183" y="1486554"/>
                  <a:pt x="8059302" y="1493614"/>
                  <a:pt x="8080483" y="1500674"/>
                </a:cubicBezTo>
                <a:cubicBezTo>
                  <a:pt x="8087545" y="1507735"/>
                  <a:pt x="8094604" y="1513030"/>
                  <a:pt x="8101664" y="1516560"/>
                </a:cubicBezTo>
                <a:cubicBezTo>
                  <a:pt x="8108725" y="1520091"/>
                  <a:pt x="8112254" y="1521855"/>
                  <a:pt x="8112254" y="1521855"/>
                </a:cubicBezTo>
                <a:cubicBezTo>
                  <a:pt x="8119316" y="1521855"/>
                  <a:pt x="8126375" y="1521855"/>
                  <a:pt x="8133435" y="1521855"/>
                </a:cubicBezTo>
                <a:lnTo>
                  <a:pt x="8154617" y="1532445"/>
                </a:lnTo>
                <a:lnTo>
                  <a:pt x="8175798" y="1532445"/>
                </a:lnTo>
                <a:cubicBezTo>
                  <a:pt x="8225220" y="1539506"/>
                  <a:pt x="8264050" y="1550095"/>
                  <a:pt x="8292291" y="1564218"/>
                </a:cubicBezTo>
                <a:cubicBezTo>
                  <a:pt x="8292291" y="1571276"/>
                  <a:pt x="8295821" y="1574807"/>
                  <a:pt x="8302883" y="1574807"/>
                </a:cubicBezTo>
                <a:cubicBezTo>
                  <a:pt x="8309943" y="1574807"/>
                  <a:pt x="8317002" y="1574807"/>
                  <a:pt x="8324064" y="1574807"/>
                </a:cubicBezTo>
                <a:lnTo>
                  <a:pt x="8334654" y="1585397"/>
                </a:lnTo>
                <a:lnTo>
                  <a:pt x="8377016" y="1595988"/>
                </a:lnTo>
                <a:cubicBezTo>
                  <a:pt x="8398196" y="1603047"/>
                  <a:pt x="8412316" y="1606578"/>
                  <a:pt x="8419377" y="1606578"/>
                </a:cubicBezTo>
                <a:cubicBezTo>
                  <a:pt x="8412316" y="1606578"/>
                  <a:pt x="8405257" y="1606578"/>
                  <a:pt x="8398196" y="1606578"/>
                </a:cubicBezTo>
                <a:cubicBezTo>
                  <a:pt x="8391135" y="1606578"/>
                  <a:pt x="8384076" y="1606578"/>
                  <a:pt x="8377016" y="1606578"/>
                </a:cubicBezTo>
                <a:cubicBezTo>
                  <a:pt x="8362895" y="1599518"/>
                  <a:pt x="8341714" y="1592458"/>
                  <a:pt x="8313473" y="1585397"/>
                </a:cubicBezTo>
                <a:cubicBezTo>
                  <a:pt x="8256991" y="1571276"/>
                  <a:pt x="8211098" y="1557157"/>
                  <a:pt x="8175798" y="1543036"/>
                </a:cubicBezTo>
                <a:cubicBezTo>
                  <a:pt x="8168737" y="1543036"/>
                  <a:pt x="8161677" y="1543036"/>
                  <a:pt x="8154617" y="1543036"/>
                </a:cubicBezTo>
                <a:lnTo>
                  <a:pt x="8091075" y="1532445"/>
                </a:lnTo>
                <a:cubicBezTo>
                  <a:pt x="8084013" y="1525386"/>
                  <a:pt x="8073423" y="1521855"/>
                  <a:pt x="8059302" y="1521855"/>
                </a:cubicBezTo>
                <a:cubicBezTo>
                  <a:pt x="8045183" y="1521855"/>
                  <a:pt x="8038123" y="1520091"/>
                  <a:pt x="8038123" y="1516560"/>
                </a:cubicBezTo>
                <a:cubicBezTo>
                  <a:pt x="8038123" y="1513030"/>
                  <a:pt x="8034593" y="1511264"/>
                  <a:pt x="8027531" y="1511264"/>
                </a:cubicBezTo>
                <a:lnTo>
                  <a:pt x="7963990" y="1500674"/>
                </a:lnTo>
                <a:cubicBezTo>
                  <a:pt x="7949869" y="1493614"/>
                  <a:pt x="7942808" y="1493614"/>
                  <a:pt x="7942808" y="1500674"/>
                </a:cubicBezTo>
                <a:cubicBezTo>
                  <a:pt x="7935748" y="1500674"/>
                  <a:pt x="7932219" y="1500674"/>
                  <a:pt x="7932219" y="1500674"/>
                </a:cubicBezTo>
                <a:cubicBezTo>
                  <a:pt x="7925157" y="1493614"/>
                  <a:pt x="7918098" y="1490084"/>
                  <a:pt x="7911038" y="1490084"/>
                </a:cubicBezTo>
                <a:cubicBezTo>
                  <a:pt x="7903976" y="1490084"/>
                  <a:pt x="7903976" y="1493614"/>
                  <a:pt x="7911038" y="1500674"/>
                </a:cubicBezTo>
                <a:cubicBezTo>
                  <a:pt x="7903976" y="1500674"/>
                  <a:pt x="7898682" y="1500674"/>
                  <a:pt x="7895152" y="1500674"/>
                </a:cubicBezTo>
                <a:cubicBezTo>
                  <a:pt x="7891623" y="1500674"/>
                  <a:pt x="7889856" y="1502439"/>
                  <a:pt x="7889856" y="1505970"/>
                </a:cubicBezTo>
                <a:cubicBezTo>
                  <a:pt x="7889856" y="1509499"/>
                  <a:pt x="7886327" y="1511264"/>
                  <a:pt x="7879267" y="1511264"/>
                </a:cubicBezTo>
                <a:cubicBezTo>
                  <a:pt x="7872205" y="1511264"/>
                  <a:pt x="7858085" y="1507735"/>
                  <a:pt x="7836904" y="1500674"/>
                </a:cubicBezTo>
                <a:cubicBezTo>
                  <a:pt x="7808663" y="1486554"/>
                  <a:pt x="7791012" y="1479493"/>
                  <a:pt x="7783952" y="1479493"/>
                </a:cubicBezTo>
                <a:cubicBezTo>
                  <a:pt x="7776892" y="1479493"/>
                  <a:pt x="7771596" y="1477728"/>
                  <a:pt x="7768067" y="1474199"/>
                </a:cubicBezTo>
                <a:cubicBezTo>
                  <a:pt x="7764538" y="1470668"/>
                  <a:pt x="7759242" y="1468903"/>
                  <a:pt x="7752182" y="1468903"/>
                </a:cubicBezTo>
                <a:cubicBezTo>
                  <a:pt x="7738060" y="1468903"/>
                  <a:pt x="7725704" y="1465372"/>
                  <a:pt x="7715115" y="1458312"/>
                </a:cubicBezTo>
                <a:cubicBezTo>
                  <a:pt x="7704524" y="1451253"/>
                  <a:pt x="7697464" y="1449487"/>
                  <a:pt x="7693934" y="1453018"/>
                </a:cubicBezTo>
                <a:cubicBezTo>
                  <a:pt x="7690404" y="1456547"/>
                  <a:pt x="7685108" y="1454783"/>
                  <a:pt x="7678048" y="1447722"/>
                </a:cubicBezTo>
                <a:cubicBezTo>
                  <a:pt x="7670986" y="1440662"/>
                  <a:pt x="7660396" y="1437132"/>
                  <a:pt x="7646278" y="1437132"/>
                </a:cubicBezTo>
                <a:lnTo>
                  <a:pt x="7603915" y="1415951"/>
                </a:lnTo>
                <a:cubicBezTo>
                  <a:pt x="7589794" y="1415951"/>
                  <a:pt x="7579204" y="1415951"/>
                  <a:pt x="7572144" y="1415951"/>
                </a:cubicBezTo>
                <a:lnTo>
                  <a:pt x="7519192" y="1394770"/>
                </a:lnTo>
                <a:cubicBezTo>
                  <a:pt x="7512130" y="1387710"/>
                  <a:pt x="7501540" y="1384180"/>
                  <a:pt x="7487420" y="1384180"/>
                </a:cubicBezTo>
                <a:lnTo>
                  <a:pt x="7476830" y="1394770"/>
                </a:lnTo>
                <a:cubicBezTo>
                  <a:pt x="7476830" y="1401831"/>
                  <a:pt x="7483890" y="1405360"/>
                  <a:pt x="7498011" y="1405360"/>
                </a:cubicBezTo>
                <a:cubicBezTo>
                  <a:pt x="7512130" y="1405360"/>
                  <a:pt x="7519192" y="1407125"/>
                  <a:pt x="7519192" y="1410656"/>
                </a:cubicBezTo>
                <a:cubicBezTo>
                  <a:pt x="7519192" y="1414187"/>
                  <a:pt x="7522722" y="1417716"/>
                  <a:pt x="7529782" y="1421247"/>
                </a:cubicBezTo>
                <a:cubicBezTo>
                  <a:pt x="7536842" y="1424776"/>
                  <a:pt x="7543903" y="1424776"/>
                  <a:pt x="7550963" y="1421247"/>
                </a:cubicBezTo>
                <a:cubicBezTo>
                  <a:pt x="7558024" y="1417716"/>
                  <a:pt x="7568615" y="1419481"/>
                  <a:pt x="7582734" y="1426541"/>
                </a:cubicBezTo>
                <a:lnTo>
                  <a:pt x="7635686" y="1437132"/>
                </a:lnTo>
                <a:cubicBezTo>
                  <a:pt x="7635686" y="1444191"/>
                  <a:pt x="7635686" y="1447722"/>
                  <a:pt x="7635686" y="1447722"/>
                </a:cubicBezTo>
                <a:cubicBezTo>
                  <a:pt x="7635686" y="1447722"/>
                  <a:pt x="7637452" y="1449487"/>
                  <a:pt x="7640982" y="1453018"/>
                </a:cubicBezTo>
                <a:cubicBezTo>
                  <a:pt x="7644511" y="1456547"/>
                  <a:pt x="7649807" y="1458312"/>
                  <a:pt x="7656867" y="1458312"/>
                </a:cubicBezTo>
                <a:cubicBezTo>
                  <a:pt x="7663928" y="1458312"/>
                  <a:pt x="7676282" y="1463608"/>
                  <a:pt x="7693934" y="1474199"/>
                </a:cubicBezTo>
                <a:cubicBezTo>
                  <a:pt x="7711586" y="1484789"/>
                  <a:pt x="7722175" y="1486554"/>
                  <a:pt x="7725704" y="1479493"/>
                </a:cubicBezTo>
                <a:cubicBezTo>
                  <a:pt x="7729234" y="1472434"/>
                  <a:pt x="7732765" y="1468903"/>
                  <a:pt x="7736296" y="1468903"/>
                </a:cubicBezTo>
                <a:cubicBezTo>
                  <a:pt x="7739826" y="1468903"/>
                  <a:pt x="7741590" y="1472434"/>
                  <a:pt x="7741590" y="1479493"/>
                </a:cubicBezTo>
                <a:lnTo>
                  <a:pt x="7773361" y="1511264"/>
                </a:lnTo>
                <a:cubicBezTo>
                  <a:pt x="7801604" y="1518324"/>
                  <a:pt x="7815724" y="1523620"/>
                  <a:pt x="7815724" y="1527151"/>
                </a:cubicBezTo>
                <a:cubicBezTo>
                  <a:pt x="7815724" y="1530680"/>
                  <a:pt x="7819253" y="1532445"/>
                  <a:pt x="7826313" y="1532445"/>
                </a:cubicBezTo>
                <a:lnTo>
                  <a:pt x="7879267" y="1543036"/>
                </a:lnTo>
                <a:cubicBezTo>
                  <a:pt x="7886327" y="1550095"/>
                  <a:pt x="7907508" y="1560687"/>
                  <a:pt x="7942808" y="1574807"/>
                </a:cubicBezTo>
                <a:cubicBezTo>
                  <a:pt x="7978109" y="1588928"/>
                  <a:pt x="7999290" y="1595988"/>
                  <a:pt x="8006350" y="1595988"/>
                </a:cubicBezTo>
                <a:cubicBezTo>
                  <a:pt x="8013412" y="1595988"/>
                  <a:pt x="8016942" y="1595988"/>
                  <a:pt x="8016942" y="1595988"/>
                </a:cubicBezTo>
                <a:cubicBezTo>
                  <a:pt x="8016942" y="1603047"/>
                  <a:pt x="8018706" y="1606578"/>
                  <a:pt x="8022237" y="1606578"/>
                </a:cubicBezTo>
                <a:lnTo>
                  <a:pt x="7995760" y="1595988"/>
                </a:lnTo>
                <a:cubicBezTo>
                  <a:pt x="7981640" y="1595988"/>
                  <a:pt x="7960460" y="1590693"/>
                  <a:pt x="7932219" y="1580103"/>
                </a:cubicBezTo>
                <a:cubicBezTo>
                  <a:pt x="7903976" y="1569512"/>
                  <a:pt x="7888090" y="1567747"/>
                  <a:pt x="7884561" y="1574807"/>
                </a:cubicBezTo>
                <a:cubicBezTo>
                  <a:pt x="7881031" y="1581868"/>
                  <a:pt x="7877500" y="1581868"/>
                  <a:pt x="7873971" y="1574807"/>
                </a:cubicBezTo>
                <a:cubicBezTo>
                  <a:pt x="7870441" y="1567747"/>
                  <a:pt x="7861615" y="1560687"/>
                  <a:pt x="7847494" y="1553626"/>
                </a:cubicBezTo>
                <a:cubicBezTo>
                  <a:pt x="7833375" y="1546566"/>
                  <a:pt x="7822784" y="1543036"/>
                  <a:pt x="7815724" y="1543036"/>
                </a:cubicBezTo>
                <a:lnTo>
                  <a:pt x="7826313" y="1553626"/>
                </a:lnTo>
                <a:cubicBezTo>
                  <a:pt x="7833375" y="1553626"/>
                  <a:pt x="7833375" y="1557157"/>
                  <a:pt x="7826313" y="1564218"/>
                </a:cubicBezTo>
                <a:lnTo>
                  <a:pt x="7836904" y="1574807"/>
                </a:lnTo>
                <a:lnTo>
                  <a:pt x="7826313" y="1574807"/>
                </a:lnTo>
                <a:cubicBezTo>
                  <a:pt x="7812194" y="1567747"/>
                  <a:pt x="7805134" y="1562451"/>
                  <a:pt x="7805134" y="1558922"/>
                </a:cubicBezTo>
                <a:cubicBezTo>
                  <a:pt x="7805134" y="1555391"/>
                  <a:pt x="7801604" y="1553626"/>
                  <a:pt x="7794542" y="1553626"/>
                </a:cubicBezTo>
                <a:lnTo>
                  <a:pt x="7794542" y="1564218"/>
                </a:lnTo>
                <a:lnTo>
                  <a:pt x="7783952" y="1553626"/>
                </a:lnTo>
                <a:lnTo>
                  <a:pt x="7752182" y="1543036"/>
                </a:lnTo>
                <a:cubicBezTo>
                  <a:pt x="7752182" y="1543036"/>
                  <a:pt x="7748652" y="1541272"/>
                  <a:pt x="7741590" y="1537741"/>
                </a:cubicBezTo>
                <a:cubicBezTo>
                  <a:pt x="7734530" y="1534210"/>
                  <a:pt x="7731000" y="1532445"/>
                  <a:pt x="7731000" y="1532445"/>
                </a:cubicBezTo>
                <a:cubicBezTo>
                  <a:pt x="7716880" y="1532445"/>
                  <a:pt x="7713348" y="1535976"/>
                  <a:pt x="7720409" y="1543036"/>
                </a:cubicBezTo>
                <a:lnTo>
                  <a:pt x="7709820" y="1543036"/>
                </a:lnTo>
                <a:cubicBezTo>
                  <a:pt x="7709820" y="1535976"/>
                  <a:pt x="7704524" y="1532445"/>
                  <a:pt x="7693934" y="1532445"/>
                </a:cubicBezTo>
                <a:cubicBezTo>
                  <a:pt x="7683344" y="1532445"/>
                  <a:pt x="7678048" y="1525386"/>
                  <a:pt x="7678048" y="1511264"/>
                </a:cubicBezTo>
                <a:cubicBezTo>
                  <a:pt x="7678048" y="1497143"/>
                  <a:pt x="7674519" y="1490084"/>
                  <a:pt x="7667457" y="1490084"/>
                </a:cubicBezTo>
                <a:lnTo>
                  <a:pt x="7651572" y="1490084"/>
                </a:lnTo>
                <a:cubicBezTo>
                  <a:pt x="7655101" y="1490084"/>
                  <a:pt x="7660396" y="1493614"/>
                  <a:pt x="7667457" y="1500674"/>
                </a:cubicBezTo>
                <a:lnTo>
                  <a:pt x="7667457" y="1511264"/>
                </a:lnTo>
                <a:cubicBezTo>
                  <a:pt x="7667457" y="1511264"/>
                  <a:pt x="7663928" y="1516560"/>
                  <a:pt x="7656867" y="1527151"/>
                </a:cubicBezTo>
                <a:cubicBezTo>
                  <a:pt x="7649807" y="1537741"/>
                  <a:pt x="7640982" y="1543036"/>
                  <a:pt x="7630390" y="1543036"/>
                </a:cubicBezTo>
                <a:cubicBezTo>
                  <a:pt x="7619800" y="1543036"/>
                  <a:pt x="7614505" y="1544801"/>
                  <a:pt x="7614505" y="1548331"/>
                </a:cubicBezTo>
                <a:cubicBezTo>
                  <a:pt x="7614505" y="1551862"/>
                  <a:pt x="7618034" y="1555391"/>
                  <a:pt x="7625096" y="1558922"/>
                </a:cubicBezTo>
                <a:cubicBezTo>
                  <a:pt x="7632156" y="1562451"/>
                  <a:pt x="7639216" y="1564218"/>
                  <a:pt x="7646278" y="1564218"/>
                </a:cubicBezTo>
                <a:cubicBezTo>
                  <a:pt x="7639216" y="1571276"/>
                  <a:pt x="7642746" y="1574807"/>
                  <a:pt x="7656867" y="1574807"/>
                </a:cubicBezTo>
                <a:cubicBezTo>
                  <a:pt x="7678048" y="1574807"/>
                  <a:pt x="7688638" y="1578338"/>
                  <a:pt x="7688638" y="1585397"/>
                </a:cubicBezTo>
                <a:lnTo>
                  <a:pt x="7667457" y="1585397"/>
                </a:lnTo>
                <a:cubicBezTo>
                  <a:pt x="7667457" y="1592458"/>
                  <a:pt x="7667457" y="1595988"/>
                  <a:pt x="7667457" y="1595988"/>
                </a:cubicBezTo>
                <a:lnTo>
                  <a:pt x="7667457" y="1606578"/>
                </a:lnTo>
                <a:cubicBezTo>
                  <a:pt x="7667457" y="1606578"/>
                  <a:pt x="7665692" y="1604814"/>
                  <a:pt x="7662163" y="1601283"/>
                </a:cubicBezTo>
                <a:cubicBezTo>
                  <a:pt x="7658634" y="1597753"/>
                  <a:pt x="7649807" y="1592458"/>
                  <a:pt x="7635686" y="1585397"/>
                </a:cubicBezTo>
                <a:lnTo>
                  <a:pt x="7614505" y="1595988"/>
                </a:lnTo>
                <a:lnTo>
                  <a:pt x="7656867" y="1606578"/>
                </a:lnTo>
                <a:cubicBezTo>
                  <a:pt x="7663928" y="1613639"/>
                  <a:pt x="7670986" y="1620699"/>
                  <a:pt x="7678048" y="1627759"/>
                </a:cubicBezTo>
                <a:lnTo>
                  <a:pt x="7678048" y="1638349"/>
                </a:lnTo>
                <a:lnTo>
                  <a:pt x="7667457" y="1638349"/>
                </a:lnTo>
                <a:cubicBezTo>
                  <a:pt x="7667457" y="1645410"/>
                  <a:pt x="7663928" y="1648940"/>
                  <a:pt x="7656867" y="1648940"/>
                </a:cubicBezTo>
                <a:lnTo>
                  <a:pt x="7688638" y="1670122"/>
                </a:lnTo>
                <a:lnTo>
                  <a:pt x="7699230" y="1680711"/>
                </a:lnTo>
                <a:lnTo>
                  <a:pt x="7678048" y="1691301"/>
                </a:lnTo>
                <a:cubicBezTo>
                  <a:pt x="7670986" y="1691301"/>
                  <a:pt x="7665692" y="1691301"/>
                  <a:pt x="7662163" y="1691301"/>
                </a:cubicBezTo>
                <a:cubicBezTo>
                  <a:pt x="7658634" y="1691301"/>
                  <a:pt x="7656867" y="1694832"/>
                  <a:pt x="7656867" y="1701893"/>
                </a:cubicBezTo>
                <a:cubicBezTo>
                  <a:pt x="7656867" y="1701893"/>
                  <a:pt x="7660396" y="1701893"/>
                  <a:pt x="7667457" y="1701893"/>
                </a:cubicBezTo>
                <a:lnTo>
                  <a:pt x="7678048" y="1712482"/>
                </a:lnTo>
                <a:cubicBezTo>
                  <a:pt x="7678048" y="1712482"/>
                  <a:pt x="7678048" y="1716013"/>
                  <a:pt x="7678048" y="1723074"/>
                </a:cubicBezTo>
                <a:lnTo>
                  <a:pt x="7667457" y="1723074"/>
                </a:lnTo>
                <a:lnTo>
                  <a:pt x="7646278" y="1723074"/>
                </a:lnTo>
                <a:lnTo>
                  <a:pt x="7667457" y="1733663"/>
                </a:lnTo>
                <a:cubicBezTo>
                  <a:pt x="7674519" y="1733663"/>
                  <a:pt x="7679813" y="1733663"/>
                  <a:pt x="7683344" y="1733663"/>
                </a:cubicBezTo>
                <a:cubicBezTo>
                  <a:pt x="7686874" y="1733663"/>
                  <a:pt x="7692168" y="1733663"/>
                  <a:pt x="7699230" y="1733663"/>
                </a:cubicBezTo>
                <a:cubicBezTo>
                  <a:pt x="7706290" y="1733663"/>
                  <a:pt x="7709820" y="1733663"/>
                  <a:pt x="7709820" y="1733663"/>
                </a:cubicBezTo>
                <a:cubicBezTo>
                  <a:pt x="7716880" y="1733663"/>
                  <a:pt x="7720409" y="1735428"/>
                  <a:pt x="7720409" y="1738959"/>
                </a:cubicBezTo>
                <a:cubicBezTo>
                  <a:pt x="7720409" y="1742489"/>
                  <a:pt x="7720409" y="1744253"/>
                  <a:pt x="7720409" y="1744253"/>
                </a:cubicBezTo>
                <a:lnTo>
                  <a:pt x="7731000" y="1744253"/>
                </a:lnTo>
                <a:cubicBezTo>
                  <a:pt x="7731000" y="1737194"/>
                  <a:pt x="7727471" y="1733663"/>
                  <a:pt x="7720409" y="1733663"/>
                </a:cubicBezTo>
                <a:cubicBezTo>
                  <a:pt x="7720409" y="1726603"/>
                  <a:pt x="7720409" y="1723074"/>
                  <a:pt x="7720409" y="1723074"/>
                </a:cubicBezTo>
                <a:cubicBezTo>
                  <a:pt x="7720409" y="1723074"/>
                  <a:pt x="7725704" y="1724838"/>
                  <a:pt x="7736296" y="1728368"/>
                </a:cubicBezTo>
                <a:cubicBezTo>
                  <a:pt x="7746886" y="1731899"/>
                  <a:pt x="7759242" y="1737194"/>
                  <a:pt x="7773361" y="1744253"/>
                </a:cubicBezTo>
                <a:cubicBezTo>
                  <a:pt x="7787482" y="1751314"/>
                  <a:pt x="7798072" y="1754845"/>
                  <a:pt x="7805134" y="1754845"/>
                </a:cubicBezTo>
                <a:cubicBezTo>
                  <a:pt x="7812194" y="1761905"/>
                  <a:pt x="7819253" y="1765434"/>
                  <a:pt x="7826313" y="1765434"/>
                </a:cubicBezTo>
                <a:cubicBezTo>
                  <a:pt x="7833375" y="1765434"/>
                  <a:pt x="7838671" y="1767199"/>
                  <a:pt x="7842200" y="1770730"/>
                </a:cubicBezTo>
                <a:cubicBezTo>
                  <a:pt x="7845729" y="1774261"/>
                  <a:pt x="7854556" y="1777790"/>
                  <a:pt x="7868675" y="1781320"/>
                </a:cubicBezTo>
                <a:cubicBezTo>
                  <a:pt x="7882796" y="1784851"/>
                  <a:pt x="7893386" y="1786615"/>
                  <a:pt x="7900446" y="1786615"/>
                </a:cubicBezTo>
                <a:cubicBezTo>
                  <a:pt x="7907508" y="1786615"/>
                  <a:pt x="7909271" y="1790146"/>
                  <a:pt x="7905742" y="1797205"/>
                </a:cubicBezTo>
                <a:cubicBezTo>
                  <a:pt x="7902212" y="1804266"/>
                  <a:pt x="7896917" y="1807797"/>
                  <a:pt x="7889856" y="1807797"/>
                </a:cubicBezTo>
                <a:cubicBezTo>
                  <a:pt x="7889856" y="1814857"/>
                  <a:pt x="7886327" y="1818386"/>
                  <a:pt x="7879267" y="1818386"/>
                </a:cubicBezTo>
                <a:cubicBezTo>
                  <a:pt x="7872205" y="1818386"/>
                  <a:pt x="7868675" y="1818386"/>
                  <a:pt x="7868675" y="1818386"/>
                </a:cubicBezTo>
                <a:lnTo>
                  <a:pt x="7858085" y="1818386"/>
                </a:lnTo>
                <a:cubicBezTo>
                  <a:pt x="7858085" y="1811327"/>
                  <a:pt x="7854556" y="1807797"/>
                  <a:pt x="7847494" y="1807797"/>
                </a:cubicBezTo>
                <a:cubicBezTo>
                  <a:pt x="7840434" y="1807797"/>
                  <a:pt x="7838671" y="1806032"/>
                  <a:pt x="7842200" y="1802501"/>
                </a:cubicBezTo>
                <a:cubicBezTo>
                  <a:pt x="7845729" y="1798970"/>
                  <a:pt x="7843965" y="1795441"/>
                  <a:pt x="7836904" y="1791911"/>
                </a:cubicBezTo>
                <a:cubicBezTo>
                  <a:pt x="7829844" y="1788380"/>
                  <a:pt x="7822784" y="1784851"/>
                  <a:pt x="7815724" y="1781320"/>
                </a:cubicBezTo>
                <a:cubicBezTo>
                  <a:pt x="7808663" y="1777790"/>
                  <a:pt x="7801604" y="1779555"/>
                  <a:pt x="7794542" y="1786615"/>
                </a:cubicBezTo>
                <a:cubicBezTo>
                  <a:pt x="7794542" y="1793676"/>
                  <a:pt x="7792778" y="1797205"/>
                  <a:pt x="7789248" y="1797205"/>
                </a:cubicBezTo>
                <a:cubicBezTo>
                  <a:pt x="7785717" y="1797205"/>
                  <a:pt x="7780423" y="1795441"/>
                  <a:pt x="7773361" y="1791911"/>
                </a:cubicBezTo>
                <a:cubicBezTo>
                  <a:pt x="7766300" y="1788380"/>
                  <a:pt x="7761005" y="1786615"/>
                  <a:pt x="7757476" y="1786615"/>
                </a:cubicBezTo>
                <a:cubicBezTo>
                  <a:pt x="7753946" y="1786615"/>
                  <a:pt x="7752182" y="1790146"/>
                  <a:pt x="7752182" y="1797205"/>
                </a:cubicBezTo>
                <a:lnTo>
                  <a:pt x="7741590" y="1797205"/>
                </a:lnTo>
                <a:cubicBezTo>
                  <a:pt x="7734530" y="1790146"/>
                  <a:pt x="7731000" y="1786615"/>
                  <a:pt x="7731000" y="1786615"/>
                </a:cubicBezTo>
                <a:lnTo>
                  <a:pt x="7731000" y="1797205"/>
                </a:lnTo>
                <a:cubicBezTo>
                  <a:pt x="7731000" y="1804266"/>
                  <a:pt x="7731000" y="1811327"/>
                  <a:pt x="7731000" y="1818386"/>
                </a:cubicBezTo>
                <a:lnTo>
                  <a:pt x="7741590" y="1828978"/>
                </a:lnTo>
                <a:cubicBezTo>
                  <a:pt x="7741590" y="1828978"/>
                  <a:pt x="7738060" y="1828978"/>
                  <a:pt x="7731000" y="1828978"/>
                </a:cubicBezTo>
                <a:cubicBezTo>
                  <a:pt x="7731000" y="1836037"/>
                  <a:pt x="7731000" y="1839567"/>
                  <a:pt x="7731000" y="1839567"/>
                </a:cubicBezTo>
                <a:lnTo>
                  <a:pt x="7752182" y="1860749"/>
                </a:lnTo>
                <a:cubicBezTo>
                  <a:pt x="7759242" y="1867809"/>
                  <a:pt x="7761005" y="1873103"/>
                  <a:pt x="7757476" y="1876634"/>
                </a:cubicBezTo>
                <a:cubicBezTo>
                  <a:pt x="7753946" y="1880165"/>
                  <a:pt x="7755711" y="1885459"/>
                  <a:pt x="7762772" y="1892520"/>
                </a:cubicBezTo>
                <a:lnTo>
                  <a:pt x="7752182" y="1903111"/>
                </a:lnTo>
                <a:cubicBezTo>
                  <a:pt x="7745120" y="1896050"/>
                  <a:pt x="7739826" y="1894284"/>
                  <a:pt x="7736296" y="1897815"/>
                </a:cubicBezTo>
                <a:cubicBezTo>
                  <a:pt x="7732765" y="1901345"/>
                  <a:pt x="7732765" y="1906640"/>
                  <a:pt x="7736296" y="1913701"/>
                </a:cubicBezTo>
                <a:cubicBezTo>
                  <a:pt x="7739826" y="1920761"/>
                  <a:pt x="7741590" y="1924290"/>
                  <a:pt x="7741590" y="1924290"/>
                </a:cubicBezTo>
                <a:lnTo>
                  <a:pt x="7752182" y="1934882"/>
                </a:lnTo>
                <a:cubicBezTo>
                  <a:pt x="7759242" y="1934882"/>
                  <a:pt x="7764538" y="1931351"/>
                  <a:pt x="7768067" y="1924290"/>
                </a:cubicBezTo>
                <a:cubicBezTo>
                  <a:pt x="7771596" y="1917231"/>
                  <a:pt x="7773361" y="1910170"/>
                  <a:pt x="7773361" y="1903111"/>
                </a:cubicBezTo>
                <a:lnTo>
                  <a:pt x="7783952" y="1903111"/>
                </a:lnTo>
                <a:cubicBezTo>
                  <a:pt x="7783952" y="1910170"/>
                  <a:pt x="7787482" y="1913701"/>
                  <a:pt x="7794542" y="1913701"/>
                </a:cubicBezTo>
                <a:cubicBezTo>
                  <a:pt x="7794542" y="1913701"/>
                  <a:pt x="7798072" y="1913701"/>
                  <a:pt x="7805134" y="1913701"/>
                </a:cubicBezTo>
                <a:cubicBezTo>
                  <a:pt x="7805134" y="1920761"/>
                  <a:pt x="7808663" y="1924290"/>
                  <a:pt x="7815724" y="1924290"/>
                </a:cubicBezTo>
                <a:lnTo>
                  <a:pt x="7805134" y="1924290"/>
                </a:lnTo>
                <a:cubicBezTo>
                  <a:pt x="7791012" y="1917231"/>
                  <a:pt x="7782186" y="1917231"/>
                  <a:pt x="7778656" y="1924290"/>
                </a:cubicBezTo>
                <a:cubicBezTo>
                  <a:pt x="7775128" y="1931351"/>
                  <a:pt x="7775128" y="1936646"/>
                  <a:pt x="7778656" y="1940176"/>
                </a:cubicBezTo>
                <a:cubicBezTo>
                  <a:pt x="7782186" y="1943707"/>
                  <a:pt x="7780423" y="1945472"/>
                  <a:pt x="7773361" y="1945472"/>
                </a:cubicBezTo>
                <a:lnTo>
                  <a:pt x="7773361" y="1956063"/>
                </a:lnTo>
                <a:lnTo>
                  <a:pt x="7762772" y="1956063"/>
                </a:lnTo>
                <a:lnTo>
                  <a:pt x="7783952" y="1966653"/>
                </a:lnTo>
                <a:lnTo>
                  <a:pt x="7783952" y="1956063"/>
                </a:lnTo>
                <a:lnTo>
                  <a:pt x="7783952" y="1945472"/>
                </a:lnTo>
                <a:cubicBezTo>
                  <a:pt x="7791012" y="1945472"/>
                  <a:pt x="7796308" y="1947236"/>
                  <a:pt x="7799838" y="1950767"/>
                </a:cubicBezTo>
                <a:cubicBezTo>
                  <a:pt x="7803368" y="1954297"/>
                  <a:pt x="7801604" y="1956063"/>
                  <a:pt x="7794542" y="1956063"/>
                </a:cubicBezTo>
                <a:lnTo>
                  <a:pt x="7794542" y="1977242"/>
                </a:lnTo>
                <a:cubicBezTo>
                  <a:pt x="7780423" y="1977242"/>
                  <a:pt x="7775128" y="1980773"/>
                  <a:pt x="7778656" y="1987834"/>
                </a:cubicBezTo>
                <a:cubicBezTo>
                  <a:pt x="7782186" y="1994894"/>
                  <a:pt x="7776892" y="1998424"/>
                  <a:pt x="7762772" y="1998424"/>
                </a:cubicBezTo>
                <a:cubicBezTo>
                  <a:pt x="7748652" y="1998424"/>
                  <a:pt x="7741590" y="1994894"/>
                  <a:pt x="7741590" y="1987834"/>
                </a:cubicBezTo>
                <a:cubicBezTo>
                  <a:pt x="7734530" y="1987834"/>
                  <a:pt x="7729234" y="1987834"/>
                  <a:pt x="7725704" y="1987834"/>
                </a:cubicBezTo>
                <a:cubicBezTo>
                  <a:pt x="7722175" y="1987834"/>
                  <a:pt x="7716880" y="1987834"/>
                  <a:pt x="7709820" y="1987834"/>
                </a:cubicBezTo>
                <a:cubicBezTo>
                  <a:pt x="7716880" y="1994894"/>
                  <a:pt x="7713348" y="1998424"/>
                  <a:pt x="7699230" y="1998424"/>
                </a:cubicBezTo>
                <a:cubicBezTo>
                  <a:pt x="7692168" y="1991363"/>
                  <a:pt x="7681578" y="1987834"/>
                  <a:pt x="7667457" y="1987834"/>
                </a:cubicBezTo>
                <a:cubicBezTo>
                  <a:pt x="7653338" y="1980773"/>
                  <a:pt x="7642746" y="1977242"/>
                  <a:pt x="7635686" y="1977242"/>
                </a:cubicBezTo>
                <a:lnTo>
                  <a:pt x="7646278" y="1987834"/>
                </a:lnTo>
                <a:lnTo>
                  <a:pt x="7656867" y="1998424"/>
                </a:lnTo>
                <a:cubicBezTo>
                  <a:pt x="7663928" y="1998424"/>
                  <a:pt x="7670986" y="2001954"/>
                  <a:pt x="7678048" y="2009015"/>
                </a:cubicBezTo>
                <a:cubicBezTo>
                  <a:pt x="7685108" y="2016074"/>
                  <a:pt x="7692168" y="2019605"/>
                  <a:pt x="7699230" y="2019605"/>
                </a:cubicBezTo>
                <a:lnTo>
                  <a:pt x="7709820" y="2030194"/>
                </a:lnTo>
                <a:lnTo>
                  <a:pt x="7709820" y="2040786"/>
                </a:lnTo>
                <a:lnTo>
                  <a:pt x="7731000" y="2051376"/>
                </a:lnTo>
                <a:lnTo>
                  <a:pt x="7783952" y="2061967"/>
                </a:lnTo>
                <a:cubicBezTo>
                  <a:pt x="7783952" y="2061967"/>
                  <a:pt x="7785717" y="2063732"/>
                  <a:pt x="7789248" y="2067261"/>
                </a:cubicBezTo>
                <a:cubicBezTo>
                  <a:pt x="7792778" y="2070792"/>
                  <a:pt x="7798072" y="2076088"/>
                  <a:pt x="7805134" y="2083146"/>
                </a:cubicBezTo>
                <a:lnTo>
                  <a:pt x="7815724" y="2093738"/>
                </a:lnTo>
                <a:cubicBezTo>
                  <a:pt x="7822784" y="2093738"/>
                  <a:pt x="7828079" y="2095502"/>
                  <a:pt x="7831609" y="2099033"/>
                </a:cubicBezTo>
                <a:cubicBezTo>
                  <a:pt x="7835138" y="2102563"/>
                  <a:pt x="7838671" y="2102563"/>
                  <a:pt x="7842200" y="2099033"/>
                </a:cubicBezTo>
                <a:cubicBezTo>
                  <a:pt x="7845729" y="2095502"/>
                  <a:pt x="7849260" y="2097267"/>
                  <a:pt x="7852790" y="2104328"/>
                </a:cubicBezTo>
                <a:cubicBezTo>
                  <a:pt x="7856319" y="2111388"/>
                  <a:pt x="7859850" y="2113154"/>
                  <a:pt x="7863380" y="2109623"/>
                </a:cubicBezTo>
                <a:cubicBezTo>
                  <a:pt x="7866909" y="2106092"/>
                  <a:pt x="7872205" y="2107858"/>
                  <a:pt x="7879267" y="2114919"/>
                </a:cubicBezTo>
                <a:cubicBezTo>
                  <a:pt x="7893386" y="2129040"/>
                  <a:pt x="7905742" y="2137863"/>
                  <a:pt x="7916332" y="2141394"/>
                </a:cubicBezTo>
                <a:cubicBezTo>
                  <a:pt x="7926923" y="2144925"/>
                  <a:pt x="7949869" y="2157280"/>
                  <a:pt x="7985171" y="2178461"/>
                </a:cubicBezTo>
                <a:cubicBezTo>
                  <a:pt x="8013412" y="2185521"/>
                  <a:pt x="8039887" y="2197877"/>
                  <a:pt x="8064598" y="2215527"/>
                </a:cubicBezTo>
                <a:cubicBezTo>
                  <a:pt x="8089309" y="2233177"/>
                  <a:pt x="8101664" y="2249063"/>
                  <a:pt x="8101664" y="2263184"/>
                </a:cubicBezTo>
                <a:cubicBezTo>
                  <a:pt x="8101664" y="2270244"/>
                  <a:pt x="8103431" y="2275540"/>
                  <a:pt x="8106960" y="2279069"/>
                </a:cubicBezTo>
                <a:cubicBezTo>
                  <a:pt x="8110490" y="2282600"/>
                  <a:pt x="8110490" y="2284365"/>
                  <a:pt x="8106960" y="2284365"/>
                </a:cubicBezTo>
                <a:cubicBezTo>
                  <a:pt x="8103431" y="2284365"/>
                  <a:pt x="8101664" y="2280834"/>
                  <a:pt x="8101664" y="2273775"/>
                </a:cubicBezTo>
                <a:cubicBezTo>
                  <a:pt x="8101664" y="2266715"/>
                  <a:pt x="8091075" y="2263184"/>
                  <a:pt x="8069894" y="2263184"/>
                </a:cubicBezTo>
                <a:cubicBezTo>
                  <a:pt x="8062833" y="2263184"/>
                  <a:pt x="8059302" y="2263184"/>
                  <a:pt x="8059302" y="2263184"/>
                </a:cubicBezTo>
                <a:cubicBezTo>
                  <a:pt x="8052242" y="2263184"/>
                  <a:pt x="8045183" y="2259654"/>
                  <a:pt x="8038123" y="2252594"/>
                </a:cubicBezTo>
                <a:lnTo>
                  <a:pt x="8006350" y="2242004"/>
                </a:lnTo>
                <a:cubicBezTo>
                  <a:pt x="8006350" y="2242004"/>
                  <a:pt x="8002821" y="2242004"/>
                  <a:pt x="7995760" y="2242004"/>
                </a:cubicBezTo>
                <a:lnTo>
                  <a:pt x="7953398" y="2220823"/>
                </a:lnTo>
                <a:cubicBezTo>
                  <a:pt x="7946338" y="2227882"/>
                  <a:pt x="7941042" y="2231413"/>
                  <a:pt x="7937513" y="2231413"/>
                </a:cubicBezTo>
                <a:cubicBezTo>
                  <a:pt x="7933983" y="2231413"/>
                  <a:pt x="7928688" y="2227882"/>
                  <a:pt x="7921627" y="2220823"/>
                </a:cubicBezTo>
                <a:lnTo>
                  <a:pt x="7911038" y="2220823"/>
                </a:lnTo>
                <a:cubicBezTo>
                  <a:pt x="7918098" y="2227882"/>
                  <a:pt x="7960460" y="2249063"/>
                  <a:pt x="8038123" y="2284365"/>
                </a:cubicBezTo>
                <a:lnTo>
                  <a:pt x="8080483" y="2316136"/>
                </a:lnTo>
                <a:lnTo>
                  <a:pt x="8101664" y="2337317"/>
                </a:lnTo>
                <a:lnTo>
                  <a:pt x="8112254" y="2358498"/>
                </a:lnTo>
                <a:cubicBezTo>
                  <a:pt x="8105194" y="2358498"/>
                  <a:pt x="8098135" y="2354967"/>
                  <a:pt x="8091075" y="2347908"/>
                </a:cubicBezTo>
                <a:lnTo>
                  <a:pt x="8080483" y="2347908"/>
                </a:lnTo>
                <a:cubicBezTo>
                  <a:pt x="8080483" y="2347908"/>
                  <a:pt x="8076954" y="2347908"/>
                  <a:pt x="8069894" y="2347908"/>
                </a:cubicBezTo>
                <a:cubicBezTo>
                  <a:pt x="8062833" y="2340848"/>
                  <a:pt x="8059302" y="2337317"/>
                  <a:pt x="8059302" y="2337317"/>
                </a:cubicBezTo>
                <a:lnTo>
                  <a:pt x="8006350" y="2305546"/>
                </a:lnTo>
                <a:cubicBezTo>
                  <a:pt x="8006350" y="2305546"/>
                  <a:pt x="8008116" y="2307311"/>
                  <a:pt x="8011646" y="2310841"/>
                </a:cubicBezTo>
                <a:cubicBezTo>
                  <a:pt x="8015175" y="2314371"/>
                  <a:pt x="8016942" y="2316136"/>
                  <a:pt x="8016942" y="2316136"/>
                </a:cubicBezTo>
                <a:lnTo>
                  <a:pt x="7995760" y="2316136"/>
                </a:lnTo>
                <a:cubicBezTo>
                  <a:pt x="7995760" y="2316136"/>
                  <a:pt x="7995760" y="2314371"/>
                  <a:pt x="7995760" y="2310841"/>
                </a:cubicBezTo>
                <a:cubicBezTo>
                  <a:pt x="7995760" y="2307311"/>
                  <a:pt x="7992231" y="2303781"/>
                  <a:pt x="7985171" y="2300250"/>
                </a:cubicBezTo>
                <a:cubicBezTo>
                  <a:pt x="7978109" y="2296721"/>
                  <a:pt x="7972815" y="2293190"/>
                  <a:pt x="7969284" y="2289660"/>
                </a:cubicBezTo>
                <a:cubicBezTo>
                  <a:pt x="7965754" y="2286129"/>
                  <a:pt x="7963990" y="2280834"/>
                  <a:pt x="7963990" y="2273775"/>
                </a:cubicBezTo>
                <a:cubicBezTo>
                  <a:pt x="7963990" y="2266715"/>
                  <a:pt x="7946338" y="2259654"/>
                  <a:pt x="7911038" y="2252594"/>
                </a:cubicBezTo>
                <a:cubicBezTo>
                  <a:pt x="7889856" y="2245533"/>
                  <a:pt x="7875736" y="2238473"/>
                  <a:pt x="7868675" y="2231413"/>
                </a:cubicBezTo>
                <a:cubicBezTo>
                  <a:pt x="7868675" y="2231413"/>
                  <a:pt x="7866909" y="2229648"/>
                  <a:pt x="7863380" y="2226117"/>
                </a:cubicBezTo>
                <a:cubicBezTo>
                  <a:pt x="7859850" y="2222588"/>
                  <a:pt x="7854556" y="2220823"/>
                  <a:pt x="7847494" y="2220823"/>
                </a:cubicBezTo>
                <a:cubicBezTo>
                  <a:pt x="7833375" y="2220823"/>
                  <a:pt x="7826313" y="2219058"/>
                  <a:pt x="7826313" y="2215527"/>
                </a:cubicBezTo>
                <a:cubicBezTo>
                  <a:pt x="7826313" y="2211996"/>
                  <a:pt x="7824548" y="2210232"/>
                  <a:pt x="7821019" y="2210232"/>
                </a:cubicBezTo>
                <a:cubicBezTo>
                  <a:pt x="7817490" y="2210232"/>
                  <a:pt x="7815724" y="2213763"/>
                  <a:pt x="7815724" y="2220823"/>
                </a:cubicBezTo>
                <a:lnTo>
                  <a:pt x="7783952" y="2199642"/>
                </a:lnTo>
                <a:lnTo>
                  <a:pt x="7762772" y="2189051"/>
                </a:lnTo>
                <a:cubicBezTo>
                  <a:pt x="7748652" y="2181992"/>
                  <a:pt x="7739826" y="2176696"/>
                  <a:pt x="7736296" y="2173165"/>
                </a:cubicBezTo>
                <a:cubicBezTo>
                  <a:pt x="7732765" y="2169636"/>
                  <a:pt x="7734530" y="2167871"/>
                  <a:pt x="7741590" y="2167871"/>
                </a:cubicBezTo>
                <a:cubicBezTo>
                  <a:pt x="7741590" y="2160811"/>
                  <a:pt x="7741590" y="2157280"/>
                  <a:pt x="7741590" y="2157280"/>
                </a:cubicBezTo>
                <a:cubicBezTo>
                  <a:pt x="7741590" y="2157280"/>
                  <a:pt x="7738060" y="2157280"/>
                  <a:pt x="7731000" y="2157280"/>
                </a:cubicBezTo>
                <a:lnTo>
                  <a:pt x="7752182" y="2146690"/>
                </a:lnTo>
                <a:cubicBezTo>
                  <a:pt x="7766300" y="2146690"/>
                  <a:pt x="7769832" y="2143159"/>
                  <a:pt x="7762772" y="2136099"/>
                </a:cubicBezTo>
                <a:lnTo>
                  <a:pt x="7773361" y="2125509"/>
                </a:lnTo>
                <a:lnTo>
                  <a:pt x="7773361" y="2114919"/>
                </a:lnTo>
                <a:lnTo>
                  <a:pt x="7752182" y="2114919"/>
                </a:lnTo>
                <a:cubicBezTo>
                  <a:pt x="7752182" y="2114919"/>
                  <a:pt x="7748652" y="2118448"/>
                  <a:pt x="7741590" y="2125509"/>
                </a:cubicBezTo>
                <a:lnTo>
                  <a:pt x="7731000" y="2125509"/>
                </a:lnTo>
                <a:cubicBezTo>
                  <a:pt x="7731000" y="2118448"/>
                  <a:pt x="7734530" y="2114919"/>
                  <a:pt x="7741590" y="2114919"/>
                </a:cubicBezTo>
                <a:lnTo>
                  <a:pt x="7741590" y="2104328"/>
                </a:lnTo>
                <a:lnTo>
                  <a:pt x="7752182" y="2093738"/>
                </a:lnTo>
                <a:cubicBezTo>
                  <a:pt x="7731000" y="2079617"/>
                  <a:pt x="7713348" y="2072557"/>
                  <a:pt x="7699230" y="2072557"/>
                </a:cubicBezTo>
                <a:lnTo>
                  <a:pt x="7678048" y="2061967"/>
                </a:lnTo>
                <a:cubicBezTo>
                  <a:pt x="7670986" y="2054906"/>
                  <a:pt x="7663928" y="2049611"/>
                  <a:pt x="7656867" y="2046080"/>
                </a:cubicBezTo>
                <a:cubicBezTo>
                  <a:pt x="7649807" y="2042550"/>
                  <a:pt x="7640982" y="2037255"/>
                  <a:pt x="7630390" y="2030194"/>
                </a:cubicBezTo>
                <a:cubicBezTo>
                  <a:pt x="7619800" y="2023136"/>
                  <a:pt x="7605682" y="2016074"/>
                  <a:pt x="7588030" y="2009015"/>
                </a:cubicBezTo>
                <a:cubicBezTo>
                  <a:pt x="7570378" y="2001954"/>
                  <a:pt x="7561553" y="1994894"/>
                  <a:pt x="7561553" y="1987834"/>
                </a:cubicBezTo>
                <a:lnTo>
                  <a:pt x="7550963" y="1977242"/>
                </a:lnTo>
                <a:cubicBezTo>
                  <a:pt x="7550963" y="1984303"/>
                  <a:pt x="7547434" y="1987834"/>
                  <a:pt x="7540374" y="1987834"/>
                </a:cubicBezTo>
                <a:lnTo>
                  <a:pt x="7529782" y="1987834"/>
                </a:lnTo>
                <a:cubicBezTo>
                  <a:pt x="7536842" y="1987834"/>
                  <a:pt x="7538607" y="1989598"/>
                  <a:pt x="7535078" y="1993128"/>
                </a:cubicBezTo>
                <a:cubicBezTo>
                  <a:pt x="7531548" y="1996659"/>
                  <a:pt x="7529782" y="1998424"/>
                  <a:pt x="7529782" y="1998424"/>
                </a:cubicBezTo>
                <a:cubicBezTo>
                  <a:pt x="7529782" y="2005484"/>
                  <a:pt x="7526252" y="2005484"/>
                  <a:pt x="7519192" y="1998424"/>
                </a:cubicBezTo>
                <a:cubicBezTo>
                  <a:pt x="7512130" y="1991363"/>
                  <a:pt x="7508601" y="1987834"/>
                  <a:pt x="7508601" y="1987834"/>
                </a:cubicBezTo>
                <a:lnTo>
                  <a:pt x="7508601" y="1998424"/>
                </a:lnTo>
                <a:cubicBezTo>
                  <a:pt x="7508601" y="1998424"/>
                  <a:pt x="7508601" y="2001954"/>
                  <a:pt x="7508601" y="2009015"/>
                </a:cubicBezTo>
                <a:lnTo>
                  <a:pt x="7498011" y="1998424"/>
                </a:lnTo>
                <a:cubicBezTo>
                  <a:pt x="7490951" y="1991363"/>
                  <a:pt x="7487420" y="1987834"/>
                  <a:pt x="7487420" y="1987834"/>
                </a:cubicBezTo>
                <a:cubicBezTo>
                  <a:pt x="7487420" y="1987834"/>
                  <a:pt x="7489186" y="1986069"/>
                  <a:pt x="7492716" y="1982538"/>
                </a:cubicBezTo>
                <a:cubicBezTo>
                  <a:pt x="7496245" y="1979007"/>
                  <a:pt x="7496245" y="1977242"/>
                  <a:pt x="7492716" y="1977242"/>
                </a:cubicBezTo>
                <a:cubicBezTo>
                  <a:pt x="7489186" y="1977242"/>
                  <a:pt x="7487420" y="1977242"/>
                  <a:pt x="7487420" y="1977242"/>
                </a:cubicBezTo>
                <a:cubicBezTo>
                  <a:pt x="7480360" y="1970184"/>
                  <a:pt x="7480360" y="1966653"/>
                  <a:pt x="7487420" y="1966653"/>
                </a:cubicBezTo>
                <a:lnTo>
                  <a:pt x="7476830" y="1966653"/>
                </a:lnTo>
                <a:lnTo>
                  <a:pt x="7466240" y="1945472"/>
                </a:lnTo>
                <a:cubicBezTo>
                  <a:pt x="7473300" y="1945472"/>
                  <a:pt x="7480360" y="1949002"/>
                  <a:pt x="7487420" y="1956063"/>
                </a:cubicBezTo>
                <a:cubicBezTo>
                  <a:pt x="7494482" y="1963122"/>
                  <a:pt x="7501540" y="1964888"/>
                  <a:pt x="7508601" y="1961357"/>
                </a:cubicBezTo>
                <a:cubicBezTo>
                  <a:pt x="7515663" y="1957828"/>
                  <a:pt x="7515663" y="1952532"/>
                  <a:pt x="7508601" y="1945472"/>
                </a:cubicBezTo>
                <a:lnTo>
                  <a:pt x="7487420" y="1924290"/>
                </a:lnTo>
                <a:cubicBezTo>
                  <a:pt x="7487420" y="1924290"/>
                  <a:pt x="7483890" y="1924290"/>
                  <a:pt x="7476830" y="1924290"/>
                </a:cubicBezTo>
                <a:lnTo>
                  <a:pt x="7466240" y="1924290"/>
                </a:lnTo>
                <a:cubicBezTo>
                  <a:pt x="7459178" y="1924290"/>
                  <a:pt x="7452120" y="1924290"/>
                  <a:pt x="7445059" y="1924290"/>
                </a:cubicBezTo>
                <a:cubicBezTo>
                  <a:pt x="7445059" y="1924290"/>
                  <a:pt x="7441530" y="1926055"/>
                  <a:pt x="7434468" y="1929586"/>
                </a:cubicBezTo>
                <a:cubicBezTo>
                  <a:pt x="7427408" y="1933117"/>
                  <a:pt x="7423878" y="1938411"/>
                  <a:pt x="7423878" y="1945472"/>
                </a:cubicBezTo>
                <a:lnTo>
                  <a:pt x="7413288" y="1956063"/>
                </a:lnTo>
                <a:cubicBezTo>
                  <a:pt x="7420348" y="1956063"/>
                  <a:pt x="7423878" y="1959592"/>
                  <a:pt x="7423878" y="1966653"/>
                </a:cubicBezTo>
                <a:cubicBezTo>
                  <a:pt x="7423878" y="1973713"/>
                  <a:pt x="7415053" y="1977242"/>
                  <a:pt x="7397403" y="1977242"/>
                </a:cubicBezTo>
                <a:cubicBezTo>
                  <a:pt x="7379751" y="1977242"/>
                  <a:pt x="7360336" y="1975478"/>
                  <a:pt x="7339155" y="1971948"/>
                </a:cubicBezTo>
                <a:cubicBezTo>
                  <a:pt x="7317974" y="1968417"/>
                  <a:pt x="7303854" y="1964888"/>
                  <a:pt x="7296793" y="1961357"/>
                </a:cubicBezTo>
                <a:cubicBezTo>
                  <a:pt x="7289732" y="1957828"/>
                  <a:pt x="7284437" y="1956063"/>
                  <a:pt x="7280908" y="1956063"/>
                </a:cubicBezTo>
                <a:cubicBezTo>
                  <a:pt x="7277378" y="1956063"/>
                  <a:pt x="7272082" y="1956063"/>
                  <a:pt x="7265022" y="1956063"/>
                </a:cubicBezTo>
                <a:lnTo>
                  <a:pt x="7265022" y="1966653"/>
                </a:lnTo>
                <a:cubicBezTo>
                  <a:pt x="7279142" y="1966653"/>
                  <a:pt x="7289732" y="1973713"/>
                  <a:pt x="7296793" y="1987834"/>
                </a:cubicBezTo>
                <a:lnTo>
                  <a:pt x="7317974" y="1998424"/>
                </a:lnTo>
                <a:lnTo>
                  <a:pt x="7286203" y="1998424"/>
                </a:lnTo>
                <a:cubicBezTo>
                  <a:pt x="7265022" y="1998424"/>
                  <a:pt x="7254432" y="1994894"/>
                  <a:pt x="7254432" y="1987834"/>
                </a:cubicBezTo>
                <a:cubicBezTo>
                  <a:pt x="7247370" y="1987834"/>
                  <a:pt x="7243841" y="1987834"/>
                  <a:pt x="7243841" y="1987834"/>
                </a:cubicBezTo>
                <a:cubicBezTo>
                  <a:pt x="7243841" y="1987834"/>
                  <a:pt x="7243841" y="1991363"/>
                  <a:pt x="7243841" y="1998424"/>
                </a:cubicBezTo>
                <a:lnTo>
                  <a:pt x="7201480" y="2009015"/>
                </a:lnTo>
                <a:lnTo>
                  <a:pt x="7201480" y="1987834"/>
                </a:lnTo>
                <a:cubicBezTo>
                  <a:pt x="7194418" y="1987834"/>
                  <a:pt x="7187360" y="1986069"/>
                  <a:pt x="7180299" y="1982538"/>
                </a:cubicBezTo>
                <a:cubicBezTo>
                  <a:pt x="7173238" y="1979007"/>
                  <a:pt x="7169708" y="1977242"/>
                  <a:pt x="7169708" y="1977242"/>
                </a:cubicBezTo>
                <a:cubicBezTo>
                  <a:pt x="7169708" y="1977242"/>
                  <a:pt x="7169708" y="1980773"/>
                  <a:pt x="7169708" y="1987834"/>
                </a:cubicBezTo>
                <a:lnTo>
                  <a:pt x="7159118" y="1998424"/>
                </a:lnTo>
                <a:cubicBezTo>
                  <a:pt x="7159118" y="1998424"/>
                  <a:pt x="7157352" y="2000188"/>
                  <a:pt x="7153822" y="2003719"/>
                </a:cubicBezTo>
                <a:cubicBezTo>
                  <a:pt x="7150293" y="2007250"/>
                  <a:pt x="7148526" y="2012544"/>
                  <a:pt x="7148526" y="2019605"/>
                </a:cubicBezTo>
                <a:cubicBezTo>
                  <a:pt x="7148526" y="2033725"/>
                  <a:pt x="7155588" y="2033725"/>
                  <a:pt x="7169708" y="2019605"/>
                </a:cubicBezTo>
                <a:cubicBezTo>
                  <a:pt x="7169708" y="2012544"/>
                  <a:pt x="7173238" y="2012544"/>
                  <a:pt x="7180299" y="2019605"/>
                </a:cubicBezTo>
                <a:cubicBezTo>
                  <a:pt x="7187360" y="2026665"/>
                  <a:pt x="7190889" y="2026665"/>
                  <a:pt x="7190889" y="2019605"/>
                </a:cubicBezTo>
                <a:cubicBezTo>
                  <a:pt x="7197949" y="2019605"/>
                  <a:pt x="7201480" y="2021369"/>
                  <a:pt x="7201480" y="2024900"/>
                </a:cubicBezTo>
                <a:cubicBezTo>
                  <a:pt x="7201480" y="2028430"/>
                  <a:pt x="7205010" y="2030194"/>
                  <a:pt x="7212070" y="2030194"/>
                </a:cubicBezTo>
                <a:cubicBezTo>
                  <a:pt x="7212070" y="2044315"/>
                  <a:pt x="7226190" y="2044315"/>
                  <a:pt x="7254432" y="2030194"/>
                </a:cubicBezTo>
                <a:lnTo>
                  <a:pt x="7265022" y="2030194"/>
                </a:lnTo>
                <a:lnTo>
                  <a:pt x="7265022" y="2040786"/>
                </a:lnTo>
                <a:lnTo>
                  <a:pt x="7286203" y="2030194"/>
                </a:lnTo>
                <a:lnTo>
                  <a:pt x="7292822" y="2030194"/>
                </a:lnTo>
                <a:cubicBezTo>
                  <a:pt x="7295470" y="2030194"/>
                  <a:pt x="7296793" y="2030194"/>
                  <a:pt x="7296793" y="2030194"/>
                </a:cubicBezTo>
                <a:lnTo>
                  <a:pt x="7265022" y="2051376"/>
                </a:lnTo>
                <a:cubicBezTo>
                  <a:pt x="7250902" y="2051376"/>
                  <a:pt x="7243841" y="2054906"/>
                  <a:pt x="7243841" y="2061967"/>
                </a:cubicBezTo>
                <a:lnTo>
                  <a:pt x="7243841" y="2072557"/>
                </a:lnTo>
                <a:lnTo>
                  <a:pt x="7275612" y="2093738"/>
                </a:lnTo>
                <a:cubicBezTo>
                  <a:pt x="7289732" y="2093738"/>
                  <a:pt x="7300322" y="2097267"/>
                  <a:pt x="7307384" y="2104328"/>
                </a:cubicBezTo>
                <a:cubicBezTo>
                  <a:pt x="7314444" y="2104328"/>
                  <a:pt x="7317974" y="2104328"/>
                  <a:pt x="7317974" y="2104328"/>
                </a:cubicBezTo>
                <a:cubicBezTo>
                  <a:pt x="7317974" y="2104328"/>
                  <a:pt x="7321504" y="2104328"/>
                  <a:pt x="7328564" y="2104328"/>
                </a:cubicBezTo>
                <a:cubicBezTo>
                  <a:pt x="7328564" y="2104328"/>
                  <a:pt x="7330330" y="2107858"/>
                  <a:pt x="7333860" y="2114919"/>
                </a:cubicBezTo>
                <a:cubicBezTo>
                  <a:pt x="7337389" y="2121978"/>
                  <a:pt x="7335626" y="2125509"/>
                  <a:pt x="7328564" y="2125509"/>
                </a:cubicBezTo>
                <a:lnTo>
                  <a:pt x="7307384" y="2125509"/>
                </a:lnTo>
                <a:cubicBezTo>
                  <a:pt x="7300322" y="2132569"/>
                  <a:pt x="7293264" y="2136099"/>
                  <a:pt x="7286203" y="2136099"/>
                </a:cubicBezTo>
                <a:lnTo>
                  <a:pt x="7286203" y="2125509"/>
                </a:lnTo>
                <a:lnTo>
                  <a:pt x="7275612" y="2114919"/>
                </a:lnTo>
                <a:cubicBezTo>
                  <a:pt x="7268552" y="2114919"/>
                  <a:pt x="7266788" y="2118448"/>
                  <a:pt x="7270318" y="2125509"/>
                </a:cubicBezTo>
                <a:cubicBezTo>
                  <a:pt x="7273847" y="2132569"/>
                  <a:pt x="7272082" y="2136099"/>
                  <a:pt x="7265022" y="2136099"/>
                </a:cubicBezTo>
                <a:cubicBezTo>
                  <a:pt x="7265022" y="2129040"/>
                  <a:pt x="7259726" y="2123744"/>
                  <a:pt x="7249136" y="2120213"/>
                </a:cubicBezTo>
                <a:cubicBezTo>
                  <a:pt x="7238546" y="2116684"/>
                  <a:pt x="7231485" y="2113154"/>
                  <a:pt x="7227956" y="2109623"/>
                </a:cubicBezTo>
                <a:cubicBezTo>
                  <a:pt x="7224426" y="2106092"/>
                  <a:pt x="7222660" y="2104328"/>
                  <a:pt x="7222660" y="2104328"/>
                </a:cubicBezTo>
                <a:lnTo>
                  <a:pt x="7201480" y="2104328"/>
                </a:lnTo>
                <a:lnTo>
                  <a:pt x="7148526" y="2093738"/>
                </a:lnTo>
                <a:lnTo>
                  <a:pt x="7132641" y="2093738"/>
                </a:lnTo>
                <a:cubicBezTo>
                  <a:pt x="7136170" y="2093738"/>
                  <a:pt x="7137937" y="2091973"/>
                  <a:pt x="7137937" y="2088442"/>
                </a:cubicBezTo>
                <a:cubicBezTo>
                  <a:pt x="7137937" y="2084911"/>
                  <a:pt x="7136170" y="2081382"/>
                  <a:pt x="7132641" y="2077852"/>
                </a:cubicBezTo>
                <a:cubicBezTo>
                  <a:pt x="7129112" y="2074321"/>
                  <a:pt x="7125581" y="2074321"/>
                  <a:pt x="7122052" y="2077852"/>
                </a:cubicBezTo>
                <a:cubicBezTo>
                  <a:pt x="7118522" y="2081382"/>
                  <a:pt x="7118522" y="2084911"/>
                  <a:pt x="7122052" y="2088442"/>
                </a:cubicBezTo>
                <a:cubicBezTo>
                  <a:pt x="7125581" y="2091973"/>
                  <a:pt x="7129112" y="2093738"/>
                  <a:pt x="7132641" y="2093738"/>
                </a:cubicBezTo>
                <a:lnTo>
                  <a:pt x="7111462" y="2093738"/>
                </a:lnTo>
                <a:cubicBezTo>
                  <a:pt x="7100870" y="2093738"/>
                  <a:pt x="7095574" y="2095502"/>
                  <a:pt x="7095574" y="2099033"/>
                </a:cubicBezTo>
                <a:cubicBezTo>
                  <a:pt x="7095574" y="2102563"/>
                  <a:pt x="7093810" y="2104328"/>
                  <a:pt x="7090280" y="2104328"/>
                </a:cubicBezTo>
                <a:cubicBezTo>
                  <a:pt x="7086751" y="2104328"/>
                  <a:pt x="7081456" y="2104328"/>
                  <a:pt x="7074395" y="2104328"/>
                </a:cubicBezTo>
                <a:lnTo>
                  <a:pt x="7063804" y="2104328"/>
                </a:lnTo>
                <a:lnTo>
                  <a:pt x="7063804" y="2114919"/>
                </a:lnTo>
                <a:cubicBezTo>
                  <a:pt x="7056744" y="2114919"/>
                  <a:pt x="7053214" y="2111388"/>
                  <a:pt x="7053214" y="2104328"/>
                </a:cubicBezTo>
                <a:cubicBezTo>
                  <a:pt x="7053214" y="2090207"/>
                  <a:pt x="7056744" y="2086677"/>
                  <a:pt x="7063804" y="2093738"/>
                </a:cubicBezTo>
                <a:cubicBezTo>
                  <a:pt x="7070866" y="2093738"/>
                  <a:pt x="7076160" y="2091973"/>
                  <a:pt x="7079689" y="2088442"/>
                </a:cubicBezTo>
                <a:cubicBezTo>
                  <a:pt x="7083218" y="2084911"/>
                  <a:pt x="7081456" y="2083146"/>
                  <a:pt x="7074395" y="2083146"/>
                </a:cubicBezTo>
                <a:cubicBezTo>
                  <a:pt x="7067333" y="2083146"/>
                  <a:pt x="7063804" y="2083146"/>
                  <a:pt x="7063804" y="2083146"/>
                </a:cubicBezTo>
                <a:cubicBezTo>
                  <a:pt x="7063804" y="2076088"/>
                  <a:pt x="7062039" y="2072557"/>
                  <a:pt x="7058510" y="2072557"/>
                </a:cubicBezTo>
                <a:cubicBezTo>
                  <a:pt x="7054978" y="2072557"/>
                  <a:pt x="7051448" y="2072557"/>
                  <a:pt x="7047918" y="2072557"/>
                </a:cubicBezTo>
                <a:cubicBezTo>
                  <a:pt x="7044389" y="2072557"/>
                  <a:pt x="7040858" y="2074321"/>
                  <a:pt x="7037328" y="2077852"/>
                </a:cubicBezTo>
                <a:cubicBezTo>
                  <a:pt x="7033799" y="2081382"/>
                  <a:pt x="7028504" y="2083146"/>
                  <a:pt x="7021443" y="2083146"/>
                </a:cubicBezTo>
                <a:cubicBezTo>
                  <a:pt x="7014381" y="2083146"/>
                  <a:pt x="7010852" y="2083146"/>
                  <a:pt x="7010852" y="2083146"/>
                </a:cubicBezTo>
                <a:cubicBezTo>
                  <a:pt x="7010852" y="2090207"/>
                  <a:pt x="7000262" y="2093738"/>
                  <a:pt x="6979081" y="2093738"/>
                </a:cubicBezTo>
                <a:lnTo>
                  <a:pt x="6968491" y="2093738"/>
                </a:lnTo>
                <a:cubicBezTo>
                  <a:pt x="6968491" y="2086677"/>
                  <a:pt x="6966725" y="2083146"/>
                  <a:pt x="6963196" y="2083146"/>
                </a:cubicBezTo>
                <a:cubicBezTo>
                  <a:pt x="6959666" y="2083146"/>
                  <a:pt x="6957900" y="2083146"/>
                  <a:pt x="6957900" y="2083146"/>
                </a:cubicBezTo>
                <a:cubicBezTo>
                  <a:pt x="6943780" y="2083146"/>
                  <a:pt x="6936718" y="2083146"/>
                  <a:pt x="6936718" y="2083146"/>
                </a:cubicBezTo>
                <a:cubicBezTo>
                  <a:pt x="6936718" y="2076088"/>
                  <a:pt x="6934954" y="2072557"/>
                  <a:pt x="6931424" y="2072557"/>
                </a:cubicBezTo>
                <a:cubicBezTo>
                  <a:pt x="6927895" y="2072557"/>
                  <a:pt x="6926129" y="2072557"/>
                  <a:pt x="6926129" y="2072557"/>
                </a:cubicBezTo>
                <a:lnTo>
                  <a:pt x="6894358" y="2072557"/>
                </a:lnTo>
                <a:cubicBezTo>
                  <a:pt x="6894358" y="2065496"/>
                  <a:pt x="6890828" y="2061967"/>
                  <a:pt x="6883766" y="2061967"/>
                </a:cubicBezTo>
                <a:cubicBezTo>
                  <a:pt x="6876706" y="2061967"/>
                  <a:pt x="6873177" y="2058436"/>
                  <a:pt x="6873177" y="2051376"/>
                </a:cubicBezTo>
                <a:cubicBezTo>
                  <a:pt x="6873177" y="2051376"/>
                  <a:pt x="6871410" y="2051376"/>
                  <a:pt x="6867881" y="2051376"/>
                </a:cubicBezTo>
                <a:cubicBezTo>
                  <a:pt x="6864352" y="2051376"/>
                  <a:pt x="6859056" y="2051376"/>
                  <a:pt x="6851996" y="2051376"/>
                </a:cubicBezTo>
                <a:lnTo>
                  <a:pt x="6820224" y="2051376"/>
                </a:lnTo>
                <a:cubicBezTo>
                  <a:pt x="6813164" y="2044315"/>
                  <a:pt x="6799044" y="2037255"/>
                  <a:pt x="6777862" y="2030194"/>
                </a:cubicBezTo>
                <a:cubicBezTo>
                  <a:pt x="6770802" y="2030194"/>
                  <a:pt x="6761977" y="2030194"/>
                  <a:pt x="6751387" y="2030194"/>
                </a:cubicBezTo>
                <a:cubicBezTo>
                  <a:pt x="6740796" y="2030194"/>
                  <a:pt x="6730206" y="2028430"/>
                  <a:pt x="6719616" y="2024900"/>
                </a:cubicBezTo>
                <a:cubicBezTo>
                  <a:pt x="6709025" y="2021369"/>
                  <a:pt x="6700200" y="2019605"/>
                  <a:pt x="6693140" y="2019605"/>
                </a:cubicBezTo>
                <a:lnTo>
                  <a:pt x="6693140" y="2030194"/>
                </a:lnTo>
                <a:cubicBezTo>
                  <a:pt x="6714320" y="2044315"/>
                  <a:pt x="6728440" y="2047846"/>
                  <a:pt x="6735502" y="2040786"/>
                </a:cubicBezTo>
                <a:lnTo>
                  <a:pt x="6746092" y="2040786"/>
                </a:lnTo>
                <a:cubicBezTo>
                  <a:pt x="6753152" y="2047846"/>
                  <a:pt x="6754916" y="2051376"/>
                  <a:pt x="6751387" y="2051376"/>
                </a:cubicBezTo>
                <a:cubicBezTo>
                  <a:pt x="6747858" y="2051376"/>
                  <a:pt x="6739032" y="2051376"/>
                  <a:pt x="6724910" y="2051376"/>
                </a:cubicBezTo>
                <a:cubicBezTo>
                  <a:pt x="6703730" y="2051376"/>
                  <a:pt x="6686079" y="2051376"/>
                  <a:pt x="6671958" y="2051376"/>
                </a:cubicBezTo>
                <a:lnTo>
                  <a:pt x="6661368" y="2030194"/>
                </a:lnTo>
                <a:lnTo>
                  <a:pt x="6650778" y="2030194"/>
                </a:lnTo>
                <a:cubicBezTo>
                  <a:pt x="6643717" y="2030194"/>
                  <a:pt x="6640188" y="2033725"/>
                  <a:pt x="6640188" y="2040786"/>
                </a:cubicBezTo>
                <a:lnTo>
                  <a:pt x="6640188" y="2035490"/>
                </a:lnTo>
                <a:cubicBezTo>
                  <a:pt x="6640188" y="2031959"/>
                  <a:pt x="6640188" y="2030194"/>
                  <a:pt x="6640188" y="2030194"/>
                </a:cubicBezTo>
                <a:cubicBezTo>
                  <a:pt x="6640188" y="2009015"/>
                  <a:pt x="6633127" y="1998424"/>
                  <a:pt x="6619006" y="1998424"/>
                </a:cubicBezTo>
                <a:lnTo>
                  <a:pt x="6576646" y="1987834"/>
                </a:lnTo>
                <a:cubicBezTo>
                  <a:pt x="6583706" y="1987834"/>
                  <a:pt x="6589002" y="1984303"/>
                  <a:pt x="6592531" y="1977242"/>
                </a:cubicBezTo>
                <a:cubicBezTo>
                  <a:pt x="6596060" y="1970184"/>
                  <a:pt x="6594296" y="1966653"/>
                  <a:pt x="6587236" y="1966653"/>
                </a:cubicBezTo>
                <a:lnTo>
                  <a:pt x="6576646" y="1966653"/>
                </a:lnTo>
                <a:lnTo>
                  <a:pt x="6513102" y="1956063"/>
                </a:lnTo>
                <a:lnTo>
                  <a:pt x="6502512" y="1956063"/>
                </a:lnTo>
                <a:cubicBezTo>
                  <a:pt x="6502512" y="1963122"/>
                  <a:pt x="6498983" y="1966653"/>
                  <a:pt x="6491922" y="1966653"/>
                </a:cubicBezTo>
                <a:cubicBezTo>
                  <a:pt x="6484861" y="1966653"/>
                  <a:pt x="6484861" y="1963122"/>
                  <a:pt x="6491922" y="1956063"/>
                </a:cubicBezTo>
                <a:lnTo>
                  <a:pt x="6481332" y="1945472"/>
                </a:lnTo>
                <a:cubicBezTo>
                  <a:pt x="6474271" y="1945472"/>
                  <a:pt x="6470740" y="1945472"/>
                  <a:pt x="6470740" y="1945472"/>
                </a:cubicBezTo>
                <a:cubicBezTo>
                  <a:pt x="6470740" y="1945472"/>
                  <a:pt x="6470740" y="1943707"/>
                  <a:pt x="6470740" y="1940176"/>
                </a:cubicBezTo>
                <a:cubicBezTo>
                  <a:pt x="6470740" y="1936646"/>
                  <a:pt x="6467211" y="1938411"/>
                  <a:pt x="6460150" y="1945472"/>
                </a:cubicBezTo>
                <a:cubicBezTo>
                  <a:pt x="6460150" y="1945472"/>
                  <a:pt x="6463680" y="1947236"/>
                  <a:pt x="6470740" y="1950767"/>
                </a:cubicBezTo>
                <a:cubicBezTo>
                  <a:pt x="6477802" y="1954297"/>
                  <a:pt x="6477802" y="1959592"/>
                  <a:pt x="6470740" y="1966653"/>
                </a:cubicBezTo>
                <a:cubicBezTo>
                  <a:pt x="6470740" y="1959592"/>
                  <a:pt x="6463680" y="1956063"/>
                  <a:pt x="6449560" y="1956063"/>
                </a:cubicBezTo>
                <a:lnTo>
                  <a:pt x="6438970" y="1945472"/>
                </a:lnTo>
                <a:cubicBezTo>
                  <a:pt x="6446031" y="1945472"/>
                  <a:pt x="6446031" y="1941941"/>
                  <a:pt x="6438970" y="1934882"/>
                </a:cubicBezTo>
                <a:cubicBezTo>
                  <a:pt x="6424850" y="1927821"/>
                  <a:pt x="6414259" y="1931351"/>
                  <a:pt x="6407198" y="1945472"/>
                </a:cubicBezTo>
                <a:cubicBezTo>
                  <a:pt x="6407198" y="1952532"/>
                  <a:pt x="6401903" y="1952532"/>
                  <a:pt x="6391313" y="1945472"/>
                </a:cubicBezTo>
                <a:cubicBezTo>
                  <a:pt x="6380723" y="1938411"/>
                  <a:pt x="6375428" y="1931351"/>
                  <a:pt x="6375428" y="1924290"/>
                </a:cubicBezTo>
                <a:lnTo>
                  <a:pt x="6333066" y="1934882"/>
                </a:lnTo>
                <a:lnTo>
                  <a:pt x="6343656" y="1945472"/>
                </a:lnTo>
                <a:lnTo>
                  <a:pt x="6354246" y="1934882"/>
                </a:lnTo>
                <a:cubicBezTo>
                  <a:pt x="6361306" y="1934882"/>
                  <a:pt x="6368367" y="1934882"/>
                  <a:pt x="6375428" y="1934882"/>
                </a:cubicBezTo>
                <a:lnTo>
                  <a:pt x="6375428" y="1945472"/>
                </a:lnTo>
                <a:cubicBezTo>
                  <a:pt x="6375428" y="1952532"/>
                  <a:pt x="6378957" y="1956063"/>
                  <a:pt x="6386018" y="1956063"/>
                </a:cubicBezTo>
                <a:cubicBezTo>
                  <a:pt x="6400138" y="1963122"/>
                  <a:pt x="6403669" y="1970184"/>
                  <a:pt x="6396608" y="1977242"/>
                </a:cubicBezTo>
                <a:lnTo>
                  <a:pt x="6364836" y="1977242"/>
                </a:lnTo>
                <a:lnTo>
                  <a:pt x="6311884" y="1966653"/>
                </a:lnTo>
                <a:cubicBezTo>
                  <a:pt x="6311884" y="1959592"/>
                  <a:pt x="6306590" y="1954297"/>
                  <a:pt x="6295998" y="1950767"/>
                </a:cubicBezTo>
                <a:cubicBezTo>
                  <a:pt x="6285409" y="1947236"/>
                  <a:pt x="6276584" y="1949002"/>
                  <a:pt x="6269524" y="1956063"/>
                </a:cubicBezTo>
                <a:lnTo>
                  <a:pt x="6311884" y="1977242"/>
                </a:lnTo>
                <a:cubicBezTo>
                  <a:pt x="6318946" y="1977242"/>
                  <a:pt x="6322476" y="1977242"/>
                  <a:pt x="6322476" y="1977242"/>
                </a:cubicBezTo>
                <a:cubicBezTo>
                  <a:pt x="6322476" y="1977242"/>
                  <a:pt x="6326005" y="1977242"/>
                  <a:pt x="6333066" y="1977242"/>
                </a:cubicBezTo>
                <a:cubicBezTo>
                  <a:pt x="6347186" y="1991363"/>
                  <a:pt x="6357776" y="1998424"/>
                  <a:pt x="6364836" y="1998424"/>
                </a:cubicBezTo>
                <a:lnTo>
                  <a:pt x="6375428" y="1998424"/>
                </a:lnTo>
                <a:lnTo>
                  <a:pt x="6386018" y="2009015"/>
                </a:lnTo>
                <a:cubicBezTo>
                  <a:pt x="6393079" y="2009015"/>
                  <a:pt x="6400138" y="2009015"/>
                  <a:pt x="6407198" y="2009015"/>
                </a:cubicBezTo>
                <a:cubicBezTo>
                  <a:pt x="6414259" y="2009015"/>
                  <a:pt x="6417788" y="2012544"/>
                  <a:pt x="6417788" y="2019605"/>
                </a:cubicBezTo>
                <a:lnTo>
                  <a:pt x="6446030" y="2026665"/>
                </a:lnTo>
                <a:lnTo>
                  <a:pt x="6438970" y="2019605"/>
                </a:lnTo>
                <a:cubicBezTo>
                  <a:pt x="6438970" y="2019605"/>
                  <a:pt x="6444265" y="2019605"/>
                  <a:pt x="6454855" y="2019605"/>
                </a:cubicBezTo>
                <a:cubicBezTo>
                  <a:pt x="6465446" y="2019605"/>
                  <a:pt x="6470740" y="2023136"/>
                  <a:pt x="6470740" y="2030194"/>
                </a:cubicBezTo>
                <a:lnTo>
                  <a:pt x="6460150" y="2030194"/>
                </a:lnTo>
                <a:cubicBezTo>
                  <a:pt x="6474271" y="2030194"/>
                  <a:pt x="6483098" y="2033725"/>
                  <a:pt x="6486627" y="2040786"/>
                </a:cubicBezTo>
                <a:cubicBezTo>
                  <a:pt x="6490156" y="2047846"/>
                  <a:pt x="6491922" y="2051376"/>
                  <a:pt x="6491922" y="2051376"/>
                </a:cubicBezTo>
                <a:lnTo>
                  <a:pt x="6491922" y="2040786"/>
                </a:lnTo>
                <a:lnTo>
                  <a:pt x="6513102" y="2040786"/>
                </a:lnTo>
                <a:lnTo>
                  <a:pt x="6513102" y="2051376"/>
                </a:lnTo>
                <a:lnTo>
                  <a:pt x="6513102" y="2061967"/>
                </a:lnTo>
                <a:cubicBezTo>
                  <a:pt x="6513102" y="2061967"/>
                  <a:pt x="6527223" y="2065496"/>
                  <a:pt x="6555464" y="2072557"/>
                </a:cubicBezTo>
                <a:lnTo>
                  <a:pt x="6608416" y="2083146"/>
                </a:lnTo>
                <a:lnTo>
                  <a:pt x="6597826" y="2072557"/>
                </a:lnTo>
                <a:lnTo>
                  <a:pt x="6597826" y="2061967"/>
                </a:lnTo>
                <a:cubicBezTo>
                  <a:pt x="6597826" y="2069026"/>
                  <a:pt x="6604887" y="2072557"/>
                  <a:pt x="6619006" y="2072557"/>
                </a:cubicBezTo>
                <a:lnTo>
                  <a:pt x="6640188" y="2093738"/>
                </a:lnTo>
                <a:lnTo>
                  <a:pt x="6650778" y="2093738"/>
                </a:lnTo>
                <a:cubicBezTo>
                  <a:pt x="6650778" y="2093738"/>
                  <a:pt x="6656073" y="2095502"/>
                  <a:pt x="6666664" y="2099033"/>
                </a:cubicBezTo>
                <a:cubicBezTo>
                  <a:pt x="6677254" y="2102563"/>
                  <a:pt x="6686079" y="2106092"/>
                  <a:pt x="6693140" y="2109623"/>
                </a:cubicBezTo>
                <a:cubicBezTo>
                  <a:pt x="6700200" y="2113154"/>
                  <a:pt x="6709025" y="2116684"/>
                  <a:pt x="6719616" y="2120213"/>
                </a:cubicBezTo>
                <a:cubicBezTo>
                  <a:pt x="6730206" y="2123744"/>
                  <a:pt x="6735502" y="2125509"/>
                  <a:pt x="6735502" y="2125509"/>
                </a:cubicBezTo>
                <a:cubicBezTo>
                  <a:pt x="6749621" y="2125509"/>
                  <a:pt x="6760212" y="2125509"/>
                  <a:pt x="6767272" y="2125509"/>
                </a:cubicBezTo>
                <a:lnTo>
                  <a:pt x="6777862" y="2136099"/>
                </a:lnTo>
                <a:lnTo>
                  <a:pt x="6756682" y="2136099"/>
                </a:lnTo>
                <a:lnTo>
                  <a:pt x="6767272" y="2146690"/>
                </a:lnTo>
                <a:cubicBezTo>
                  <a:pt x="6781392" y="2153750"/>
                  <a:pt x="6791984" y="2157280"/>
                  <a:pt x="6799044" y="2157280"/>
                </a:cubicBezTo>
                <a:lnTo>
                  <a:pt x="6799044" y="2146690"/>
                </a:lnTo>
                <a:lnTo>
                  <a:pt x="6809634" y="2136099"/>
                </a:lnTo>
                <a:cubicBezTo>
                  <a:pt x="6816696" y="2136099"/>
                  <a:pt x="6820224" y="2136099"/>
                  <a:pt x="6820224" y="2136099"/>
                </a:cubicBezTo>
                <a:lnTo>
                  <a:pt x="6830814" y="2136099"/>
                </a:lnTo>
                <a:cubicBezTo>
                  <a:pt x="6830814" y="2143159"/>
                  <a:pt x="6830814" y="2146690"/>
                  <a:pt x="6830814" y="2146690"/>
                </a:cubicBezTo>
                <a:cubicBezTo>
                  <a:pt x="6837876" y="2146690"/>
                  <a:pt x="6837876" y="2150221"/>
                  <a:pt x="6830814" y="2157280"/>
                </a:cubicBezTo>
                <a:cubicBezTo>
                  <a:pt x="6830814" y="2164340"/>
                  <a:pt x="6844936" y="2171400"/>
                  <a:pt x="6873177" y="2178461"/>
                </a:cubicBezTo>
                <a:cubicBezTo>
                  <a:pt x="6880237" y="2178461"/>
                  <a:pt x="6885532" y="2178461"/>
                  <a:pt x="6889062" y="2178461"/>
                </a:cubicBezTo>
                <a:cubicBezTo>
                  <a:pt x="6892592" y="2178461"/>
                  <a:pt x="6894358" y="2174930"/>
                  <a:pt x="6894358" y="2167871"/>
                </a:cubicBezTo>
                <a:lnTo>
                  <a:pt x="6915539" y="2167871"/>
                </a:lnTo>
                <a:cubicBezTo>
                  <a:pt x="6936718" y="2174930"/>
                  <a:pt x="6950840" y="2178461"/>
                  <a:pt x="6957900" y="2178461"/>
                </a:cubicBezTo>
                <a:lnTo>
                  <a:pt x="6968491" y="2178461"/>
                </a:lnTo>
                <a:lnTo>
                  <a:pt x="6968491" y="2189051"/>
                </a:lnTo>
                <a:cubicBezTo>
                  <a:pt x="6975552" y="2196111"/>
                  <a:pt x="6980847" y="2197877"/>
                  <a:pt x="6984376" y="2194346"/>
                </a:cubicBezTo>
                <a:cubicBezTo>
                  <a:pt x="6987906" y="2190817"/>
                  <a:pt x="6991437" y="2189051"/>
                  <a:pt x="6994966" y="2189051"/>
                </a:cubicBezTo>
                <a:cubicBezTo>
                  <a:pt x="6998496" y="2189051"/>
                  <a:pt x="7000262" y="2190817"/>
                  <a:pt x="7000262" y="2194346"/>
                </a:cubicBezTo>
                <a:cubicBezTo>
                  <a:pt x="7000262" y="2197877"/>
                  <a:pt x="7000262" y="2199642"/>
                  <a:pt x="7000262" y="2199642"/>
                </a:cubicBezTo>
                <a:cubicBezTo>
                  <a:pt x="6993200" y="2199642"/>
                  <a:pt x="6989670" y="2199642"/>
                  <a:pt x="6989670" y="2199642"/>
                </a:cubicBezTo>
                <a:cubicBezTo>
                  <a:pt x="6989670" y="2199642"/>
                  <a:pt x="6989670" y="2203173"/>
                  <a:pt x="6989670" y="2210232"/>
                </a:cubicBezTo>
                <a:cubicBezTo>
                  <a:pt x="6996732" y="2210232"/>
                  <a:pt x="7002026" y="2208467"/>
                  <a:pt x="7005558" y="2204937"/>
                </a:cubicBezTo>
                <a:cubicBezTo>
                  <a:pt x="7009087" y="2201407"/>
                  <a:pt x="7017914" y="2199642"/>
                  <a:pt x="7032033" y="2199642"/>
                </a:cubicBezTo>
                <a:cubicBezTo>
                  <a:pt x="7039093" y="2199642"/>
                  <a:pt x="7046154" y="2201407"/>
                  <a:pt x="7053214" y="2204937"/>
                </a:cubicBezTo>
                <a:cubicBezTo>
                  <a:pt x="7060274" y="2208467"/>
                  <a:pt x="7067333" y="2210232"/>
                  <a:pt x="7074395" y="2210232"/>
                </a:cubicBezTo>
                <a:lnTo>
                  <a:pt x="7084985" y="2220823"/>
                </a:lnTo>
                <a:cubicBezTo>
                  <a:pt x="7092045" y="2220823"/>
                  <a:pt x="7097341" y="2219058"/>
                  <a:pt x="7100870" y="2215527"/>
                </a:cubicBezTo>
                <a:cubicBezTo>
                  <a:pt x="7104400" y="2211996"/>
                  <a:pt x="7109696" y="2213763"/>
                  <a:pt x="7116756" y="2220823"/>
                </a:cubicBezTo>
                <a:cubicBezTo>
                  <a:pt x="7130876" y="2220823"/>
                  <a:pt x="7141466" y="2220823"/>
                  <a:pt x="7148526" y="2220823"/>
                </a:cubicBezTo>
                <a:cubicBezTo>
                  <a:pt x="7155588" y="2220823"/>
                  <a:pt x="7162648" y="2224352"/>
                  <a:pt x="7169708" y="2231413"/>
                </a:cubicBezTo>
                <a:cubicBezTo>
                  <a:pt x="7183828" y="2231413"/>
                  <a:pt x="7190889" y="2231413"/>
                  <a:pt x="7190889" y="2231413"/>
                </a:cubicBezTo>
                <a:lnTo>
                  <a:pt x="7201480" y="2242004"/>
                </a:lnTo>
                <a:cubicBezTo>
                  <a:pt x="7215600" y="2242004"/>
                  <a:pt x="7224426" y="2243769"/>
                  <a:pt x="7227956" y="2247298"/>
                </a:cubicBezTo>
                <a:cubicBezTo>
                  <a:pt x="7231485" y="2250829"/>
                  <a:pt x="7240312" y="2252594"/>
                  <a:pt x="7254432" y="2252594"/>
                </a:cubicBezTo>
                <a:lnTo>
                  <a:pt x="7254432" y="2263184"/>
                </a:lnTo>
                <a:cubicBezTo>
                  <a:pt x="7261492" y="2263184"/>
                  <a:pt x="7265022" y="2266715"/>
                  <a:pt x="7265022" y="2273775"/>
                </a:cubicBezTo>
                <a:cubicBezTo>
                  <a:pt x="7265022" y="2280834"/>
                  <a:pt x="7252666" y="2284365"/>
                  <a:pt x="7227956" y="2284365"/>
                </a:cubicBezTo>
                <a:cubicBezTo>
                  <a:pt x="7203245" y="2284365"/>
                  <a:pt x="7187360" y="2284365"/>
                  <a:pt x="7180299" y="2284365"/>
                </a:cubicBezTo>
                <a:cubicBezTo>
                  <a:pt x="7173238" y="2284365"/>
                  <a:pt x="7166178" y="2284365"/>
                  <a:pt x="7159118" y="2284365"/>
                </a:cubicBezTo>
                <a:cubicBezTo>
                  <a:pt x="7152058" y="2284365"/>
                  <a:pt x="7144997" y="2284365"/>
                  <a:pt x="7137937" y="2284365"/>
                </a:cubicBezTo>
                <a:lnTo>
                  <a:pt x="7169708" y="2294956"/>
                </a:lnTo>
                <a:cubicBezTo>
                  <a:pt x="7205010" y="2294956"/>
                  <a:pt x="7222660" y="2294956"/>
                  <a:pt x="7222660" y="2294956"/>
                </a:cubicBezTo>
                <a:lnTo>
                  <a:pt x="7222660" y="2305546"/>
                </a:lnTo>
                <a:lnTo>
                  <a:pt x="7233251" y="2316136"/>
                </a:lnTo>
                <a:lnTo>
                  <a:pt x="7254432" y="2326727"/>
                </a:lnTo>
                <a:lnTo>
                  <a:pt x="7243841" y="2326727"/>
                </a:lnTo>
                <a:lnTo>
                  <a:pt x="7233251" y="2326727"/>
                </a:lnTo>
                <a:cubicBezTo>
                  <a:pt x="7240312" y="2326727"/>
                  <a:pt x="7240312" y="2330256"/>
                  <a:pt x="7233251" y="2337317"/>
                </a:cubicBezTo>
                <a:lnTo>
                  <a:pt x="7212070" y="2326727"/>
                </a:lnTo>
                <a:lnTo>
                  <a:pt x="7212070" y="2321431"/>
                </a:lnTo>
                <a:cubicBezTo>
                  <a:pt x="7212070" y="2324962"/>
                  <a:pt x="7208540" y="2326727"/>
                  <a:pt x="7201480" y="2326727"/>
                </a:cubicBezTo>
                <a:lnTo>
                  <a:pt x="7190889" y="2326727"/>
                </a:lnTo>
                <a:lnTo>
                  <a:pt x="7159118" y="2316136"/>
                </a:lnTo>
                <a:lnTo>
                  <a:pt x="7084985" y="2294956"/>
                </a:lnTo>
                <a:cubicBezTo>
                  <a:pt x="7070866" y="2294956"/>
                  <a:pt x="7060274" y="2291425"/>
                  <a:pt x="7053214" y="2284365"/>
                </a:cubicBezTo>
                <a:cubicBezTo>
                  <a:pt x="7046154" y="2277304"/>
                  <a:pt x="7042622" y="2273775"/>
                  <a:pt x="7042622" y="2273775"/>
                </a:cubicBezTo>
                <a:cubicBezTo>
                  <a:pt x="7042622" y="2273775"/>
                  <a:pt x="7046154" y="2270244"/>
                  <a:pt x="7053214" y="2263184"/>
                </a:cubicBezTo>
                <a:lnTo>
                  <a:pt x="7063804" y="2252594"/>
                </a:lnTo>
                <a:cubicBezTo>
                  <a:pt x="7063804" y="2252594"/>
                  <a:pt x="7063804" y="2256125"/>
                  <a:pt x="7063804" y="2263184"/>
                </a:cubicBezTo>
                <a:cubicBezTo>
                  <a:pt x="7063804" y="2270244"/>
                  <a:pt x="7067333" y="2273775"/>
                  <a:pt x="7074395" y="2273775"/>
                </a:cubicBezTo>
                <a:cubicBezTo>
                  <a:pt x="7081456" y="2280834"/>
                  <a:pt x="7088514" y="2284365"/>
                  <a:pt x="7095574" y="2284365"/>
                </a:cubicBezTo>
                <a:cubicBezTo>
                  <a:pt x="7102636" y="2284365"/>
                  <a:pt x="7109696" y="2280834"/>
                  <a:pt x="7116756" y="2273775"/>
                </a:cubicBezTo>
                <a:lnTo>
                  <a:pt x="7127347" y="2263184"/>
                </a:lnTo>
                <a:cubicBezTo>
                  <a:pt x="7120285" y="2263184"/>
                  <a:pt x="7113226" y="2263184"/>
                  <a:pt x="7106166" y="2263184"/>
                </a:cubicBezTo>
                <a:cubicBezTo>
                  <a:pt x="7077924" y="2256125"/>
                  <a:pt x="7063804" y="2249063"/>
                  <a:pt x="7063804" y="2242004"/>
                </a:cubicBezTo>
                <a:lnTo>
                  <a:pt x="7042622" y="2231413"/>
                </a:lnTo>
                <a:lnTo>
                  <a:pt x="7042622" y="2242004"/>
                </a:lnTo>
                <a:lnTo>
                  <a:pt x="7021443" y="2242004"/>
                </a:lnTo>
                <a:cubicBezTo>
                  <a:pt x="7014381" y="2242004"/>
                  <a:pt x="7007322" y="2242004"/>
                  <a:pt x="7000262" y="2242004"/>
                </a:cubicBezTo>
                <a:cubicBezTo>
                  <a:pt x="7000262" y="2249063"/>
                  <a:pt x="7007322" y="2256125"/>
                  <a:pt x="7021443" y="2263184"/>
                </a:cubicBezTo>
                <a:lnTo>
                  <a:pt x="7010852" y="2263184"/>
                </a:lnTo>
                <a:cubicBezTo>
                  <a:pt x="7010852" y="2263184"/>
                  <a:pt x="7007322" y="2263184"/>
                  <a:pt x="7000262" y="2263184"/>
                </a:cubicBezTo>
                <a:cubicBezTo>
                  <a:pt x="7000262" y="2270244"/>
                  <a:pt x="6994966" y="2272010"/>
                  <a:pt x="6984376" y="2268479"/>
                </a:cubicBezTo>
                <a:cubicBezTo>
                  <a:pt x="6973785" y="2264948"/>
                  <a:pt x="6968491" y="2266715"/>
                  <a:pt x="6968491" y="2273775"/>
                </a:cubicBezTo>
                <a:lnTo>
                  <a:pt x="6957900" y="2284365"/>
                </a:lnTo>
                <a:cubicBezTo>
                  <a:pt x="6964960" y="2291425"/>
                  <a:pt x="6968491" y="2294956"/>
                  <a:pt x="6968491" y="2294956"/>
                </a:cubicBezTo>
                <a:cubicBezTo>
                  <a:pt x="6968491" y="2294956"/>
                  <a:pt x="6964960" y="2294956"/>
                  <a:pt x="6957900" y="2294956"/>
                </a:cubicBezTo>
                <a:lnTo>
                  <a:pt x="6957900" y="2305546"/>
                </a:lnTo>
                <a:cubicBezTo>
                  <a:pt x="6964960" y="2305546"/>
                  <a:pt x="6966725" y="2309077"/>
                  <a:pt x="6963196" y="2316136"/>
                </a:cubicBezTo>
                <a:cubicBezTo>
                  <a:pt x="6959666" y="2323196"/>
                  <a:pt x="6961429" y="2326727"/>
                  <a:pt x="6968491" y="2326727"/>
                </a:cubicBezTo>
                <a:cubicBezTo>
                  <a:pt x="6975552" y="2326727"/>
                  <a:pt x="6975552" y="2330256"/>
                  <a:pt x="6968491" y="2337317"/>
                </a:cubicBezTo>
                <a:cubicBezTo>
                  <a:pt x="6961429" y="2337317"/>
                  <a:pt x="6957900" y="2333787"/>
                  <a:pt x="6957900" y="2326727"/>
                </a:cubicBezTo>
                <a:lnTo>
                  <a:pt x="6873177" y="2305546"/>
                </a:lnTo>
                <a:cubicBezTo>
                  <a:pt x="6851996" y="2305546"/>
                  <a:pt x="6841406" y="2302015"/>
                  <a:pt x="6841406" y="2294956"/>
                </a:cubicBezTo>
                <a:cubicBezTo>
                  <a:pt x="6834344" y="2294956"/>
                  <a:pt x="6830814" y="2294956"/>
                  <a:pt x="6830814" y="2294956"/>
                </a:cubicBezTo>
                <a:cubicBezTo>
                  <a:pt x="6830814" y="2294956"/>
                  <a:pt x="6827285" y="2298485"/>
                  <a:pt x="6820224" y="2305546"/>
                </a:cubicBezTo>
                <a:cubicBezTo>
                  <a:pt x="6820224" y="2305546"/>
                  <a:pt x="6818458" y="2303781"/>
                  <a:pt x="6814929" y="2300250"/>
                </a:cubicBezTo>
                <a:cubicBezTo>
                  <a:pt x="6811400" y="2296721"/>
                  <a:pt x="6802573" y="2294956"/>
                  <a:pt x="6788454" y="2294956"/>
                </a:cubicBezTo>
                <a:cubicBezTo>
                  <a:pt x="6795514" y="2287896"/>
                  <a:pt x="6795514" y="2284365"/>
                  <a:pt x="6788454" y="2284365"/>
                </a:cubicBezTo>
                <a:lnTo>
                  <a:pt x="6799044" y="2252594"/>
                </a:lnTo>
                <a:cubicBezTo>
                  <a:pt x="6813164" y="2259654"/>
                  <a:pt x="6830814" y="2266715"/>
                  <a:pt x="6851996" y="2273775"/>
                </a:cubicBezTo>
                <a:cubicBezTo>
                  <a:pt x="6859056" y="2273775"/>
                  <a:pt x="6864352" y="2275540"/>
                  <a:pt x="6867881" y="2279069"/>
                </a:cubicBezTo>
                <a:cubicBezTo>
                  <a:pt x="6871410" y="2282600"/>
                  <a:pt x="6876706" y="2284365"/>
                  <a:pt x="6883766" y="2284365"/>
                </a:cubicBezTo>
                <a:lnTo>
                  <a:pt x="6894358" y="2284365"/>
                </a:lnTo>
                <a:cubicBezTo>
                  <a:pt x="6880237" y="2270244"/>
                  <a:pt x="6859056" y="2263184"/>
                  <a:pt x="6830814" y="2263184"/>
                </a:cubicBezTo>
                <a:cubicBezTo>
                  <a:pt x="6816696" y="2256125"/>
                  <a:pt x="6809634" y="2249063"/>
                  <a:pt x="6809634" y="2242004"/>
                </a:cubicBezTo>
                <a:cubicBezTo>
                  <a:pt x="6809634" y="2242004"/>
                  <a:pt x="6806104" y="2242004"/>
                  <a:pt x="6799044" y="2242004"/>
                </a:cubicBezTo>
                <a:cubicBezTo>
                  <a:pt x="6791984" y="2242004"/>
                  <a:pt x="6788454" y="2234944"/>
                  <a:pt x="6788454" y="2220823"/>
                </a:cubicBezTo>
                <a:cubicBezTo>
                  <a:pt x="6788454" y="2213763"/>
                  <a:pt x="6791984" y="2210232"/>
                  <a:pt x="6799044" y="2210232"/>
                </a:cubicBezTo>
                <a:cubicBezTo>
                  <a:pt x="6806104" y="2210232"/>
                  <a:pt x="6809634" y="2210232"/>
                  <a:pt x="6809634" y="2210232"/>
                </a:cubicBezTo>
                <a:lnTo>
                  <a:pt x="6777862" y="2199642"/>
                </a:lnTo>
                <a:cubicBezTo>
                  <a:pt x="6777862" y="2199642"/>
                  <a:pt x="6777862" y="2203173"/>
                  <a:pt x="6777862" y="2210232"/>
                </a:cubicBezTo>
                <a:cubicBezTo>
                  <a:pt x="6770802" y="2210232"/>
                  <a:pt x="6765506" y="2210232"/>
                  <a:pt x="6761977" y="2210232"/>
                </a:cubicBezTo>
                <a:cubicBezTo>
                  <a:pt x="6758448" y="2210232"/>
                  <a:pt x="6760212" y="2213763"/>
                  <a:pt x="6767272" y="2220823"/>
                </a:cubicBezTo>
                <a:cubicBezTo>
                  <a:pt x="6767272" y="2227882"/>
                  <a:pt x="6767272" y="2231413"/>
                  <a:pt x="6767272" y="2231413"/>
                </a:cubicBezTo>
                <a:lnTo>
                  <a:pt x="6735502" y="2231413"/>
                </a:lnTo>
                <a:lnTo>
                  <a:pt x="6724910" y="2231413"/>
                </a:lnTo>
                <a:cubicBezTo>
                  <a:pt x="6724910" y="2231413"/>
                  <a:pt x="6723146" y="2231413"/>
                  <a:pt x="6719616" y="2231413"/>
                </a:cubicBezTo>
                <a:cubicBezTo>
                  <a:pt x="6716086" y="2231413"/>
                  <a:pt x="6710791" y="2231413"/>
                  <a:pt x="6703730" y="2231413"/>
                </a:cubicBezTo>
                <a:cubicBezTo>
                  <a:pt x="6703730" y="2231413"/>
                  <a:pt x="6701964" y="2233177"/>
                  <a:pt x="6698435" y="2236708"/>
                </a:cubicBezTo>
                <a:cubicBezTo>
                  <a:pt x="6694906" y="2240238"/>
                  <a:pt x="6693140" y="2242004"/>
                  <a:pt x="6693140" y="2242004"/>
                </a:cubicBezTo>
                <a:lnTo>
                  <a:pt x="6693140" y="2252594"/>
                </a:lnTo>
                <a:cubicBezTo>
                  <a:pt x="6686079" y="2245533"/>
                  <a:pt x="6682550" y="2238473"/>
                  <a:pt x="6682550" y="2231413"/>
                </a:cubicBezTo>
                <a:lnTo>
                  <a:pt x="6680785" y="2228766"/>
                </a:lnTo>
                <a:lnTo>
                  <a:pt x="6679901" y="2230089"/>
                </a:lnTo>
                <a:cubicBezTo>
                  <a:pt x="6678136" y="2230972"/>
                  <a:pt x="6675490" y="2231413"/>
                  <a:pt x="6671958" y="2231413"/>
                </a:cubicBezTo>
                <a:cubicBezTo>
                  <a:pt x="6671958" y="2227882"/>
                  <a:pt x="6672401" y="2225235"/>
                  <a:pt x="6673282" y="2223470"/>
                </a:cubicBezTo>
                <a:lnTo>
                  <a:pt x="6674076" y="2222941"/>
                </a:lnTo>
                <a:lnTo>
                  <a:pt x="6661368" y="2220823"/>
                </a:lnTo>
                <a:lnTo>
                  <a:pt x="6629598" y="2220823"/>
                </a:lnTo>
                <a:cubicBezTo>
                  <a:pt x="6629598" y="2206702"/>
                  <a:pt x="6636658" y="2203173"/>
                  <a:pt x="6650778" y="2210232"/>
                </a:cubicBezTo>
                <a:cubicBezTo>
                  <a:pt x="6657839" y="2210232"/>
                  <a:pt x="6664898" y="2210232"/>
                  <a:pt x="6671958" y="2210232"/>
                </a:cubicBezTo>
                <a:cubicBezTo>
                  <a:pt x="6671958" y="2210232"/>
                  <a:pt x="6675488" y="2210232"/>
                  <a:pt x="6682550" y="2210232"/>
                </a:cubicBezTo>
                <a:lnTo>
                  <a:pt x="6724910" y="2210232"/>
                </a:lnTo>
                <a:cubicBezTo>
                  <a:pt x="6731972" y="2210232"/>
                  <a:pt x="6737266" y="2208467"/>
                  <a:pt x="6740796" y="2204937"/>
                </a:cubicBezTo>
                <a:cubicBezTo>
                  <a:pt x="6744326" y="2201407"/>
                  <a:pt x="6742562" y="2199642"/>
                  <a:pt x="6735502" y="2199642"/>
                </a:cubicBezTo>
                <a:lnTo>
                  <a:pt x="6735502" y="2189051"/>
                </a:lnTo>
                <a:cubicBezTo>
                  <a:pt x="6742562" y="2189051"/>
                  <a:pt x="6746092" y="2185521"/>
                  <a:pt x="6746092" y="2178461"/>
                </a:cubicBezTo>
                <a:cubicBezTo>
                  <a:pt x="6746092" y="2171400"/>
                  <a:pt x="6744326" y="2167871"/>
                  <a:pt x="6740796" y="2167871"/>
                </a:cubicBezTo>
                <a:cubicBezTo>
                  <a:pt x="6737266" y="2167871"/>
                  <a:pt x="6731972" y="2167871"/>
                  <a:pt x="6724910" y="2167871"/>
                </a:cubicBezTo>
                <a:cubicBezTo>
                  <a:pt x="6717850" y="2160811"/>
                  <a:pt x="6707260" y="2157280"/>
                  <a:pt x="6693140" y="2157280"/>
                </a:cubicBezTo>
                <a:lnTo>
                  <a:pt x="6661368" y="2157280"/>
                </a:lnTo>
                <a:lnTo>
                  <a:pt x="6650778" y="2157280"/>
                </a:lnTo>
                <a:cubicBezTo>
                  <a:pt x="6643717" y="2164340"/>
                  <a:pt x="6643717" y="2167871"/>
                  <a:pt x="6650778" y="2167871"/>
                </a:cubicBezTo>
                <a:cubicBezTo>
                  <a:pt x="6657839" y="2167871"/>
                  <a:pt x="6663134" y="2169636"/>
                  <a:pt x="6666664" y="2173165"/>
                </a:cubicBezTo>
                <a:cubicBezTo>
                  <a:pt x="6670194" y="2176696"/>
                  <a:pt x="6675488" y="2178461"/>
                  <a:pt x="6682550" y="2178461"/>
                </a:cubicBezTo>
                <a:lnTo>
                  <a:pt x="6661368" y="2178461"/>
                </a:lnTo>
                <a:cubicBezTo>
                  <a:pt x="6654307" y="2178461"/>
                  <a:pt x="6645483" y="2176696"/>
                  <a:pt x="6634892" y="2173165"/>
                </a:cubicBezTo>
                <a:cubicBezTo>
                  <a:pt x="6624302" y="2169636"/>
                  <a:pt x="6622536" y="2171400"/>
                  <a:pt x="6629598" y="2178461"/>
                </a:cubicBezTo>
                <a:lnTo>
                  <a:pt x="6619006" y="2189051"/>
                </a:lnTo>
                <a:lnTo>
                  <a:pt x="6587236" y="2199642"/>
                </a:lnTo>
                <a:lnTo>
                  <a:pt x="6587236" y="2189051"/>
                </a:lnTo>
                <a:lnTo>
                  <a:pt x="6576646" y="2178461"/>
                </a:lnTo>
                <a:lnTo>
                  <a:pt x="6566054" y="2189051"/>
                </a:lnTo>
                <a:lnTo>
                  <a:pt x="6555464" y="2189051"/>
                </a:lnTo>
                <a:cubicBezTo>
                  <a:pt x="6541344" y="2181992"/>
                  <a:pt x="6523694" y="2178461"/>
                  <a:pt x="6502512" y="2178461"/>
                </a:cubicBezTo>
                <a:lnTo>
                  <a:pt x="6491922" y="2167871"/>
                </a:lnTo>
                <a:lnTo>
                  <a:pt x="6491922" y="2157280"/>
                </a:lnTo>
                <a:cubicBezTo>
                  <a:pt x="6498983" y="2150221"/>
                  <a:pt x="6502512" y="2146690"/>
                  <a:pt x="6502512" y="2146690"/>
                </a:cubicBezTo>
                <a:lnTo>
                  <a:pt x="6523694" y="2167871"/>
                </a:lnTo>
                <a:cubicBezTo>
                  <a:pt x="6530754" y="2174930"/>
                  <a:pt x="6537813" y="2178461"/>
                  <a:pt x="6544874" y="2178461"/>
                </a:cubicBezTo>
                <a:cubicBezTo>
                  <a:pt x="6551935" y="2178461"/>
                  <a:pt x="6558994" y="2174930"/>
                  <a:pt x="6566054" y="2167871"/>
                </a:cubicBezTo>
                <a:cubicBezTo>
                  <a:pt x="6587236" y="2167871"/>
                  <a:pt x="6601355" y="2167871"/>
                  <a:pt x="6608416" y="2167871"/>
                </a:cubicBezTo>
                <a:lnTo>
                  <a:pt x="6597826" y="2146690"/>
                </a:lnTo>
                <a:cubicBezTo>
                  <a:pt x="6590765" y="2146690"/>
                  <a:pt x="6585470" y="2144925"/>
                  <a:pt x="6581940" y="2141394"/>
                </a:cubicBezTo>
                <a:cubicBezTo>
                  <a:pt x="6578410" y="2137863"/>
                  <a:pt x="6564290" y="2136099"/>
                  <a:pt x="6539579" y="2136099"/>
                </a:cubicBezTo>
                <a:cubicBezTo>
                  <a:pt x="6514868" y="2136099"/>
                  <a:pt x="6500746" y="2134334"/>
                  <a:pt x="6497217" y="2130804"/>
                </a:cubicBezTo>
                <a:cubicBezTo>
                  <a:pt x="6493688" y="2127273"/>
                  <a:pt x="6486627" y="2127273"/>
                  <a:pt x="6476036" y="2130804"/>
                </a:cubicBezTo>
                <a:cubicBezTo>
                  <a:pt x="6470740" y="2132569"/>
                  <a:pt x="6466328" y="2133894"/>
                  <a:pt x="6462798" y="2134775"/>
                </a:cubicBezTo>
                <a:lnTo>
                  <a:pt x="6460150" y="2135216"/>
                </a:lnTo>
                <a:lnTo>
                  <a:pt x="6460150" y="2104328"/>
                </a:lnTo>
                <a:cubicBezTo>
                  <a:pt x="6460150" y="2104328"/>
                  <a:pt x="6460150" y="2100798"/>
                  <a:pt x="6460150" y="2093738"/>
                </a:cubicBezTo>
                <a:lnTo>
                  <a:pt x="6417788" y="2072557"/>
                </a:lnTo>
                <a:lnTo>
                  <a:pt x="6428380" y="2083146"/>
                </a:lnTo>
                <a:cubicBezTo>
                  <a:pt x="6435440" y="2090207"/>
                  <a:pt x="6438970" y="2093738"/>
                  <a:pt x="6438970" y="2093738"/>
                </a:cubicBezTo>
                <a:lnTo>
                  <a:pt x="6428380" y="2114919"/>
                </a:lnTo>
                <a:lnTo>
                  <a:pt x="6407198" y="2104328"/>
                </a:lnTo>
                <a:cubicBezTo>
                  <a:pt x="6400138" y="2097267"/>
                  <a:pt x="6389547" y="2093738"/>
                  <a:pt x="6375428" y="2093738"/>
                </a:cubicBezTo>
                <a:cubicBezTo>
                  <a:pt x="6368367" y="2093738"/>
                  <a:pt x="6364836" y="2093738"/>
                  <a:pt x="6364836" y="2093738"/>
                </a:cubicBezTo>
                <a:lnTo>
                  <a:pt x="6343656" y="2104328"/>
                </a:lnTo>
                <a:cubicBezTo>
                  <a:pt x="6364836" y="2111388"/>
                  <a:pt x="6375428" y="2118448"/>
                  <a:pt x="6375428" y="2125509"/>
                </a:cubicBezTo>
                <a:lnTo>
                  <a:pt x="6386018" y="2136099"/>
                </a:lnTo>
                <a:lnTo>
                  <a:pt x="6396608" y="2146690"/>
                </a:lnTo>
                <a:lnTo>
                  <a:pt x="6407198" y="2157280"/>
                </a:lnTo>
                <a:lnTo>
                  <a:pt x="6428380" y="2167871"/>
                </a:lnTo>
                <a:lnTo>
                  <a:pt x="6470740" y="2189051"/>
                </a:lnTo>
                <a:cubicBezTo>
                  <a:pt x="6470740" y="2189051"/>
                  <a:pt x="6467211" y="2189051"/>
                  <a:pt x="6460150" y="2189051"/>
                </a:cubicBezTo>
                <a:cubicBezTo>
                  <a:pt x="6453090" y="2181992"/>
                  <a:pt x="6446031" y="2181992"/>
                  <a:pt x="6438970" y="2189051"/>
                </a:cubicBezTo>
                <a:lnTo>
                  <a:pt x="6428380" y="2199642"/>
                </a:lnTo>
                <a:lnTo>
                  <a:pt x="6396608" y="2189051"/>
                </a:lnTo>
                <a:cubicBezTo>
                  <a:pt x="6389547" y="2189051"/>
                  <a:pt x="6386018" y="2189051"/>
                  <a:pt x="6386018" y="2189051"/>
                </a:cubicBezTo>
                <a:cubicBezTo>
                  <a:pt x="6378957" y="2181992"/>
                  <a:pt x="6371898" y="2178461"/>
                  <a:pt x="6364836" y="2178461"/>
                </a:cubicBezTo>
                <a:lnTo>
                  <a:pt x="6364836" y="2189051"/>
                </a:lnTo>
                <a:lnTo>
                  <a:pt x="6364836" y="2210232"/>
                </a:lnTo>
                <a:lnTo>
                  <a:pt x="6354246" y="2210232"/>
                </a:lnTo>
                <a:cubicBezTo>
                  <a:pt x="6340127" y="2203173"/>
                  <a:pt x="6334832" y="2197877"/>
                  <a:pt x="6338361" y="2194346"/>
                </a:cubicBezTo>
                <a:cubicBezTo>
                  <a:pt x="6341890" y="2190817"/>
                  <a:pt x="6343656" y="2185521"/>
                  <a:pt x="6343656" y="2178461"/>
                </a:cubicBezTo>
                <a:cubicBezTo>
                  <a:pt x="6343656" y="2171400"/>
                  <a:pt x="6347186" y="2167871"/>
                  <a:pt x="6354246" y="2167871"/>
                </a:cubicBezTo>
                <a:lnTo>
                  <a:pt x="6343656" y="2157280"/>
                </a:lnTo>
                <a:lnTo>
                  <a:pt x="6333066" y="2146690"/>
                </a:lnTo>
                <a:cubicBezTo>
                  <a:pt x="6333066" y="2139629"/>
                  <a:pt x="6333066" y="2136099"/>
                  <a:pt x="6333066" y="2136099"/>
                </a:cubicBezTo>
                <a:cubicBezTo>
                  <a:pt x="6326005" y="2136099"/>
                  <a:pt x="6326005" y="2134334"/>
                  <a:pt x="6333066" y="2130804"/>
                </a:cubicBezTo>
                <a:cubicBezTo>
                  <a:pt x="6333066" y="2134334"/>
                  <a:pt x="6336595" y="2136099"/>
                  <a:pt x="6343656" y="2136099"/>
                </a:cubicBezTo>
                <a:lnTo>
                  <a:pt x="6354246" y="2125509"/>
                </a:lnTo>
                <a:cubicBezTo>
                  <a:pt x="6354246" y="2125509"/>
                  <a:pt x="6350717" y="2125509"/>
                  <a:pt x="6343656" y="2125509"/>
                </a:cubicBezTo>
                <a:lnTo>
                  <a:pt x="6336324" y="2126731"/>
                </a:lnTo>
                <a:lnTo>
                  <a:pt x="6338361" y="2124185"/>
                </a:lnTo>
                <a:cubicBezTo>
                  <a:pt x="6338361" y="2121538"/>
                  <a:pt x="6336596" y="2118448"/>
                  <a:pt x="6333066" y="2114919"/>
                </a:cubicBezTo>
                <a:cubicBezTo>
                  <a:pt x="6333066" y="2114919"/>
                  <a:pt x="6331300" y="2114919"/>
                  <a:pt x="6327771" y="2114919"/>
                </a:cubicBezTo>
                <a:cubicBezTo>
                  <a:pt x="6324240" y="2114919"/>
                  <a:pt x="6322476" y="2118448"/>
                  <a:pt x="6322476" y="2125509"/>
                </a:cubicBezTo>
                <a:cubicBezTo>
                  <a:pt x="6315414" y="2132569"/>
                  <a:pt x="6311884" y="2132569"/>
                  <a:pt x="6311884" y="2125509"/>
                </a:cubicBezTo>
                <a:lnTo>
                  <a:pt x="6280114" y="2104328"/>
                </a:lnTo>
                <a:cubicBezTo>
                  <a:pt x="6273053" y="2104328"/>
                  <a:pt x="6265994" y="2100798"/>
                  <a:pt x="6258932" y="2093738"/>
                </a:cubicBezTo>
                <a:cubicBezTo>
                  <a:pt x="6251872" y="2093738"/>
                  <a:pt x="6248342" y="2095502"/>
                  <a:pt x="6248342" y="2099033"/>
                </a:cubicBezTo>
                <a:cubicBezTo>
                  <a:pt x="6248342" y="2102563"/>
                  <a:pt x="6251872" y="2104328"/>
                  <a:pt x="6258932" y="2104328"/>
                </a:cubicBezTo>
                <a:cubicBezTo>
                  <a:pt x="6265994" y="2104328"/>
                  <a:pt x="6269524" y="2107858"/>
                  <a:pt x="6269524" y="2114919"/>
                </a:cubicBezTo>
                <a:lnTo>
                  <a:pt x="6258932" y="2114919"/>
                </a:lnTo>
                <a:cubicBezTo>
                  <a:pt x="6244813" y="2114919"/>
                  <a:pt x="6237752" y="2116684"/>
                  <a:pt x="6237752" y="2120213"/>
                </a:cubicBezTo>
                <a:lnTo>
                  <a:pt x="6237752" y="2114919"/>
                </a:lnTo>
                <a:lnTo>
                  <a:pt x="6227161" y="2093738"/>
                </a:lnTo>
                <a:lnTo>
                  <a:pt x="6216572" y="2114919"/>
                </a:lnTo>
                <a:cubicBezTo>
                  <a:pt x="6216572" y="2121978"/>
                  <a:pt x="6216572" y="2127273"/>
                  <a:pt x="6216572" y="2130804"/>
                </a:cubicBezTo>
                <a:cubicBezTo>
                  <a:pt x="6216572" y="2134334"/>
                  <a:pt x="6213042" y="2136099"/>
                  <a:pt x="6205980" y="2136099"/>
                </a:cubicBezTo>
                <a:cubicBezTo>
                  <a:pt x="6198920" y="2136099"/>
                  <a:pt x="6193624" y="2134334"/>
                  <a:pt x="6190094" y="2130804"/>
                </a:cubicBezTo>
                <a:cubicBezTo>
                  <a:pt x="6186565" y="2127273"/>
                  <a:pt x="6181270" y="2123744"/>
                  <a:pt x="6174209" y="2120213"/>
                </a:cubicBezTo>
                <a:cubicBezTo>
                  <a:pt x="6167149" y="2116684"/>
                  <a:pt x="6161853" y="2114919"/>
                  <a:pt x="6158324" y="2114919"/>
                </a:cubicBezTo>
                <a:cubicBezTo>
                  <a:pt x="6154794" y="2114919"/>
                  <a:pt x="6149498" y="2111388"/>
                  <a:pt x="6142438" y="2104328"/>
                </a:cubicBezTo>
                <a:lnTo>
                  <a:pt x="6153028" y="2093738"/>
                </a:lnTo>
                <a:lnTo>
                  <a:pt x="6142438" y="2083146"/>
                </a:lnTo>
                <a:lnTo>
                  <a:pt x="6131847" y="2083146"/>
                </a:lnTo>
                <a:cubicBezTo>
                  <a:pt x="6124786" y="2083146"/>
                  <a:pt x="6124786" y="2086677"/>
                  <a:pt x="6131847" y="2093738"/>
                </a:cubicBezTo>
                <a:lnTo>
                  <a:pt x="6110668" y="2083146"/>
                </a:lnTo>
                <a:cubicBezTo>
                  <a:pt x="6107136" y="2079617"/>
                  <a:pt x="6102724" y="2076970"/>
                  <a:pt x="6097429" y="2075204"/>
                </a:cubicBezTo>
                <a:lnTo>
                  <a:pt x="6091251" y="2074323"/>
                </a:lnTo>
                <a:lnTo>
                  <a:pt x="6098752" y="2081823"/>
                </a:lnTo>
                <a:cubicBezTo>
                  <a:pt x="6101401" y="2084471"/>
                  <a:pt x="6103607" y="2086677"/>
                  <a:pt x="6105372" y="2088442"/>
                </a:cubicBezTo>
                <a:cubicBezTo>
                  <a:pt x="6108901" y="2091973"/>
                  <a:pt x="6110668" y="2093738"/>
                  <a:pt x="6110668" y="2093738"/>
                </a:cubicBezTo>
                <a:cubicBezTo>
                  <a:pt x="6103606" y="2093738"/>
                  <a:pt x="6093016" y="2093738"/>
                  <a:pt x="6078895" y="2093738"/>
                </a:cubicBezTo>
                <a:cubicBezTo>
                  <a:pt x="6071834" y="2093738"/>
                  <a:pt x="6064776" y="2091973"/>
                  <a:pt x="6057716" y="2088442"/>
                </a:cubicBezTo>
                <a:cubicBezTo>
                  <a:pt x="6050654" y="2084911"/>
                  <a:pt x="6043594" y="2083146"/>
                  <a:pt x="6036534" y="2083146"/>
                </a:cubicBezTo>
                <a:lnTo>
                  <a:pt x="5994172" y="2072557"/>
                </a:lnTo>
                <a:cubicBezTo>
                  <a:pt x="5987112" y="2072557"/>
                  <a:pt x="5974757" y="2067261"/>
                  <a:pt x="5957106" y="2056671"/>
                </a:cubicBezTo>
                <a:cubicBezTo>
                  <a:pt x="5939456" y="2046080"/>
                  <a:pt x="5927100" y="2040786"/>
                  <a:pt x="5920039" y="2040786"/>
                </a:cubicBezTo>
                <a:cubicBezTo>
                  <a:pt x="5912978" y="2040786"/>
                  <a:pt x="5909449" y="2039021"/>
                  <a:pt x="5909449" y="2035490"/>
                </a:cubicBezTo>
                <a:cubicBezTo>
                  <a:pt x="5909449" y="2031959"/>
                  <a:pt x="5898860" y="2030194"/>
                  <a:pt x="5877678" y="2030194"/>
                </a:cubicBezTo>
                <a:lnTo>
                  <a:pt x="5835316" y="2019605"/>
                </a:lnTo>
                <a:lnTo>
                  <a:pt x="5803545" y="2019605"/>
                </a:lnTo>
                <a:cubicBezTo>
                  <a:pt x="5803545" y="2026665"/>
                  <a:pt x="5800016" y="2026665"/>
                  <a:pt x="5792954" y="2019605"/>
                </a:cubicBezTo>
                <a:lnTo>
                  <a:pt x="5782364" y="2030194"/>
                </a:lnTo>
                <a:cubicBezTo>
                  <a:pt x="5782364" y="2030194"/>
                  <a:pt x="5778834" y="2030194"/>
                  <a:pt x="5771774" y="2030194"/>
                </a:cubicBezTo>
                <a:cubicBezTo>
                  <a:pt x="5764714" y="2030194"/>
                  <a:pt x="5761183" y="2026665"/>
                  <a:pt x="5761183" y="2019605"/>
                </a:cubicBezTo>
                <a:cubicBezTo>
                  <a:pt x="5761183" y="2012544"/>
                  <a:pt x="5757654" y="2009015"/>
                  <a:pt x="5750593" y="2009015"/>
                </a:cubicBezTo>
                <a:cubicBezTo>
                  <a:pt x="5750593" y="2009015"/>
                  <a:pt x="5748828" y="2007250"/>
                  <a:pt x="5745298" y="2003719"/>
                </a:cubicBezTo>
                <a:cubicBezTo>
                  <a:pt x="5741768" y="2000188"/>
                  <a:pt x="5736472" y="1998424"/>
                  <a:pt x="5729412" y="1998424"/>
                </a:cubicBezTo>
                <a:cubicBezTo>
                  <a:pt x="5729412" y="1991363"/>
                  <a:pt x="5724116" y="1989598"/>
                  <a:pt x="5713526" y="1993128"/>
                </a:cubicBezTo>
                <a:cubicBezTo>
                  <a:pt x="5702936" y="1996659"/>
                  <a:pt x="5695876" y="2000188"/>
                  <a:pt x="5692346" y="2003719"/>
                </a:cubicBezTo>
                <a:cubicBezTo>
                  <a:pt x="5688816" y="2007250"/>
                  <a:pt x="5672930" y="2007250"/>
                  <a:pt x="5644689" y="2003719"/>
                </a:cubicBezTo>
                <a:cubicBezTo>
                  <a:pt x="5616448" y="2000188"/>
                  <a:pt x="5598798" y="1998424"/>
                  <a:pt x="5591737" y="1998424"/>
                </a:cubicBezTo>
                <a:lnTo>
                  <a:pt x="5581147" y="1987834"/>
                </a:lnTo>
                <a:lnTo>
                  <a:pt x="5591737" y="1987834"/>
                </a:lnTo>
                <a:lnTo>
                  <a:pt x="5591737" y="1977242"/>
                </a:lnTo>
                <a:cubicBezTo>
                  <a:pt x="5591737" y="1977242"/>
                  <a:pt x="5591737" y="1973713"/>
                  <a:pt x="5591737" y="1966653"/>
                </a:cubicBezTo>
                <a:lnTo>
                  <a:pt x="5602327" y="1966653"/>
                </a:lnTo>
                <a:lnTo>
                  <a:pt x="5612918" y="1956063"/>
                </a:lnTo>
                <a:cubicBezTo>
                  <a:pt x="5612918" y="1956063"/>
                  <a:pt x="5609387" y="1956063"/>
                  <a:pt x="5602327" y="1956063"/>
                </a:cubicBezTo>
                <a:lnTo>
                  <a:pt x="5591737" y="1956063"/>
                </a:lnTo>
                <a:cubicBezTo>
                  <a:pt x="5591737" y="1956063"/>
                  <a:pt x="5588208" y="1959592"/>
                  <a:pt x="5581147" y="1966653"/>
                </a:cubicBezTo>
                <a:lnTo>
                  <a:pt x="5581147" y="1977242"/>
                </a:lnTo>
                <a:lnTo>
                  <a:pt x="5538785" y="1966653"/>
                </a:lnTo>
                <a:cubicBezTo>
                  <a:pt x="5524664" y="1959592"/>
                  <a:pt x="5514074" y="1959592"/>
                  <a:pt x="5507014" y="1966653"/>
                </a:cubicBezTo>
                <a:lnTo>
                  <a:pt x="5496423" y="1956063"/>
                </a:lnTo>
                <a:cubicBezTo>
                  <a:pt x="5496423" y="1949002"/>
                  <a:pt x="5492894" y="1945472"/>
                  <a:pt x="5485833" y="1945472"/>
                </a:cubicBezTo>
                <a:lnTo>
                  <a:pt x="5485833" y="1956063"/>
                </a:lnTo>
                <a:lnTo>
                  <a:pt x="5475243" y="1956063"/>
                </a:lnTo>
                <a:lnTo>
                  <a:pt x="5454062" y="1945472"/>
                </a:lnTo>
                <a:lnTo>
                  <a:pt x="5443471" y="1945472"/>
                </a:lnTo>
                <a:cubicBezTo>
                  <a:pt x="5450531" y="1952532"/>
                  <a:pt x="5450531" y="1956063"/>
                  <a:pt x="5443471" y="1956063"/>
                </a:cubicBezTo>
                <a:lnTo>
                  <a:pt x="5454062" y="1966653"/>
                </a:lnTo>
                <a:lnTo>
                  <a:pt x="5475243" y="1966653"/>
                </a:lnTo>
                <a:cubicBezTo>
                  <a:pt x="5475243" y="1973713"/>
                  <a:pt x="5478772" y="1977242"/>
                  <a:pt x="5485833" y="1977242"/>
                </a:cubicBezTo>
                <a:lnTo>
                  <a:pt x="5496423" y="1977242"/>
                </a:lnTo>
                <a:cubicBezTo>
                  <a:pt x="5496423" y="1977242"/>
                  <a:pt x="5503483" y="1980773"/>
                  <a:pt x="5517604" y="1987834"/>
                </a:cubicBezTo>
                <a:cubicBezTo>
                  <a:pt x="5531724" y="1994894"/>
                  <a:pt x="5542314" y="1994894"/>
                  <a:pt x="5549375" y="1987834"/>
                </a:cubicBezTo>
                <a:cubicBezTo>
                  <a:pt x="5549375" y="1994894"/>
                  <a:pt x="5552906" y="2000188"/>
                  <a:pt x="5559966" y="2003719"/>
                </a:cubicBezTo>
                <a:cubicBezTo>
                  <a:pt x="5567026" y="2007250"/>
                  <a:pt x="5570556" y="2005484"/>
                  <a:pt x="5570556" y="1998424"/>
                </a:cubicBezTo>
                <a:lnTo>
                  <a:pt x="5591737" y="1998424"/>
                </a:lnTo>
                <a:cubicBezTo>
                  <a:pt x="5591737" y="2005484"/>
                  <a:pt x="5597032" y="2010780"/>
                  <a:pt x="5607622" y="2014309"/>
                </a:cubicBezTo>
                <a:cubicBezTo>
                  <a:pt x="5618214" y="2017840"/>
                  <a:pt x="5630568" y="2019605"/>
                  <a:pt x="5644689" y="2019605"/>
                </a:cubicBezTo>
                <a:cubicBezTo>
                  <a:pt x="5651750" y="2019605"/>
                  <a:pt x="5657045" y="2021369"/>
                  <a:pt x="5660574" y="2024900"/>
                </a:cubicBezTo>
                <a:cubicBezTo>
                  <a:pt x="5664106" y="2028430"/>
                  <a:pt x="5674695" y="2031959"/>
                  <a:pt x="5692346" y="2035490"/>
                </a:cubicBezTo>
                <a:cubicBezTo>
                  <a:pt x="5709997" y="2039021"/>
                  <a:pt x="5718822" y="2040786"/>
                  <a:pt x="5718822" y="2040786"/>
                </a:cubicBezTo>
                <a:cubicBezTo>
                  <a:pt x="5725882" y="2040786"/>
                  <a:pt x="5732943" y="2042550"/>
                  <a:pt x="5740002" y="2046080"/>
                </a:cubicBezTo>
                <a:cubicBezTo>
                  <a:pt x="5747064" y="2049611"/>
                  <a:pt x="5754124" y="2051376"/>
                  <a:pt x="5761183" y="2051376"/>
                </a:cubicBezTo>
                <a:cubicBezTo>
                  <a:pt x="5803545" y="2065496"/>
                  <a:pt x="5828256" y="2072557"/>
                  <a:pt x="5835316" y="2072557"/>
                </a:cubicBezTo>
                <a:cubicBezTo>
                  <a:pt x="5842376" y="2072557"/>
                  <a:pt x="5845908" y="2072557"/>
                  <a:pt x="5845908" y="2072557"/>
                </a:cubicBezTo>
                <a:cubicBezTo>
                  <a:pt x="5852968" y="2072557"/>
                  <a:pt x="5856497" y="2076088"/>
                  <a:pt x="5856497" y="2083146"/>
                </a:cubicBezTo>
                <a:cubicBezTo>
                  <a:pt x="5856497" y="2083146"/>
                  <a:pt x="5860026" y="2084911"/>
                  <a:pt x="5867087" y="2088442"/>
                </a:cubicBezTo>
                <a:cubicBezTo>
                  <a:pt x="5874148" y="2091973"/>
                  <a:pt x="5884738" y="2093738"/>
                  <a:pt x="5898860" y="2093738"/>
                </a:cubicBezTo>
                <a:lnTo>
                  <a:pt x="5930630" y="2104328"/>
                </a:lnTo>
                <a:lnTo>
                  <a:pt x="5951812" y="2104328"/>
                </a:lnTo>
                <a:cubicBezTo>
                  <a:pt x="5951812" y="2104328"/>
                  <a:pt x="5948280" y="2100798"/>
                  <a:pt x="5941220" y="2093738"/>
                </a:cubicBezTo>
                <a:lnTo>
                  <a:pt x="5951812" y="2093738"/>
                </a:lnTo>
                <a:lnTo>
                  <a:pt x="5962401" y="2093738"/>
                </a:lnTo>
                <a:lnTo>
                  <a:pt x="5951812" y="2083146"/>
                </a:lnTo>
                <a:cubicBezTo>
                  <a:pt x="5958872" y="2083146"/>
                  <a:pt x="5972991" y="2086677"/>
                  <a:pt x="5994172" y="2093738"/>
                </a:cubicBezTo>
                <a:cubicBezTo>
                  <a:pt x="6001234" y="2093738"/>
                  <a:pt x="6004764" y="2093738"/>
                  <a:pt x="6004764" y="2093738"/>
                </a:cubicBezTo>
                <a:cubicBezTo>
                  <a:pt x="6004764" y="2093738"/>
                  <a:pt x="6004764" y="2095502"/>
                  <a:pt x="6004764" y="2099033"/>
                </a:cubicBezTo>
                <a:cubicBezTo>
                  <a:pt x="6004764" y="2102563"/>
                  <a:pt x="6006528" y="2106092"/>
                  <a:pt x="6010058" y="2109623"/>
                </a:cubicBezTo>
                <a:cubicBezTo>
                  <a:pt x="6013587" y="2113154"/>
                  <a:pt x="6018882" y="2116684"/>
                  <a:pt x="6025943" y="2120213"/>
                </a:cubicBezTo>
                <a:cubicBezTo>
                  <a:pt x="6033005" y="2123744"/>
                  <a:pt x="6038299" y="2125509"/>
                  <a:pt x="6041830" y="2125509"/>
                </a:cubicBezTo>
                <a:cubicBezTo>
                  <a:pt x="6045360" y="2125509"/>
                  <a:pt x="6047124" y="2129040"/>
                  <a:pt x="6047124" y="2136099"/>
                </a:cubicBezTo>
                <a:cubicBezTo>
                  <a:pt x="6054186" y="2129040"/>
                  <a:pt x="6078895" y="2132569"/>
                  <a:pt x="6121257" y="2146690"/>
                </a:cubicBezTo>
                <a:lnTo>
                  <a:pt x="6153028" y="2167871"/>
                </a:lnTo>
                <a:lnTo>
                  <a:pt x="6184800" y="2178461"/>
                </a:lnTo>
                <a:cubicBezTo>
                  <a:pt x="6191861" y="2185521"/>
                  <a:pt x="6204216" y="2192581"/>
                  <a:pt x="6221866" y="2199642"/>
                </a:cubicBezTo>
                <a:cubicBezTo>
                  <a:pt x="6239517" y="2206702"/>
                  <a:pt x="6251872" y="2206702"/>
                  <a:pt x="6258932" y="2199642"/>
                </a:cubicBezTo>
                <a:lnTo>
                  <a:pt x="6216572" y="2167871"/>
                </a:lnTo>
                <a:lnTo>
                  <a:pt x="6195390" y="2146690"/>
                </a:lnTo>
                <a:cubicBezTo>
                  <a:pt x="6195390" y="2139629"/>
                  <a:pt x="6202450" y="2139629"/>
                  <a:pt x="6216572" y="2146690"/>
                </a:cubicBezTo>
                <a:cubicBezTo>
                  <a:pt x="6230690" y="2146690"/>
                  <a:pt x="6234222" y="2150221"/>
                  <a:pt x="6227161" y="2157280"/>
                </a:cubicBezTo>
                <a:cubicBezTo>
                  <a:pt x="6227161" y="2157280"/>
                  <a:pt x="6230690" y="2160811"/>
                  <a:pt x="6237752" y="2167871"/>
                </a:cubicBezTo>
                <a:cubicBezTo>
                  <a:pt x="6244813" y="2174930"/>
                  <a:pt x="6250108" y="2176696"/>
                  <a:pt x="6253638" y="2173165"/>
                </a:cubicBezTo>
                <a:cubicBezTo>
                  <a:pt x="6257168" y="2169636"/>
                  <a:pt x="6262462" y="2166106"/>
                  <a:pt x="6269524" y="2162575"/>
                </a:cubicBezTo>
                <a:cubicBezTo>
                  <a:pt x="6276584" y="2159044"/>
                  <a:pt x="6283642" y="2160811"/>
                  <a:pt x="6290704" y="2167871"/>
                </a:cubicBezTo>
                <a:lnTo>
                  <a:pt x="6269524" y="2189051"/>
                </a:lnTo>
                <a:lnTo>
                  <a:pt x="6258932" y="2189051"/>
                </a:lnTo>
                <a:cubicBezTo>
                  <a:pt x="6287174" y="2196111"/>
                  <a:pt x="6297765" y="2206702"/>
                  <a:pt x="6290704" y="2220823"/>
                </a:cubicBezTo>
                <a:lnTo>
                  <a:pt x="6343656" y="2242004"/>
                </a:lnTo>
                <a:cubicBezTo>
                  <a:pt x="6350717" y="2242004"/>
                  <a:pt x="6354246" y="2240238"/>
                  <a:pt x="6354246" y="2236708"/>
                </a:cubicBezTo>
                <a:cubicBezTo>
                  <a:pt x="6354246" y="2233177"/>
                  <a:pt x="6354246" y="2231413"/>
                  <a:pt x="6354246" y="2231413"/>
                </a:cubicBezTo>
                <a:cubicBezTo>
                  <a:pt x="6354246" y="2224352"/>
                  <a:pt x="6357776" y="2220823"/>
                  <a:pt x="6364836" y="2220823"/>
                </a:cubicBezTo>
                <a:cubicBezTo>
                  <a:pt x="6371898" y="2220823"/>
                  <a:pt x="6371898" y="2224352"/>
                  <a:pt x="6364836" y="2231413"/>
                </a:cubicBezTo>
                <a:cubicBezTo>
                  <a:pt x="6364836" y="2238473"/>
                  <a:pt x="6364836" y="2242004"/>
                  <a:pt x="6364836" y="2242004"/>
                </a:cubicBezTo>
                <a:lnTo>
                  <a:pt x="6375428" y="2252594"/>
                </a:lnTo>
                <a:cubicBezTo>
                  <a:pt x="6389547" y="2273775"/>
                  <a:pt x="6389547" y="2280834"/>
                  <a:pt x="6375428" y="2273775"/>
                </a:cubicBezTo>
                <a:cubicBezTo>
                  <a:pt x="6375428" y="2273775"/>
                  <a:pt x="6375428" y="2277304"/>
                  <a:pt x="6375428" y="2284365"/>
                </a:cubicBezTo>
                <a:cubicBezTo>
                  <a:pt x="6368367" y="2284365"/>
                  <a:pt x="6361306" y="2284365"/>
                  <a:pt x="6354246" y="2284365"/>
                </a:cubicBezTo>
                <a:cubicBezTo>
                  <a:pt x="6347186" y="2284365"/>
                  <a:pt x="6340127" y="2284365"/>
                  <a:pt x="6333066" y="2284365"/>
                </a:cubicBezTo>
                <a:cubicBezTo>
                  <a:pt x="6326005" y="2284365"/>
                  <a:pt x="6322476" y="2284365"/>
                  <a:pt x="6322476" y="2284365"/>
                </a:cubicBezTo>
                <a:cubicBezTo>
                  <a:pt x="6322476" y="2284365"/>
                  <a:pt x="6318946" y="2280834"/>
                  <a:pt x="6311884" y="2273775"/>
                </a:cubicBezTo>
                <a:cubicBezTo>
                  <a:pt x="6304824" y="2266715"/>
                  <a:pt x="6295998" y="2263184"/>
                  <a:pt x="6285409" y="2263184"/>
                </a:cubicBezTo>
                <a:cubicBezTo>
                  <a:pt x="6274818" y="2263184"/>
                  <a:pt x="6269524" y="2261419"/>
                  <a:pt x="6269524" y="2257889"/>
                </a:cubicBezTo>
                <a:cubicBezTo>
                  <a:pt x="6269524" y="2254359"/>
                  <a:pt x="6265994" y="2252594"/>
                  <a:pt x="6258932" y="2252594"/>
                </a:cubicBezTo>
                <a:lnTo>
                  <a:pt x="6237752" y="2252594"/>
                </a:lnTo>
                <a:cubicBezTo>
                  <a:pt x="6237752" y="2252594"/>
                  <a:pt x="6234222" y="2250829"/>
                  <a:pt x="6227161" y="2247298"/>
                </a:cubicBezTo>
                <a:cubicBezTo>
                  <a:pt x="6220101" y="2243769"/>
                  <a:pt x="6216572" y="2242004"/>
                  <a:pt x="6216572" y="2242004"/>
                </a:cubicBezTo>
                <a:cubicBezTo>
                  <a:pt x="6202450" y="2242004"/>
                  <a:pt x="6193624" y="2240238"/>
                  <a:pt x="6190094" y="2236708"/>
                </a:cubicBezTo>
                <a:cubicBezTo>
                  <a:pt x="6186565" y="2233177"/>
                  <a:pt x="6177738" y="2231413"/>
                  <a:pt x="6163620" y="2231413"/>
                </a:cubicBezTo>
                <a:cubicBezTo>
                  <a:pt x="6142438" y="2224352"/>
                  <a:pt x="6126553" y="2220823"/>
                  <a:pt x="6115962" y="2220823"/>
                </a:cubicBezTo>
                <a:cubicBezTo>
                  <a:pt x="6105372" y="2220823"/>
                  <a:pt x="6096546" y="2217292"/>
                  <a:pt x="6089486" y="2210232"/>
                </a:cubicBezTo>
                <a:cubicBezTo>
                  <a:pt x="6082426" y="2203173"/>
                  <a:pt x="6075366" y="2199642"/>
                  <a:pt x="6068305" y="2199642"/>
                </a:cubicBezTo>
                <a:cubicBezTo>
                  <a:pt x="6068305" y="2199642"/>
                  <a:pt x="6064776" y="2197877"/>
                  <a:pt x="6057716" y="2194346"/>
                </a:cubicBezTo>
                <a:cubicBezTo>
                  <a:pt x="6050654" y="2190817"/>
                  <a:pt x="6043594" y="2189051"/>
                  <a:pt x="6036534" y="2189051"/>
                </a:cubicBezTo>
                <a:cubicBezTo>
                  <a:pt x="6008293" y="2181992"/>
                  <a:pt x="5994172" y="2185521"/>
                  <a:pt x="5994172" y="2199642"/>
                </a:cubicBezTo>
                <a:cubicBezTo>
                  <a:pt x="5994172" y="2199642"/>
                  <a:pt x="6001234" y="2201407"/>
                  <a:pt x="6015353" y="2204937"/>
                </a:cubicBezTo>
                <a:cubicBezTo>
                  <a:pt x="6029474" y="2208467"/>
                  <a:pt x="6040064" y="2206702"/>
                  <a:pt x="6047124" y="2199642"/>
                </a:cubicBezTo>
                <a:lnTo>
                  <a:pt x="6068305" y="2220823"/>
                </a:lnTo>
                <a:cubicBezTo>
                  <a:pt x="6068305" y="2234944"/>
                  <a:pt x="6085957" y="2242004"/>
                  <a:pt x="6121257" y="2242004"/>
                </a:cubicBezTo>
                <a:cubicBezTo>
                  <a:pt x="6128318" y="2242004"/>
                  <a:pt x="6133613" y="2243769"/>
                  <a:pt x="6137142" y="2247298"/>
                </a:cubicBezTo>
                <a:cubicBezTo>
                  <a:pt x="6140672" y="2250829"/>
                  <a:pt x="6149498" y="2252594"/>
                  <a:pt x="6163620" y="2252594"/>
                </a:cubicBezTo>
                <a:lnTo>
                  <a:pt x="6227161" y="2273775"/>
                </a:lnTo>
                <a:cubicBezTo>
                  <a:pt x="6234222" y="2280834"/>
                  <a:pt x="6237752" y="2284365"/>
                  <a:pt x="6237752" y="2284365"/>
                </a:cubicBezTo>
                <a:cubicBezTo>
                  <a:pt x="6237752" y="2277304"/>
                  <a:pt x="6239517" y="2275540"/>
                  <a:pt x="6243046" y="2279069"/>
                </a:cubicBezTo>
                <a:cubicBezTo>
                  <a:pt x="6246576" y="2282600"/>
                  <a:pt x="6248342" y="2284365"/>
                  <a:pt x="6248342" y="2284365"/>
                </a:cubicBezTo>
                <a:cubicBezTo>
                  <a:pt x="6248342" y="2291425"/>
                  <a:pt x="6244813" y="2294956"/>
                  <a:pt x="6237752" y="2294956"/>
                </a:cubicBezTo>
                <a:cubicBezTo>
                  <a:pt x="6230690" y="2294956"/>
                  <a:pt x="6225396" y="2294956"/>
                  <a:pt x="6221866" y="2294956"/>
                </a:cubicBezTo>
                <a:cubicBezTo>
                  <a:pt x="6218336" y="2294956"/>
                  <a:pt x="6216572" y="2294956"/>
                  <a:pt x="6216572" y="2294956"/>
                </a:cubicBezTo>
                <a:lnTo>
                  <a:pt x="6216572" y="2305546"/>
                </a:lnTo>
                <a:cubicBezTo>
                  <a:pt x="6223632" y="2312606"/>
                  <a:pt x="6223632" y="2316136"/>
                  <a:pt x="6216572" y="2316136"/>
                </a:cubicBezTo>
                <a:cubicBezTo>
                  <a:pt x="6209510" y="2316136"/>
                  <a:pt x="6205980" y="2314371"/>
                  <a:pt x="6205980" y="2310841"/>
                </a:cubicBezTo>
                <a:cubicBezTo>
                  <a:pt x="6205980" y="2307311"/>
                  <a:pt x="6202450" y="2305546"/>
                  <a:pt x="6195390" y="2305546"/>
                </a:cubicBezTo>
                <a:cubicBezTo>
                  <a:pt x="6195390" y="2298485"/>
                  <a:pt x="6191861" y="2294956"/>
                  <a:pt x="6184800" y="2294956"/>
                </a:cubicBezTo>
                <a:cubicBezTo>
                  <a:pt x="6177738" y="2294956"/>
                  <a:pt x="6175976" y="2293190"/>
                  <a:pt x="6179505" y="2289660"/>
                </a:cubicBezTo>
                <a:cubicBezTo>
                  <a:pt x="6183034" y="2286129"/>
                  <a:pt x="6181270" y="2284365"/>
                  <a:pt x="6174209" y="2284365"/>
                </a:cubicBezTo>
                <a:lnTo>
                  <a:pt x="6142438" y="2263184"/>
                </a:lnTo>
                <a:cubicBezTo>
                  <a:pt x="6128318" y="2256125"/>
                  <a:pt x="6117728" y="2252594"/>
                  <a:pt x="6110668" y="2252594"/>
                </a:cubicBezTo>
                <a:cubicBezTo>
                  <a:pt x="6103606" y="2252594"/>
                  <a:pt x="6093016" y="2252594"/>
                  <a:pt x="6078895" y="2252594"/>
                </a:cubicBezTo>
                <a:lnTo>
                  <a:pt x="6057716" y="2242004"/>
                </a:lnTo>
                <a:lnTo>
                  <a:pt x="6047124" y="2242004"/>
                </a:lnTo>
                <a:cubicBezTo>
                  <a:pt x="6040064" y="2242004"/>
                  <a:pt x="6033005" y="2242004"/>
                  <a:pt x="6025943" y="2242004"/>
                </a:cubicBezTo>
                <a:lnTo>
                  <a:pt x="5983582" y="2231413"/>
                </a:lnTo>
                <a:cubicBezTo>
                  <a:pt x="5983582" y="2231413"/>
                  <a:pt x="5976520" y="2229648"/>
                  <a:pt x="5962401" y="2226117"/>
                </a:cubicBezTo>
                <a:cubicBezTo>
                  <a:pt x="5948280" y="2222588"/>
                  <a:pt x="5923568" y="2217292"/>
                  <a:pt x="5888268" y="2210232"/>
                </a:cubicBezTo>
                <a:cubicBezTo>
                  <a:pt x="5831786" y="2203173"/>
                  <a:pt x="5778834" y="2192581"/>
                  <a:pt x="5729412" y="2178461"/>
                </a:cubicBezTo>
                <a:cubicBezTo>
                  <a:pt x="5701170" y="2171400"/>
                  <a:pt x="5676460" y="2164340"/>
                  <a:pt x="5655279" y="2157280"/>
                </a:cubicBezTo>
                <a:lnTo>
                  <a:pt x="5623508" y="2157280"/>
                </a:lnTo>
                <a:lnTo>
                  <a:pt x="5581147" y="2125509"/>
                </a:lnTo>
                <a:cubicBezTo>
                  <a:pt x="5545846" y="2125509"/>
                  <a:pt x="5521135" y="2118448"/>
                  <a:pt x="5507014" y="2104328"/>
                </a:cubicBezTo>
                <a:cubicBezTo>
                  <a:pt x="5507014" y="2104328"/>
                  <a:pt x="5503483" y="2104328"/>
                  <a:pt x="5496423" y="2104328"/>
                </a:cubicBezTo>
                <a:lnTo>
                  <a:pt x="5475243" y="2093738"/>
                </a:lnTo>
                <a:cubicBezTo>
                  <a:pt x="5475243" y="2093738"/>
                  <a:pt x="5475243" y="2090207"/>
                  <a:pt x="5475243" y="2083146"/>
                </a:cubicBezTo>
                <a:lnTo>
                  <a:pt x="5432881" y="2061967"/>
                </a:lnTo>
                <a:cubicBezTo>
                  <a:pt x="5425820" y="2054906"/>
                  <a:pt x="5415230" y="2051376"/>
                  <a:pt x="5401110" y="2051376"/>
                </a:cubicBezTo>
                <a:lnTo>
                  <a:pt x="5369339" y="2040786"/>
                </a:lnTo>
                <a:lnTo>
                  <a:pt x="5348158" y="2030194"/>
                </a:lnTo>
                <a:cubicBezTo>
                  <a:pt x="5341098" y="2030194"/>
                  <a:pt x="5334037" y="2030194"/>
                  <a:pt x="5326977" y="2030194"/>
                </a:cubicBezTo>
                <a:lnTo>
                  <a:pt x="5326977" y="2019605"/>
                </a:lnTo>
                <a:lnTo>
                  <a:pt x="5348158" y="2009015"/>
                </a:lnTo>
                <a:lnTo>
                  <a:pt x="5326977" y="2009015"/>
                </a:lnTo>
                <a:cubicBezTo>
                  <a:pt x="5305796" y="1994894"/>
                  <a:pt x="5291675" y="1991363"/>
                  <a:pt x="5284614" y="1998424"/>
                </a:cubicBezTo>
                <a:lnTo>
                  <a:pt x="5274025" y="2009015"/>
                </a:lnTo>
                <a:cubicBezTo>
                  <a:pt x="5274025" y="2001954"/>
                  <a:pt x="5274025" y="1998424"/>
                  <a:pt x="5274025" y="1998424"/>
                </a:cubicBezTo>
                <a:lnTo>
                  <a:pt x="5252844" y="1998424"/>
                </a:lnTo>
                <a:cubicBezTo>
                  <a:pt x="5238723" y="1998424"/>
                  <a:pt x="5231662" y="1998424"/>
                  <a:pt x="5231662" y="1998424"/>
                </a:cubicBezTo>
                <a:lnTo>
                  <a:pt x="5231662" y="2009015"/>
                </a:lnTo>
                <a:cubicBezTo>
                  <a:pt x="5252844" y="2016074"/>
                  <a:pt x="5266964" y="2021369"/>
                  <a:pt x="5274025" y="2024900"/>
                </a:cubicBezTo>
                <a:cubicBezTo>
                  <a:pt x="5281085" y="2028430"/>
                  <a:pt x="5284614" y="2031959"/>
                  <a:pt x="5284614" y="2035490"/>
                </a:cubicBezTo>
                <a:cubicBezTo>
                  <a:pt x="5284614" y="2039021"/>
                  <a:pt x="5289910" y="2044315"/>
                  <a:pt x="5300500" y="2051376"/>
                </a:cubicBezTo>
                <a:cubicBezTo>
                  <a:pt x="5311092" y="2058436"/>
                  <a:pt x="5319916" y="2061967"/>
                  <a:pt x="5326977" y="2061967"/>
                </a:cubicBezTo>
                <a:lnTo>
                  <a:pt x="5326977" y="2051376"/>
                </a:lnTo>
                <a:lnTo>
                  <a:pt x="5337566" y="2040786"/>
                </a:lnTo>
                <a:cubicBezTo>
                  <a:pt x="5344627" y="2047846"/>
                  <a:pt x="5351688" y="2051376"/>
                  <a:pt x="5358748" y="2051376"/>
                </a:cubicBezTo>
                <a:cubicBezTo>
                  <a:pt x="5365808" y="2051376"/>
                  <a:pt x="5369339" y="2053140"/>
                  <a:pt x="5369339" y="2056671"/>
                </a:cubicBezTo>
                <a:cubicBezTo>
                  <a:pt x="5369339" y="2060202"/>
                  <a:pt x="5371104" y="2061967"/>
                  <a:pt x="5374634" y="2061967"/>
                </a:cubicBezTo>
                <a:cubicBezTo>
                  <a:pt x="5378164" y="2061967"/>
                  <a:pt x="5383458" y="2061967"/>
                  <a:pt x="5390518" y="2061967"/>
                </a:cubicBezTo>
                <a:cubicBezTo>
                  <a:pt x="5404640" y="2069026"/>
                  <a:pt x="5416996" y="2074321"/>
                  <a:pt x="5427586" y="2077852"/>
                </a:cubicBezTo>
                <a:cubicBezTo>
                  <a:pt x="5438176" y="2081382"/>
                  <a:pt x="5447002" y="2090207"/>
                  <a:pt x="5454062" y="2104328"/>
                </a:cubicBezTo>
                <a:cubicBezTo>
                  <a:pt x="5454062" y="2104328"/>
                  <a:pt x="5457592" y="2106092"/>
                  <a:pt x="5464652" y="2109623"/>
                </a:cubicBezTo>
                <a:cubicBezTo>
                  <a:pt x="5471712" y="2113154"/>
                  <a:pt x="5475243" y="2114919"/>
                  <a:pt x="5475243" y="2114919"/>
                </a:cubicBezTo>
                <a:cubicBezTo>
                  <a:pt x="5482304" y="2114919"/>
                  <a:pt x="5485833" y="2114919"/>
                  <a:pt x="5485833" y="2114919"/>
                </a:cubicBezTo>
                <a:cubicBezTo>
                  <a:pt x="5492894" y="2114919"/>
                  <a:pt x="5496423" y="2114919"/>
                  <a:pt x="5496423" y="2114919"/>
                </a:cubicBezTo>
                <a:cubicBezTo>
                  <a:pt x="5510544" y="2114919"/>
                  <a:pt x="5535256" y="2125509"/>
                  <a:pt x="5570556" y="2146690"/>
                </a:cubicBezTo>
                <a:lnTo>
                  <a:pt x="5612918" y="2157280"/>
                </a:lnTo>
                <a:cubicBezTo>
                  <a:pt x="5627039" y="2157280"/>
                  <a:pt x="5642924" y="2160811"/>
                  <a:pt x="5660574" y="2167871"/>
                </a:cubicBezTo>
                <a:cubicBezTo>
                  <a:pt x="5678226" y="2174930"/>
                  <a:pt x="5697641" y="2181992"/>
                  <a:pt x="5718822" y="2189051"/>
                </a:cubicBezTo>
                <a:lnTo>
                  <a:pt x="5803545" y="2231413"/>
                </a:lnTo>
                <a:cubicBezTo>
                  <a:pt x="5796484" y="2231413"/>
                  <a:pt x="5792954" y="2231413"/>
                  <a:pt x="5792954" y="2231413"/>
                </a:cubicBezTo>
                <a:cubicBezTo>
                  <a:pt x="5792954" y="2231413"/>
                  <a:pt x="5789424" y="2231413"/>
                  <a:pt x="5782364" y="2231413"/>
                </a:cubicBezTo>
                <a:cubicBezTo>
                  <a:pt x="5782364" y="2224352"/>
                  <a:pt x="5778834" y="2220823"/>
                  <a:pt x="5771774" y="2220823"/>
                </a:cubicBezTo>
                <a:cubicBezTo>
                  <a:pt x="5764714" y="2220823"/>
                  <a:pt x="5759418" y="2219058"/>
                  <a:pt x="5755888" y="2215527"/>
                </a:cubicBezTo>
                <a:cubicBezTo>
                  <a:pt x="5752358" y="2211996"/>
                  <a:pt x="5745298" y="2208467"/>
                  <a:pt x="5734708" y="2204937"/>
                </a:cubicBezTo>
                <a:cubicBezTo>
                  <a:pt x="5724116" y="2201407"/>
                  <a:pt x="5715292" y="2199642"/>
                  <a:pt x="5708232" y="2199642"/>
                </a:cubicBezTo>
                <a:lnTo>
                  <a:pt x="5729412" y="2220823"/>
                </a:lnTo>
                <a:cubicBezTo>
                  <a:pt x="5736472" y="2213763"/>
                  <a:pt x="5740002" y="2213763"/>
                  <a:pt x="5740002" y="2220823"/>
                </a:cubicBezTo>
                <a:cubicBezTo>
                  <a:pt x="5740002" y="2227882"/>
                  <a:pt x="5750593" y="2233177"/>
                  <a:pt x="5771774" y="2236708"/>
                </a:cubicBezTo>
                <a:cubicBezTo>
                  <a:pt x="5792954" y="2240238"/>
                  <a:pt x="5807076" y="2242004"/>
                  <a:pt x="5814135" y="2242004"/>
                </a:cubicBezTo>
                <a:cubicBezTo>
                  <a:pt x="5814135" y="2242004"/>
                  <a:pt x="5815901" y="2240238"/>
                  <a:pt x="5819430" y="2236708"/>
                </a:cubicBezTo>
                <a:cubicBezTo>
                  <a:pt x="5822962" y="2233177"/>
                  <a:pt x="5824726" y="2231413"/>
                  <a:pt x="5824726" y="2231413"/>
                </a:cubicBezTo>
                <a:cubicBezTo>
                  <a:pt x="5838847" y="2231413"/>
                  <a:pt x="5849436" y="2234944"/>
                  <a:pt x="5856497" y="2242004"/>
                </a:cubicBezTo>
                <a:cubicBezTo>
                  <a:pt x="5863558" y="2249063"/>
                  <a:pt x="5867087" y="2254359"/>
                  <a:pt x="5867087" y="2257889"/>
                </a:cubicBezTo>
                <a:cubicBezTo>
                  <a:pt x="5867087" y="2261419"/>
                  <a:pt x="5870616" y="2264948"/>
                  <a:pt x="5877678" y="2268479"/>
                </a:cubicBezTo>
                <a:cubicBezTo>
                  <a:pt x="5884738" y="2272010"/>
                  <a:pt x="5891798" y="2273775"/>
                  <a:pt x="5898860" y="2273775"/>
                </a:cubicBezTo>
                <a:lnTo>
                  <a:pt x="5920039" y="2273775"/>
                </a:lnTo>
                <a:cubicBezTo>
                  <a:pt x="5920039" y="2280834"/>
                  <a:pt x="5927100" y="2284365"/>
                  <a:pt x="5941220" y="2284365"/>
                </a:cubicBezTo>
                <a:lnTo>
                  <a:pt x="5941220" y="2294956"/>
                </a:lnTo>
                <a:lnTo>
                  <a:pt x="5951812" y="2305546"/>
                </a:lnTo>
                <a:cubicBezTo>
                  <a:pt x="5958872" y="2305546"/>
                  <a:pt x="5962401" y="2307311"/>
                  <a:pt x="5962401" y="2310841"/>
                </a:cubicBezTo>
                <a:cubicBezTo>
                  <a:pt x="5962401" y="2314371"/>
                  <a:pt x="5937690" y="2312606"/>
                  <a:pt x="5888268" y="2305546"/>
                </a:cubicBezTo>
                <a:cubicBezTo>
                  <a:pt x="5874148" y="2305546"/>
                  <a:pt x="5860026" y="2305546"/>
                  <a:pt x="5845908" y="2305546"/>
                </a:cubicBezTo>
                <a:lnTo>
                  <a:pt x="5824726" y="2294956"/>
                </a:lnTo>
                <a:cubicBezTo>
                  <a:pt x="5817666" y="2294956"/>
                  <a:pt x="5814135" y="2294956"/>
                  <a:pt x="5814135" y="2294956"/>
                </a:cubicBezTo>
                <a:cubicBezTo>
                  <a:pt x="5814135" y="2294956"/>
                  <a:pt x="5814135" y="2298485"/>
                  <a:pt x="5814135" y="2305546"/>
                </a:cubicBezTo>
                <a:cubicBezTo>
                  <a:pt x="5814135" y="2312606"/>
                  <a:pt x="5812370" y="2316136"/>
                  <a:pt x="5808840" y="2316136"/>
                </a:cubicBezTo>
                <a:cubicBezTo>
                  <a:pt x="5805311" y="2316136"/>
                  <a:pt x="5800016" y="2312606"/>
                  <a:pt x="5792954" y="2305546"/>
                </a:cubicBezTo>
                <a:cubicBezTo>
                  <a:pt x="5785895" y="2305546"/>
                  <a:pt x="5782364" y="2305546"/>
                  <a:pt x="5782364" y="2305546"/>
                </a:cubicBezTo>
                <a:lnTo>
                  <a:pt x="5771774" y="2305546"/>
                </a:lnTo>
                <a:cubicBezTo>
                  <a:pt x="5764714" y="2305546"/>
                  <a:pt x="5762949" y="2302015"/>
                  <a:pt x="5766478" y="2294956"/>
                </a:cubicBezTo>
                <a:cubicBezTo>
                  <a:pt x="5770010" y="2287896"/>
                  <a:pt x="5770010" y="2284365"/>
                  <a:pt x="5766478" y="2284365"/>
                </a:cubicBezTo>
                <a:cubicBezTo>
                  <a:pt x="5762949" y="2284365"/>
                  <a:pt x="5761183" y="2287896"/>
                  <a:pt x="5761183" y="2294956"/>
                </a:cubicBezTo>
                <a:cubicBezTo>
                  <a:pt x="5754124" y="2294956"/>
                  <a:pt x="5750593" y="2291425"/>
                  <a:pt x="5750593" y="2284365"/>
                </a:cubicBezTo>
                <a:cubicBezTo>
                  <a:pt x="5750593" y="2277304"/>
                  <a:pt x="5743532" y="2277304"/>
                  <a:pt x="5729412" y="2284365"/>
                </a:cubicBezTo>
                <a:lnTo>
                  <a:pt x="5718822" y="2284365"/>
                </a:lnTo>
                <a:cubicBezTo>
                  <a:pt x="5718822" y="2277304"/>
                  <a:pt x="5722352" y="2273775"/>
                  <a:pt x="5729412" y="2273775"/>
                </a:cubicBezTo>
                <a:lnTo>
                  <a:pt x="5708232" y="2263184"/>
                </a:lnTo>
                <a:lnTo>
                  <a:pt x="5687051" y="2263184"/>
                </a:lnTo>
                <a:lnTo>
                  <a:pt x="5697641" y="2273775"/>
                </a:lnTo>
                <a:lnTo>
                  <a:pt x="5676460" y="2273775"/>
                </a:lnTo>
                <a:cubicBezTo>
                  <a:pt x="5669400" y="2273775"/>
                  <a:pt x="5664106" y="2273775"/>
                  <a:pt x="5660574" y="2273775"/>
                </a:cubicBezTo>
                <a:cubicBezTo>
                  <a:pt x="5657045" y="2273775"/>
                  <a:pt x="5658810" y="2277304"/>
                  <a:pt x="5665870" y="2284365"/>
                </a:cubicBezTo>
                <a:lnTo>
                  <a:pt x="5655279" y="2294956"/>
                </a:lnTo>
                <a:cubicBezTo>
                  <a:pt x="5655279" y="2287896"/>
                  <a:pt x="5653514" y="2284365"/>
                  <a:pt x="5649984" y="2284365"/>
                </a:cubicBezTo>
                <a:cubicBezTo>
                  <a:pt x="5646454" y="2284365"/>
                  <a:pt x="5644689" y="2280834"/>
                  <a:pt x="5644689" y="2273775"/>
                </a:cubicBezTo>
                <a:cubicBezTo>
                  <a:pt x="5644689" y="2273775"/>
                  <a:pt x="5641160" y="2270244"/>
                  <a:pt x="5634099" y="2263184"/>
                </a:cubicBezTo>
                <a:cubicBezTo>
                  <a:pt x="5641160" y="2263184"/>
                  <a:pt x="5644689" y="2259654"/>
                  <a:pt x="5644689" y="2252594"/>
                </a:cubicBezTo>
                <a:cubicBezTo>
                  <a:pt x="5644689" y="2245533"/>
                  <a:pt x="5630568" y="2242004"/>
                  <a:pt x="5602327" y="2242004"/>
                </a:cubicBezTo>
                <a:cubicBezTo>
                  <a:pt x="5581147" y="2242004"/>
                  <a:pt x="5563496" y="2242004"/>
                  <a:pt x="5549375" y="2242004"/>
                </a:cubicBezTo>
                <a:lnTo>
                  <a:pt x="5528195" y="2242004"/>
                </a:lnTo>
                <a:cubicBezTo>
                  <a:pt x="5542314" y="2242004"/>
                  <a:pt x="5549375" y="2243769"/>
                  <a:pt x="5549375" y="2247298"/>
                </a:cubicBezTo>
                <a:cubicBezTo>
                  <a:pt x="5549375" y="2250829"/>
                  <a:pt x="5552906" y="2252594"/>
                  <a:pt x="5559966" y="2252594"/>
                </a:cubicBezTo>
                <a:lnTo>
                  <a:pt x="5549375" y="2263184"/>
                </a:lnTo>
                <a:lnTo>
                  <a:pt x="5507014" y="2252594"/>
                </a:lnTo>
                <a:lnTo>
                  <a:pt x="5507014" y="2242004"/>
                </a:lnTo>
                <a:lnTo>
                  <a:pt x="5496423" y="2220823"/>
                </a:lnTo>
                <a:cubicBezTo>
                  <a:pt x="5489362" y="2213763"/>
                  <a:pt x="5485833" y="2210232"/>
                  <a:pt x="5485833" y="2210232"/>
                </a:cubicBezTo>
                <a:lnTo>
                  <a:pt x="5443471" y="2210232"/>
                </a:lnTo>
                <a:lnTo>
                  <a:pt x="5422291" y="2220823"/>
                </a:lnTo>
                <a:lnTo>
                  <a:pt x="5432881" y="2220823"/>
                </a:lnTo>
                <a:cubicBezTo>
                  <a:pt x="5439942" y="2220823"/>
                  <a:pt x="5447002" y="2224352"/>
                  <a:pt x="5454062" y="2231413"/>
                </a:cubicBezTo>
                <a:lnTo>
                  <a:pt x="5454062" y="2242004"/>
                </a:lnTo>
                <a:cubicBezTo>
                  <a:pt x="5447002" y="2234944"/>
                  <a:pt x="5436410" y="2231413"/>
                  <a:pt x="5422291" y="2231413"/>
                </a:cubicBezTo>
                <a:cubicBezTo>
                  <a:pt x="5401110" y="2231413"/>
                  <a:pt x="5388754" y="2231413"/>
                  <a:pt x="5385224" y="2231413"/>
                </a:cubicBezTo>
                <a:cubicBezTo>
                  <a:pt x="5381694" y="2231413"/>
                  <a:pt x="5379929" y="2227882"/>
                  <a:pt x="5379929" y="2220823"/>
                </a:cubicBezTo>
                <a:cubicBezTo>
                  <a:pt x="5379929" y="2213763"/>
                  <a:pt x="5383458" y="2210232"/>
                  <a:pt x="5390518" y="2210232"/>
                </a:cubicBezTo>
                <a:cubicBezTo>
                  <a:pt x="5397579" y="2210232"/>
                  <a:pt x="5401110" y="2206702"/>
                  <a:pt x="5401110" y="2199642"/>
                </a:cubicBezTo>
                <a:lnTo>
                  <a:pt x="5411700" y="2199642"/>
                </a:lnTo>
                <a:cubicBezTo>
                  <a:pt x="5411700" y="2199642"/>
                  <a:pt x="5413464" y="2199642"/>
                  <a:pt x="5416996" y="2199642"/>
                </a:cubicBezTo>
                <a:cubicBezTo>
                  <a:pt x="5420525" y="2199642"/>
                  <a:pt x="5422291" y="2197877"/>
                  <a:pt x="5422291" y="2194346"/>
                </a:cubicBezTo>
                <a:cubicBezTo>
                  <a:pt x="5422291" y="2190817"/>
                  <a:pt x="5418760" y="2189051"/>
                  <a:pt x="5411700" y="2189051"/>
                </a:cubicBezTo>
                <a:cubicBezTo>
                  <a:pt x="5404640" y="2189051"/>
                  <a:pt x="5397579" y="2189051"/>
                  <a:pt x="5390518" y="2189051"/>
                </a:cubicBezTo>
                <a:cubicBezTo>
                  <a:pt x="5383458" y="2189051"/>
                  <a:pt x="5376400" y="2187286"/>
                  <a:pt x="5369339" y="2183756"/>
                </a:cubicBezTo>
                <a:cubicBezTo>
                  <a:pt x="5362278" y="2180225"/>
                  <a:pt x="5358748" y="2178461"/>
                  <a:pt x="5358748" y="2178461"/>
                </a:cubicBezTo>
                <a:cubicBezTo>
                  <a:pt x="5337566" y="2171400"/>
                  <a:pt x="5319916" y="2167871"/>
                  <a:pt x="5305796" y="2167871"/>
                </a:cubicBezTo>
                <a:lnTo>
                  <a:pt x="5295206" y="2167871"/>
                </a:lnTo>
                <a:lnTo>
                  <a:pt x="5326977" y="2189051"/>
                </a:lnTo>
                <a:cubicBezTo>
                  <a:pt x="5376400" y="2203173"/>
                  <a:pt x="5376400" y="2210232"/>
                  <a:pt x="5326977" y="2210232"/>
                </a:cubicBezTo>
                <a:cubicBezTo>
                  <a:pt x="5298736" y="2210232"/>
                  <a:pt x="5282850" y="2208467"/>
                  <a:pt x="5279320" y="2204937"/>
                </a:cubicBezTo>
                <a:cubicBezTo>
                  <a:pt x="5275790" y="2201407"/>
                  <a:pt x="5270494" y="2199642"/>
                  <a:pt x="5263434" y="2199642"/>
                </a:cubicBezTo>
                <a:cubicBezTo>
                  <a:pt x="5256373" y="2199642"/>
                  <a:pt x="5249314" y="2199642"/>
                  <a:pt x="5242254" y="2199642"/>
                </a:cubicBezTo>
                <a:cubicBezTo>
                  <a:pt x="5242254" y="2192581"/>
                  <a:pt x="5238723" y="2189051"/>
                  <a:pt x="5231662" y="2189051"/>
                </a:cubicBezTo>
                <a:cubicBezTo>
                  <a:pt x="5224602" y="2181992"/>
                  <a:pt x="5221073" y="2178461"/>
                  <a:pt x="5221073" y="2178461"/>
                </a:cubicBezTo>
                <a:lnTo>
                  <a:pt x="5157530" y="2167871"/>
                </a:lnTo>
                <a:cubicBezTo>
                  <a:pt x="5157530" y="2174930"/>
                  <a:pt x="5164590" y="2181992"/>
                  <a:pt x="5178710" y="2189051"/>
                </a:cubicBezTo>
                <a:lnTo>
                  <a:pt x="5189302" y="2199642"/>
                </a:lnTo>
                <a:cubicBezTo>
                  <a:pt x="5182242" y="2192581"/>
                  <a:pt x="5178710" y="2192581"/>
                  <a:pt x="5178710" y="2199642"/>
                </a:cubicBezTo>
                <a:cubicBezTo>
                  <a:pt x="5171650" y="2199642"/>
                  <a:pt x="5168121" y="2199642"/>
                  <a:pt x="5168121" y="2199642"/>
                </a:cubicBezTo>
                <a:lnTo>
                  <a:pt x="5146940" y="2189051"/>
                </a:lnTo>
                <a:lnTo>
                  <a:pt x="5115169" y="2189051"/>
                </a:lnTo>
                <a:cubicBezTo>
                  <a:pt x="5115169" y="2181992"/>
                  <a:pt x="5115169" y="2178461"/>
                  <a:pt x="5115169" y="2178461"/>
                </a:cubicBezTo>
                <a:cubicBezTo>
                  <a:pt x="5108108" y="2178461"/>
                  <a:pt x="5104578" y="2174930"/>
                  <a:pt x="5104578" y="2167871"/>
                </a:cubicBezTo>
                <a:lnTo>
                  <a:pt x="5136350" y="2178461"/>
                </a:lnTo>
                <a:cubicBezTo>
                  <a:pt x="5143410" y="2185521"/>
                  <a:pt x="5146940" y="2185521"/>
                  <a:pt x="5146940" y="2178461"/>
                </a:cubicBezTo>
                <a:cubicBezTo>
                  <a:pt x="5154000" y="2171400"/>
                  <a:pt x="5143410" y="2164340"/>
                  <a:pt x="5115169" y="2157280"/>
                </a:cubicBezTo>
                <a:cubicBezTo>
                  <a:pt x="5101048" y="2157280"/>
                  <a:pt x="5090458" y="2160811"/>
                  <a:pt x="5083398" y="2167871"/>
                </a:cubicBezTo>
                <a:lnTo>
                  <a:pt x="5072806" y="2167871"/>
                </a:lnTo>
                <a:lnTo>
                  <a:pt x="5051626" y="2167871"/>
                </a:lnTo>
                <a:cubicBezTo>
                  <a:pt x="5044565" y="2167871"/>
                  <a:pt x="5041036" y="2166106"/>
                  <a:pt x="5041036" y="2162575"/>
                </a:cubicBezTo>
                <a:cubicBezTo>
                  <a:pt x="5041036" y="2159044"/>
                  <a:pt x="5042800" y="2157280"/>
                  <a:pt x="5046332" y="2157280"/>
                </a:cubicBezTo>
                <a:cubicBezTo>
                  <a:pt x="5049861" y="2157280"/>
                  <a:pt x="5055156" y="2157280"/>
                  <a:pt x="5062217" y="2157280"/>
                </a:cubicBezTo>
                <a:cubicBezTo>
                  <a:pt x="5069277" y="2157280"/>
                  <a:pt x="5072806" y="2157280"/>
                  <a:pt x="5072806" y="2157280"/>
                </a:cubicBezTo>
                <a:cubicBezTo>
                  <a:pt x="5072806" y="2143159"/>
                  <a:pt x="5058686" y="2136099"/>
                  <a:pt x="5030446" y="2136099"/>
                </a:cubicBezTo>
                <a:lnTo>
                  <a:pt x="4988084" y="2136099"/>
                </a:lnTo>
                <a:cubicBezTo>
                  <a:pt x="4995144" y="2136099"/>
                  <a:pt x="4998674" y="2132569"/>
                  <a:pt x="4998674" y="2125509"/>
                </a:cubicBezTo>
                <a:lnTo>
                  <a:pt x="4966902" y="2136099"/>
                </a:lnTo>
                <a:lnTo>
                  <a:pt x="4966902" y="2125509"/>
                </a:lnTo>
                <a:cubicBezTo>
                  <a:pt x="4959842" y="2125509"/>
                  <a:pt x="4951017" y="2125509"/>
                  <a:pt x="4940428" y="2125509"/>
                </a:cubicBezTo>
                <a:cubicBezTo>
                  <a:pt x="4929836" y="2125509"/>
                  <a:pt x="4924540" y="2121978"/>
                  <a:pt x="4924540" y="2114919"/>
                </a:cubicBezTo>
                <a:cubicBezTo>
                  <a:pt x="4924540" y="2100798"/>
                  <a:pt x="4942192" y="2100798"/>
                  <a:pt x="4977492" y="2114919"/>
                </a:cubicBezTo>
                <a:cubicBezTo>
                  <a:pt x="5012794" y="2121978"/>
                  <a:pt x="5037506" y="2121978"/>
                  <a:pt x="5051626" y="2114919"/>
                </a:cubicBezTo>
                <a:cubicBezTo>
                  <a:pt x="5065746" y="2114919"/>
                  <a:pt x="5065746" y="2111388"/>
                  <a:pt x="5051626" y="2104328"/>
                </a:cubicBezTo>
                <a:cubicBezTo>
                  <a:pt x="5044565" y="2104328"/>
                  <a:pt x="5035740" y="2106092"/>
                  <a:pt x="5025150" y="2109623"/>
                </a:cubicBezTo>
                <a:cubicBezTo>
                  <a:pt x="5014559" y="2113154"/>
                  <a:pt x="5005734" y="2113154"/>
                  <a:pt x="4998674" y="2109623"/>
                </a:cubicBezTo>
                <a:cubicBezTo>
                  <a:pt x="4991613" y="2106092"/>
                  <a:pt x="4988084" y="2104328"/>
                  <a:pt x="4988084" y="2104328"/>
                </a:cubicBezTo>
                <a:cubicBezTo>
                  <a:pt x="4981024" y="2097267"/>
                  <a:pt x="4970432" y="2093738"/>
                  <a:pt x="4956312" y="2093738"/>
                </a:cubicBezTo>
                <a:cubicBezTo>
                  <a:pt x="4942192" y="2086677"/>
                  <a:pt x="4931600" y="2079617"/>
                  <a:pt x="4924540" y="2072557"/>
                </a:cubicBezTo>
                <a:cubicBezTo>
                  <a:pt x="4924540" y="2065496"/>
                  <a:pt x="4921011" y="2061967"/>
                  <a:pt x="4913950" y="2061967"/>
                </a:cubicBezTo>
                <a:lnTo>
                  <a:pt x="4903360" y="2061967"/>
                </a:lnTo>
                <a:cubicBezTo>
                  <a:pt x="4889240" y="2061967"/>
                  <a:pt x="4880415" y="2060202"/>
                  <a:pt x="4876884" y="2056671"/>
                </a:cubicBezTo>
                <a:cubicBezTo>
                  <a:pt x="4873354" y="2053140"/>
                  <a:pt x="4868059" y="2051376"/>
                  <a:pt x="4860998" y="2051376"/>
                </a:cubicBezTo>
                <a:cubicBezTo>
                  <a:pt x="4853938" y="2051376"/>
                  <a:pt x="4846878" y="2051376"/>
                  <a:pt x="4839818" y="2051376"/>
                </a:cubicBezTo>
                <a:cubicBezTo>
                  <a:pt x="4832757" y="2051376"/>
                  <a:pt x="4822167" y="2047846"/>
                  <a:pt x="4808046" y="2040786"/>
                </a:cubicBezTo>
                <a:cubicBezTo>
                  <a:pt x="4808046" y="2040786"/>
                  <a:pt x="4804517" y="2040786"/>
                  <a:pt x="4797456" y="2040786"/>
                </a:cubicBezTo>
                <a:cubicBezTo>
                  <a:pt x="4790396" y="2040786"/>
                  <a:pt x="4786866" y="2040786"/>
                  <a:pt x="4786866" y="2040786"/>
                </a:cubicBezTo>
                <a:cubicBezTo>
                  <a:pt x="4779805" y="2033725"/>
                  <a:pt x="4772744" y="2030194"/>
                  <a:pt x="4765684" y="2030194"/>
                </a:cubicBezTo>
                <a:cubicBezTo>
                  <a:pt x="4765684" y="2037255"/>
                  <a:pt x="4763920" y="2039021"/>
                  <a:pt x="4760390" y="2035490"/>
                </a:cubicBezTo>
                <a:cubicBezTo>
                  <a:pt x="4756859" y="2031959"/>
                  <a:pt x="4755094" y="2030194"/>
                  <a:pt x="4755094" y="2030194"/>
                </a:cubicBezTo>
                <a:cubicBezTo>
                  <a:pt x="4748034" y="2030194"/>
                  <a:pt x="4744504" y="2030194"/>
                  <a:pt x="4744504" y="2030194"/>
                </a:cubicBezTo>
                <a:cubicBezTo>
                  <a:pt x="4730384" y="2030194"/>
                  <a:pt x="4723324" y="2028430"/>
                  <a:pt x="4723324" y="2024900"/>
                </a:cubicBezTo>
                <a:cubicBezTo>
                  <a:pt x="4723324" y="2021369"/>
                  <a:pt x="4719792" y="2019605"/>
                  <a:pt x="4712732" y="2019605"/>
                </a:cubicBezTo>
                <a:lnTo>
                  <a:pt x="4649190" y="1998424"/>
                </a:lnTo>
                <a:cubicBezTo>
                  <a:pt x="4642130" y="1998424"/>
                  <a:pt x="4629774" y="1998424"/>
                  <a:pt x="4612124" y="1998424"/>
                </a:cubicBezTo>
                <a:cubicBezTo>
                  <a:pt x="4594472" y="1998424"/>
                  <a:pt x="4585647" y="1998424"/>
                  <a:pt x="4585647" y="1998424"/>
                </a:cubicBezTo>
                <a:lnTo>
                  <a:pt x="4575058" y="1998424"/>
                </a:lnTo>
                <a:cubicBezTo>
                  <a:pt x="4567997" y="1998424"/>
                  <a:pt x="4557406" y="1994894"/>
                  <a:pt x="4543286" y="1987834"/>
                </a:cubicBezTo>
                <a:cubicBezTo>
                  <a:pt x="4543286" y="1987834"/>
                  <a:pt x="4539756" y="1986069"/>
                  <a:pt x="4532695" y="1982538"/>
                </a:cubicBezTo>
                <a:cubicBezTo>
                  <a:pt x="4525635" y="1979007"/>
                  <a:pt x="4522106" y="1977242"/>
                  <a:pt x="4522106" y="1977242"/>
                </a:cubicBezTo>
                <a:lnTo>
                  <a:pt x="4500924" y="1966653"/>
                </a:lnTo>
                <a:cubicBezTo>
                  <a:pt x="4493864" y="1966653"/>
                  <a:pt x="4490334" y="1964888"/>
                  <a:pt x="4490334" y="1961357"/>
                </a:cubicBezTo>
                <a:cubicBezTo>
                  <a:pt x="4490334" y="1957828"/>
                  <a:pt x="4490334" y="1956063"/>
                  <a:pt x="4490334" y="1956063"/>
                </a:cubicBezTo>
                <a:cubicBezTo>
                  <a:pt x="4490334" y="1956063"/>
                  <a:pt x="4486804" y="1952532"/>
                  <a:pt x="4479743" y="1945472"/>
                </a:cubicBezTo>
                <a:lnTo>
                  <a:pt x="4458562" y="1934882"/>
                </a:lnTo>
                <a:cubicBezTo>
                  <a:pt x="4458562" y="1927821"/>
                  <a:pt x="4463858" y="1924290"/>
                  <a:pt x="4474449" y="1924290"/>
                </a:cubicBezTo>
                <a:cubicBezTo>
                  <a:pt x="4485038" y="1924290"/>
                  <a:pt x="4490334" y="1924290"/>
                  <a:pt x="4490334" y="1924290"/>
                </a:cubicBezTo>
                <a:cubicBezTo>
                  <a:pt x="4490334" y="1931351"/>
                  <a:pt x="4493864" y="1934882"/>
                  <a:pt x="4500924" y="1934882"/>
                </a:cubicBezTo>
                <a:cubicBezTo>
                  <a:pt x="4507984" y="1934882"/>
                  <a:pt x="4515045" y="1934882"/>
                  <a:pt x="4522106" y="1934882"/>
                </a:cubicBezTo>
                <a:lnTo>
                  <a:pt x="4553876" y="1934882"/>
                </a:lnTo>
                <a:lnTo>
                  <a:pt x="4532695" y="1924290"/>
                </a:lnTo>
                <a:cubicBezTo>
                  <a:pt x="4518576" y="1917231"/>
                  <a:pt x="4507984" y="1913701"/>
                  <a:pt x="4500924" y="1913701"/>
                </a:cubicBezTo>
                <a:lnTo>
                  <a:pt x="4500924" y="1903111"/>
                </a:lnTo>
                <a:lnTo>
                  <a:pt x="4458562" y="1903111"/>
                </a:lnTo>
                <a:cubicBezTo>
                  <a:pt x="4451502" y="1903111"/>
                  <a:pt x="4447972" y="1906640"/>
                  <a:pt x="4447972" y="1913701"/>
                </a:cubicBezTo>
                <a:cubicBezTo>
                  <a:pt x="4447972" y="1920761"/>
                  <a:pt x="4446208" y="1922526"/>
                  <a:pt x="4442676" y="1918996"/>
                </a:cubicBezTo>
                <a:cubicBezTo>
                  <a:pt x="4439147" y="1915465"/>
                  <a:pt x="4437382" y="1913701"/>
                  <a:pt x="4437382" y="1913701"/>
                </a:cubicBezTo>
                <a:cubicBezTo>
                  <a:pt x="4437382" y="1913701"/>
                  <a:pt x="4437382" y="1917231"/>
                  <a:pt x="4437382" y="1924290"/>
                </a:cubicBezTo>
                <a:cubicBezTo>
                  <a:pt x="4437382" y="1931351"/>
                  <a:pt x="4433852" y="1931351"/>
                  <a:pt x="4426791" y="1924290"/>
                </a:cubicBezTo>
                <a:lnTo>
                  <a:pt x="4395020" y="1913701"/>
                </a:lnTo>
                <a:cubicBezTo>
                  <a:pt x="4387960" y="1913701"/>
                  <a:pt x="4384430" y="1917231"/>
                  <a:pt x="4384430" y="1924290"/>
                </a:cubicBezTo>
                <a:cubicBezTo>
                  <a:pt x="4384430" y="1931351"/>
                  <a:pt x="4391490" y="1934882"/>
                  <a:pt x="4405610" y="1934882"/>
                </a:cubicBezTo>
                <a:cubicBezTo>
                  <a:pt x="4412670" y="1934882"/>
                  <a:pt x="4419730" y="1938411"/>
                  <a:pt x="4426791" y="1945472"/>
                </a:cubicBezTo>
                <a:cubicBezTo>
                  <a:pt x="4426791" y="1945472"/>
                  <a:pt x="4425026" y="1945472"/>
                  <a:pt x="4421497" y="1945472"/>
                </a:cubicBezTo>
                <a:cubicBezTo>
                  <a:pt x="4417966" y="1945472"/>
                  <a:pt x="4416202" y="1945472"/>
                  <a:pt x="4416202" y="1945472"/>
                </a:cubicBezTo>
                <a:cubicBezTo>
                  <a:pt x="4409141" y="1945472"/>
                  <a:pt x="4398550" y="1943707"/>
                  <a:pt x="4384430" y="1940176"/>
                </a:cubicBezTo>
                <a:cubicBezTo>
                  <a:pt x="4370310" y="1936646"/>
                  <a:pt x="4361483" y="1933117"/>
                  <a:pt x="4357954" y="1929586"/>
                </a:cubicBezTo>
                <a:cubicBezTo>
                  <a:pt x="4354424" y="1926055"/>
                  <a:pt x="4345598" y="1924290"/>
                  <a:pt x="4331478" y="1924290"/>
                </a:cubicBezTo>
                <a:lnTo>
                  <a:pt x="4320887" y="1913701"/>
                </a:lnTo>
                <a:cubicBezTo>
                  <a:pt x="4335008" y="1913701"/>
                  <a:pt x="4338538" y="1906640"/>
                  <a:pt x="4331478" y="1892520"/>
                </a:cubicBezTo>
                <a:cubicBezTo>
                  <a:pt x="4331478" y="1885459"/>
                  <a:pt x="4333243" y="1881930"/>
                  <a:pt x="4336772" y="1881930"/>
                </a:cubicBezTo>
                <a:cubicBezTo>
                  <a:pt x="4340304" y="1881930"/>
                  <a:pt x="4345598" y="1881930"/>
                  <a:pt x="4352658" y="1881930"/>
                </a:cubicBezTo>
                <a:lnTo>
                  <a:pt x="4363249" y="1871338"/>
                </a:lnTo>
                <a:cubicBezTo>
                  <a:pt x="4356189" y="1871338"/>
                  <a:pt x="4352658" y="1869574"/>
                  <a:pt x="4352658" y="1866044"/>
                </a:cubicBezTo>
                <a:cubicBezTo>
                  <a:pt x="4352658" y="1862513"/>
                  <a:pt x="4347364" y="1860749"/>
                  <a:pt x="4336772" y="1860749"/>
                </a:cubicBezTo>
                <a:cubicBezTo>
                  <a:pt x="4326182" y="1860749"/>
                  <a:pt x="4320887" y="1860749"/>
                  <a:pt x="4320887" y="1860749"/>
                </a:cubicBezTo>
                <a:cubicBezTo>
                  <a:pt x="4313826" y="1853688"/>
                  <a:pt x="4308532" y="1850157"/>
                  <a:pt x="4305002" y="1850157"/>
                </a:cubicBezTo>
                <a:cubicBezTo>
                  <a:pt x="4301470" y="1850157"/>
                  <a:pt x="4296176" y="1850157"/>
                  <a:pt x="4289116" y="1850157"/>
                </a:cubicBezTo>
                <a:cubicBezTo>
                  <a:pt x="4274996" y="1843098"/>
                  <a:pt x="4264404" y="1837803"/>
                  <a:pt x="4257345" y="1834272"/>
                </a:cubicBezTo>
                <a:cubicBezTo>
                  <a:pt x="4250285" y="1830742"/>
                  <a:pt x="4246754" y="1832507"/>
                  <a:pt x="4246754" y="1839567"/>
                </a:cubicBezTo>
                <a:cubicBezTo>
                  <a:pt x="4246754" y="1846628"/>
                  <a:pt x="4246754" y="1850157"/>
                  <a:pt x="4246754" y="1850157"/>
                </a:cubicBezTo>
                <a:lnTo>
                  <a:pt x="4257345" y="1860749"/>
                </a:lnTo>
                <a:cubicBezTo>
                  <a:pt x="4264404" y="1860749"/>
                  <a:pt x="4267935" y="1860749"/>
                  <a:pt x="4267935" y="1860749"/>
                </a:cubicBezTo>
                <a:lnTo>
                  <a:pt x="4278526" y="1871338"/>
                </a:lnTo>
                <a:lnTo>
                  <a:pt x="4278526" y="1881930"/>
                </a:lnTo>
                <a:lnTo>
                  <a:pt x="4246754" y="1871338"/>
                </a:lnTo>
                <a:lnTo>
                  <a:pt x="4225574" y="1860749"/>
                </a:lnTo>
                <a:lnTo>
                  <a:pt x="4246754" y="1860749"/>
                </a:lnTo>
                <a:lnTo>
                  <a:pt x="4225574" y="1850157"/>
                </a:lnTo>
                <a:cubicBezTo>
                  <a:pt x="4218514" y="1850157"/>
                  <a:pt x="4213218" y="1850157"/>
                  <a:pt x="4209688" y="1850157"/>
                </a:cubicBezTo>
                <a:cubicBezTo>
                  <a:pt x="4206158" y="1850157"/>
                  <a:pt x="4204393" y="1853688"/>
                  <a:pt x="4204393" y="1860749"/>
                </a:cubicBezTo>
                <a:lnTo>
                  <a:pt x="4193802" y="1871338"/>
                </a:lnTo>
                <a:lnTo>
                  <a:pt x="4246754" y="1881930"/>
                </a:lnTo>
                <a:cubicBezTo>
                  <a:pt x="4260874" y="1896050"/>
                  <a:pt x="4267935" y="1903111"/>
                  <a:pt x="4267935" y="1903111"/>
                </a:cubicBezTo>
                <a:lnTo>
                  <a:pt x="4214983" y="1892520"/>
                </a:lnTo>
                <a:cubicBezTo>
                  <a:pt x="4207922" y="1892520"/>
                  <a:pt x="4197333" y="1890755"/>
                  <a:pt x="4183212" y="1887224"/>
                </a:cubicBezTo>
                <a:cubicBezTo>
                  <a:pt x="4169092" y="1883694"/>
                  <a:pt x="4158500" y="1878399"/>
                  <a:pt x="4151441" y="1871338"/>
                </a:cubicBezTo>
                <a:lnTo>
                  <a:pt x="4140850" y="1860749"/>
                </a:lnTo>
                <a:cubicBezTo>
                  <a:pt x="4154970" y="1860749"/>
                  <a:pt x="4162031" y="1860749"/>
                  <a:pt x="4162031" y="1860749"/>
                </a:cubicBezTo>
                <a:cubicBezTo>
                  <a:pt x="4162031" y="1853688"/>
                  <a:pt x="4160266" y="1848393"/>
                  <a:pt x="4156736" y="1844863"/>
                </a:cubicBezTo>
                <a:cubicBezTo>
                  <a:pt x="4153206" y="1841332"/>
                  <a:pt x="4154970" y="1839567"/>
                  <a:pt x="4162031" y="1839567"/>
                </a:cubicBezTo>
                <a:lnTo>
                  <a:pt x="4140850" y="1839567"/>
                </a:lnTo>
                <a:cubicBezTo>
                  <a:pt x="4133791" y="1839567"/>
                  <a:pt x="4128496" y="1837803"/>
                  <a:pt x="4124964" y="1834272"/>
                </a:cubicBezTo>
                <a:cubicBezTo>
                  <a:pt x="4121435" y="1830742"/>
                  <a:pt x="4119669" y="1828978"/>
                  <a:pt x="4119669" y="1828978"/>
                </a:cubicBezTo>
                <a:lnTo>
                  <a:pt x="4130260" y="1828978"/>
                </a:lnTo>
                <a:cubicBezTo>
                  <a:pt x="4130260" y="1821917"/>
                  <a:pt x="4126729" y="1818386"/>
                  <a:pt x="4119669" y="1818386"/>
                </a:cubicBezTo>
                <a:cubicBezTo>
                  <a:pt x="4112610" y="1818386"/>
                  <a:pt x="4105548" y="1821917"/>
                  <a:pt x="4098489" y="1828978"/>
                </a:cubicBezTo>
                <a:cubicBezTo>
                  <a:pt x="4098489" y="1828978"/>
                  <a:pt x="4094958" y="1828978"/>
                  <a:pt x="4087898" y="1828978"/>
                </a:cubicBezTo>
                <a:cubicBezTo>
                  <a:pt x="4080839" y="1821917"/>
                  <a:pt x="4077308" y="1821917"/>
                  <a:pt x="4077308" y="1828978"/>
                </a:cubicBezTo>
                <a:lnTo>
                  <a:pt x="4087898" y="1839567"/>
                </a:lnTo>
                <a:lnTo>
                  <a:pt x="4098489" y="1850157"/>
                </a:lnTo>
                <a:lnTo>
                  <a:pt x="4066717" y="1839567"/>
                </a:lnTo>
                <a:lnTo>
                  <a:pt x="4056127" y="1839567"/>
                </a:lnTo>
                <a:cubicBezTo>
                  <a:pt x="4056127" y="1846628"/>
                  <a:pt x="4054362" y="1850157"/>
                  <a:pt x="4050832" y="1850157"/>
                </a:cubicBezTo>
                <a:cubicBezTo>
                  <a:pt x="4047302" y="1850157"/>
                  <a:pt x="4045537" y="1851923"/>
                  <a:pt x="4045537" y="1855453"/>
                </a:cubicBezTo>
                <a:cubicBezTo>
                  <a:pt x="4045537" y="1858984"/>
                  <a:pt x="4034946" y="1860749"/>
                  <a:pt x="4013765" y="1860749"/>
                </a:cubicBezTo>
                <a:cubicBezTo>
                  <a:pt x="4006706" y="1860749"/>
                  <a:pt x="3997880" y="1860749"/>
                  <a:pt x="3987290" y="1860749"/>
                </a:cubicBezTo>
                <a:cubicBezTo>
                  <a:pt x="3976698" y="1860749"/>
                  <a:pt x="3971404" y="1860749"/>
                  <a:pt x="3971404" y="1860749"/>
                </a:cubicBezTo>
                <a:cubicBezTo>
                  <a:pt x="3943162" y="1846628"/>
                  <a:pt x="3921982" y="1839567"/>
                  <a:pt x="3907860" y="1839567"/>
                </a:cubicBezTo>
                <a:cubicBezTo>
                  <a:pt x="3907860" y="1839567"/>
                  <a:pt x="3900802" y="1836037"/>
                  <a:pt x="3886681" y="1828978"/>
                </a:cubicBezTo>
                <a:cubicBezTo>
                  <a:pt x="3886681" y="1828978"/>
                  <a:pt x="3883150" y="1827213"/>
                  <a:pt x="3876090" y="1823682"/>
                </a:cubicBezTo>
                <a:cubicBezTo>
                  <a:pt x="3869030" y="1820151"/>
                  <a:pt x="3865500" y="1818386"/>
                  <a:pt x="3865500" y="1818386"/>
                </a:cubicBezTo>
                <a:lnTo>
                  <a:pt x="3844319" y="1818386"/>
                </a:lnTo>
                <a:lnTo>
                  <a:pt x="3823138" y="1807797"/>
                </a:lnTo>
                <a:cubicBezTo>
                  <a:pt x="3801956" y="1807797"/>
                  <a:pt x="3780776" y="1800736"/>
                  <a:pt x="3759596" y="1786615"/>
                </a:cubicBezTo>
                <a:lnTo>
                  <a:pt x="3770186" y="1786615"/>
                </a:lnTo>
                <a:lnTo>
                  <a:pt x="3791367" y="1786615"/>
                </a:lnTo>
                <a:lnTo>
                  <a:pt x="3770186" y="1776026"/>
                </a:lnTo>
                <a:cubicBezTo>
                  <a:pt x="3763126" y="1768965"/>
                  <a:pt x="3756065" y="1765434"/>
                  <a:pt x="3749004" y="1765434"/>
                </a:cubicBezTo>
                <a:lnTo>
                  <a:pt x="3706644" y="1744253"/>
                </a:lnTo>
                <a:cubicBezTo>
                  <a:pt x="3706644" y="1744253"/>
                  <a:pt x="3715469" y="1746018"/>
                  <a:pt x="3733119" y="1749549"/>
                </a:cubicBezTo>
                <a:cubicBezTo>
                  <a:pt x="3750770" y="1753080"/>
                  <a:pt x="3763126" y="1751314"/>
                  <a:pt x="3770186" y="1744253"/>
                </a:cubicBezTo>
                <a:cubicBezTo>
                  <a:pt x="3805488" y="1730133"/>
                  <a:pt x="3821373" y="1716013"/>
                  <a:pt x="3817842" y="1701893"/>
                </a:cubicBezTo>
                <a:cubicBezTo>
                  <a:pt x="3814312" y="1687772"/>
                  <a:pt x="3784306" y="1677181"/>
                  <a:pt x="3727824" y="1670122"/>
                </a:cubicBezTo>
                <a:cubicBezTo>
                  <a:pt x="3713703" y="1663061"/>
                  <a:pt x="3703113" y="1659530"/>
                  <a:pt x="3696052" y="1659530"/>
                </a:cubicBezTo>
                <a:cubicBezTo>
                  <a:pt x="3688992" y="1659530"/>
                  <a:pt x="3680167" y="1657766"/>
                  <a:pt x="3669578" y="1654235"/>
                </a:cubicBezTo>
                <a:cubicBezTo>
                  <a:pt x="3658986" y="1650705"/>
                  <a:pt x="3650161" y="1648940"/>
                  <a:pt x="3643100" y="1648940"/>
                </a:cubicBezTo>
                <a:lnTo>
                  <a:pt x="3621920" y="1638349"/>
                </a:lnTo>
                <a:lnTo>
                  <a:pt x="3579559" y="1627759"/>
                </a:lnTo>
                <a:cubicBezTo>
                  <a:pt x="3579559" y="1627759"/>
                  <a:pt x="3577794" y="1625995"/>
                  <a:pt x="3574263" y="1622464"/>
                </a:cubicBezTo>
                <a:cubicBezTo>
                  <a:pt x="3570732" y="1618934"/>
                  <a:pt x="3568968" y="1617170"/>
                  <a:pt x="3568968" y="1617170"/>
                </a:cubicBezTo>
                <a:cubicBezTo>
                  <a:pt x="3561908" y="1617170"/>
                  <a:pt x="3556613" y="1615403"/>
                  <a:pt x="3553082" y="1611874"/>
                </a:cubicBezTo>
                <a:cubicBezTo>
                  <a:pt x="3549552" y="1608343"/>
                  <a:pt x="3544257" y="1606578"/>
                  <a:pt x="3537196" y="1606578"/>
                </a:cubicBezTo>
                <a:cubicBezTo>
                  <a:pt x="3530136" y="1606578"/>
                  <a:pt x="3517780" y="1603047"/>
                  <a:pt x="3500130" y="1595988"/>
                </a:cubicBezTo>
                <a:cubicBezTo>
                  <a:pt x="3482480" y="1588928"/>
                  <a:pt x="3463064" y="1578338"/>
                  <a:pt x="3441882" y="1564218"/>
                </a:cubicBezTo>
                <a:cubicBezTo>
                  <a:pt x="3434824" y="1564218"/>
                  <a:pt x="3429529" y="1564218"/>
                  <a:pt x="3425997" y="1564218"/>
                </a:cubicBezTo>
                <a:cubicBezTo>
                  <a:pt x="3422468" y="1564218"/>
                  <a:pt x="3418938" y="1564218"/>
                  <a:pt x="3415408" y="1564218"/>
                </a:cubicBezTo>
                <a:cubicBezTo>
                  <a:pt x="3411876" y="1564218"/>
                  <a:pt x="3408347" y="1564218"/>
                  <a:pt x="3404817" y="1564218"/>
                </a:cubicBezTo>
                <a:cubicBezTo>
                  <a:pt x="3401287" y="1564218"/>
                  <a:pt x="3399522" y="1560687"/>
                  <a:pt x="3399522" y="1553626"/>
                </a:cubicBezTo>
                <a:cubicBezTo>
                  <a:pt x="3392461" y="1553626"/>
                  <a:pt x="3381872" y="1550095"/>
                  <a:pt x="3367751" y="1543036"/>
                </a:cubicBezTo>
                <a:cubicBezTo>
                  <a:pt x="3360690" y="1543036"/>
                  <a:pt x="3353630" y="1543036"/>
                  <a:pt x="3346570" y="1543036"/>
                </a:cubicBezTo>
                <a:cubicBezTo>
                  <a:pt x="3339509" y="1543036"/>
                  <a:pt x="3332449" y="1539506"/>
                  <a:pt x="3325389" y="1532445"/>
                </a:cubicBezTo>
                <a:lnTo>
                  <a:pt x="3293618" y="1532445"/>
                </a:lnTo>
                <a:cubicBezTo>
                  <a:pt x="3293618" y="1532445"/>
                  <a:pt x="3293618" y="1535976"/>
                  <a:pt x="3293618" y="1543036"/>
                </a:cubicBezTo>
                <a:lnTo>
                  <a:pt x="3335979" y="1564218"/>
                </a:lnTo>
                <a:cubicBezTo>
                  <a:pt x="3350099" y="1564218"/>
                  <a:pt x="3357160" y="1564218"/>
                  <a:pt x="3357160" y="1564218"/>
                </a:cubicBezTo>
                <a:cubicBezTo>
                  <a:pt x="3357160" y="1564218"/>
                  <a:pt x="3358926" y="1565982"/>
                  <a:pt x="3362456" y="1569512"/>
                </a:cubicBezTo>
                <a:cubicBezTo>
                  <a:pt x="3365986" y="1573043"/>
                  <a:pt x="3367751" y="1574807"/>
                  <a:pt x="3367751" y="1574807"/>
                </a:cubicBezTo>
                <a:lnTo>
                  <a:pt x="3378341" y="1595988"/>
                </a:lnTo>
                <a:lnTo>
                  <a:pt x="3357160" y="1595988"/>
                </a:lnTo>
                <a:cubicBezTo>
                  <a:pt x="3350099" y="1595988"/>
                  <a:pt x="3348335" y="1592458"/>
                  <a:pt x="3351865" y="1585397"/>
                </a:cubicBezTo>
                <a:cubicBezTo>
                  <a:pt x="3355395" y="1578338"/>
                  <a:pt x="3346570" y="1574807"/>
                  <a:pt x="3325389" y="1574807"/>
                </a:cubicBezTo>
                <a:lnTo>
                  <a:pt x="3283027" y="1564218"/>
                </a:lnTo>
                <a:lnTo>
                  <a:pt x="3261847" y="1553626"/>
                </a:lnTo>
                <a:lnTo>
                  <a:pt x="3166533" y="1521855"/>
                </a:lnTo>
                <a:cubicBezTo>
                  <a:pt x="3159472" y="1514795"/>
                  <a:pt x="3154177" y="1513030"/>
                  <a:pt x="3150648" y="1516560"/>
                </a:cubicBezTo>
                <a:cubicBezTo>
                  <a:pt x="3147116" y="1520091"/>
                  <a:pt x="3143587" y="1521855"/>
                  <a:pt x="3140056" y="1521855"/>
                </a:cubicBezTo>
                <a:cubicBezTo>
                  <a:pt x="3136527" y="1521855"/>
                  <a:pt x="3134762" y="1518324"/>
                  <a:pt x="3134762" y="1511264"/>
                </a:cubicBezTo>
                <a:lnTo>
                  <a:pt x="3124171" y="1500674"/>
                </a:lnTo>
                <a:cubicBezTo>
                  <a:pt x="3124171" y="1500674"/>
                  <a:pt x="3124171" y="1504205"/>
                  <a:pt x="3124171" y="1511264"/>
                </a:cubicBezTo>
                <a:cubicBezTo>
                  <a:pt x="3124171" y="1518324"/>
                  <a:pt x="3110050" y="1514795"/>
                  <a:pt x="3081810" y="1500674"/>
                </a:cubicBezTo>
                <a:lnTo>
                  <a:pt x="3050039" y="1490084"/>
                </a:lnTo>
                <a:cubicBezTo>
                  <a:pt x="3050039" y="1490084"/>
                  <a:pt x="3046508" y="1490084"/>
                  <a:pt x="3039447" y="1490084"/>
                </a:cubicBezTo>
                <a:cubicBezTo>
                  <a:pt x="3032387" y="1490084"/>
                  <a:pt x="3028858" y="1490084"/>
                  <a:pt x="3028858" y="1490084"/>
                </a:cubicBezTo>
                <a:lnTo>
                  <a:pt x="3018266" y="1479493"/>
                </a:lnTo>
                <a:cubicBezTo>
                  <a:pt x="3025327" y="1479493"/>
                  <a:pt x="3028858" y="1477728"/>
                  <a:pt x="3028858" y="1474199"/>
                </a:cubicBezTo>
                <a:cubicBezTo>
                  <a:pt x="3028858" y="1470668"/>
                  <a:pt x="3025327" y="1468903"/>
                  <a:pt x="3018266" y="1468903"/>
                </a:cubicBezTo>
                <a:cubicBezTo>
                  <a:pt x="2990026" y="1475964"/>
                  <a:pt x="2975906" y="1472434"/>
                  <a:pt x="2975906" y="1458312"/>
                </a:cubicBezTo>
                <a:cubicBezTo>
                  <a:pt x="2968845" y="1451253"/>
                  <a:pt x="2961785" y="1447722"/>
                  <a:pt x="2954724" y="1447722"/>
                </a:cubicBezTo>
                <a:lnTo>
                  <a:pt x="2933543" y="1437132"/>
                </a:lnTo>
                <a:lnTo>
                  <a:pt x="2944134" y="1437132"/>
                </a:lnTo>
                <a:lnTo>
                  <a:pt x="2975906" y="1437132"/>
                </a:lnTo>
                <a:lnTo>
                  <a:pt x="2965314" y="1426541"/>
                </a:lnTo>
                <a:cubicBezTo>
                  <a:pt x="2972375" y="1426541"/>
                  <a:pt x="2967079" y="1423012"/>
                  <a:pt x="2949429" y="1415951"/>
                </a:cubicBezTo>
                <a:cubicBezTo>
                  <a:pt x="2931779" y="1408891"/>
                  <a:pt x="2914127" y="1403595"/>
                  <a:pt x="2896477" y="1400066"/>
                </a:cubicBezTo>
                <a:cubicBezTo>
                  <a:pt x="2878827" y="1396535"/>
                  <a:pt x="2870002" y="1394770"/>
                  <a:pt x="2870002" y="1394770"/>
                </a:cubicBezTo>
                <a:lnTo>
                  <a:pt x="2880591" y="1405360"/>
                </a:lnTo>
                <a:cubicBezTo>
                  <a:pt x="2887652" y="1405360"/>
                  <a:pt x="2891182" y="1407125"/>
                  <a:pt x="2891182" y="1410656"/>
                </a:cubicBezTo>
                <a:cubicBezTo>
                  <a:pt x="2891182" y="1414187"/>
                  <a:pt x="2891182" y="1415951"/>
                  <a:pt x="2891182" y="1415951"/>
                </a:cubicBezTo>
                <a:lnTo>
                  <a:pt x="2901772" y="1426541"/>
                </a:lnTo>
                <a:cubicBezTo>
                  <a:pt x="2894712" y="1426541"/>
                  <a:pt x="2891182" y="1426541"/>
                  <a:pt x="2891182" y="1426541"/>
                </a:cubicBezTo>
                <a:lnTo>
                  <a:pt x="2817049" y="1426541"/>
                </a:lnTo>
                <a:cubicBezTo>
                  <a:pt x="2817049" y="1426541"/>
                  <a:pt x="2806458" y="1423012"/>
                  <a:pt x="2785278" y="1415951"/>
                </a:cubicBezTo>
                <a:cubicBezTo>
                  <a:pt x="2771157" y="1415951"/>
                  <a:pt x="2758803" y="1414187"/>
                  <a:pt x="2748211" y="1410656"/>
                </a:cubicBezTo>
                <a:cubicBezTo>
                  <a:pt x="2737621" y="1407125"/>
                  <a:pt x="2730560" y="1405360"/>
                  <a:pt x="2727032" y="1405360"/>
                </a:cubicBezTo>
                <a:cubicBezTo>
                  <a:pt x="2723500" y="1405360"/>
                  <a:pt x="2714675" y="1403595"/>
                  <a:pt x="2700554" y="1400066"/>
                </a:cubicBezTo>
                <a:cubicBezTo>
                  <a:pt x="2686433" y="1396535"/>
                  <a:pt x="2672313" y="1394770"/>
                  <a:pt x="2658193" y="1394770"/>
                </a:cubicBezTo>
                <a:cubicBezTo>
                  <a:pt x="2629952" y="1387710"/>
                  <a:pt x="2612301" y="1380649"/>
                  <a:pt x="2605241" y="1373589"/>
                </a:cubicBezTo>
                <a:cubicBezTo>
                  <a:pt x="2598181" y="1366529"/>
                  <a:pt x="2589355" y="1362999"/>
                  <a:pt x="2578765" y="1362999"/>
                </a:cubicBezTo>
                <a:cubicBezTo>
                  <a:pt x="2568173" y="1362999"/>
                  <a:pt x="2555819" y="1362999"/>
                  <a:pt x="2541698" y="1362999"/>
                </a:cubicBezTo>
                <a:cubicBezTo>
                  <a:pt x="2513458" y="1348879"/>
                  <a:pt x="2499337" y="1348879"/>
                  <a:pt x="2499337" y="1362999"/>
                </a:cubicBezTo>
                <a:cubicBezTo>
                  <a:pt x="2492277" y="1362999"/>
                  <a:pt x="2483450" y="1359468"/>
                  <a:pt x="2472861" y="1352408"/>
                </a:cubicBezTo>
                <a:cubicBezTo>
                  <a:pt x="2462272" y="1345349"/>
                  <a:pt x="2456975" y="1343583"/>
                  <a:pt x="2456975" y="1347114"/>
                </a:cubicBezTo>
                <a:cubicBezTo>
                  <a:pt x="2456975" y="1350643"/>
                  <a:pt x="2451680" y="1348879"/>
                  <a:pt x="2441090" y="1341818"/>
                </a:cubicBezTo>
                <a:cubicBezTo>
                  <a:pt x="2430498" y="1334758"/>
                  <a:pt x="2421673" y="1334758"/>
                  <a:pt x="2414614" y="1341818"/>
                </a:cubicBezTo>
                <a:cubicBezTo>
                  <a:pt x="2386373" y="1341818"/>
                  <a:pt x="2368721" y="1331228"/>
                  <a:pt x="2361662" y="1310047"/>
                </a:cubicBezTo>
                <a:cubicBezTo>
                  <a:pt x="2361662" y="1302987"/>
                  <a:pt x="2361662" y="1299456"/>
                  <a:pt x="2361662" y="1299456"/>
                </a:cubicBezTo>
                <a:cubicBezTo>
                  <a:pt x="2361662" y="1292397"/>
                  <a:pt x="2359897" y="1288866"/>
                  <a:pt x="2356365" y="1288866"/>
                </a:cubicBezTo>
                <a:cubicBezTo>
                  <a:pt x="2352836" y="1288866"/>
                  <a:pt x="2347541" y="1288866"/>
                  <a:pt x="2340481" y="1288866"/>
                </a:cubicBezTo>
                <a:cubicBezTo>
                  <a:pt x="2333421" y="1288866"/>
                  <a:pt x="2328126" y="1285335"/>
                  <a:pt x="2324594" y="1278276"/>
                </a:cubicBezTo>
                <a:cubicBezTo>
                  <a:pt x="2321066" y="1271216"/>
                  <a:pt x="2305179" y="1267685"/>
                  <a:pt x="2276938" y="1267685"/>
                </a:cubicBezTo>
                <a:lnTo>
                  <a:pt x="2234577" y="1257095"/>
                </a:lnTo>
                <a:lnTo>
                  <a:pt x="2245167" y="1246504"/>
                </a:lnTo>
                <a:cubicBezTo>
                  <a:pt x="2259288" y="1253564"/>
                  <a:pt x="2269878" y="1255331"/>
                  <a:pt x="2276938" y="1251800"/>
                </a:cubicBezTo>
                <a:cubicBezTo>
                  <a:pt x="2283998" y="1248269"/>
                  <a:pt x="2291059" y="1246504"/>
                  <a:pt x="2298119" y="1246504"/>
                </a:cubicBezTo>
                <a:lnTo>
                  <a:pt x="2319299" y="1246504"/>
                </a:lnTo>
                <a:lnTo>
                  <a:pt x="2329890" y="1246504"/>
                </a:lnTo>
                <a:lnTo>
                  <a:pt x="2340481" y="1257095"/>
                </a:lnTo>
                <a:cubicBezTo>
                  <a:pt x="2347541" y="1257095"/>
                  <a:pt x="2354601" y="1257095"/>
                  <a:pt x="2361662" y="1257095"/>
                </a:cubicBezTo>
                <a:cubicBezTo>
                  <a:pt x="2382842" y="1257095"/>
                  <a:pt x="2393433" y="1260625"/>
                  <a:pt x="2393433" y="1267685"/>
                </a:cubicBezTo>
                <a:cubicBezTo>
                  <a:pt x="2393433" y="1274745"/>
                  <a:pt x="2400493" y="1278276"/>
                  <a:pt x="2414614" y="1278276"/>
                </a:cubicBezTo>
                <a:lnTo>
                  <a:pt x="2414614" y="1267685"/>
                </a:lnTo>
                <a:lnTo>
                  <a:pt x="2414614" y="1257095"/>
                </a:lnTo>
                <a:cubicBezTo>
                  <a:pt x="2414614" y="1257095"/>
                  <a:pt x="2411084" y="1255331"/>
                  <a:pt x="2404023" y="1251800"/>
                </a:cubicBezTo>
                <a:cubicBezTo>
                  <a:pt x="2396963" y="1248269"/>
                  <a:pt x="2388138" y="1248269"/>
                  <a:pt x="2377546" y="1251800"/>
                </a:cubicBezTo>
                <a:cubicBezTo>
                  <a:pt x="2366957" y="1255331"/>
                  <a:pt x="2361662" y="1253564"/>
                  <a:pt x="2361662" y="1246504"/>
                </a:cubicBezTo>
                <a:cubicBezTo>
                  <a:pt x="2361662" y="1246504"/>
                  <a:pt x="2361662" y="1244739"/>
                  <a:pt x="2361662" y="1241210"/>
                </a:cubicBezTo>
                <a:cubicBezTo>
                  <a:pt x="2361662" y="1237679"/>
                  <a:pt x="2358132" y="1235914"/>
                  <a:pt x="2351071" y="1235914"/>
                </a:cubicBezTo>
                <a:cubicBezTo>
                  <a:pt x="2344011" y="1235914"/>
                  <a:pt x="2336950" y="1234149"/>
                  <a:pt x="2329890" y="1230619"/>
                </a:cubicBezTo>
                <a:cubicBezTo>
                  <a:pt x="2322830" y="1227089"/>
                  <a:pt x="2315769" y="1225324"/>
                  <a:pt x="2308710" y="1225324"/>
                </a:cubicBezTo>
                <a:cubicBezTo>
                  <a:pt x="2287529" y="1218264"/>
                  <a:pt x="2273408" y="1211202"/>
                  <a:pt x="2266347" y="1204143"/>
                </a:cubicBezTo>
                <a:cubicBezTo>
                  <a:pt x="2259288" y="1204143"/>
                  <a:pt x="2252227" y="1204143"/>
                  <a:pt x="2245167" y="1204143"/>
                </a:cubicBezTo>
                <a:cubicBezTo>
                  <a:pt x="2238107" y="1204143"/>
                  <a:pt x="2231046" y="1204143"/>
                  <a:pt x="2223986" y="1204143"/>
                </a:cubicBezTo>
                <a:lnTo>
                  <a:pt x="2213396" y="1204143"/>
                </a:lnTo>
                <a:cubicBezTo>
                  <a:pt x="2220456" y="1204143"/>
                  <a:pt x="2225751" y="1207673"/>
                  <a:pt x="2229282" y="1214733"/>
                </a:cubicBezTo>
                <a:cubicBezTo>
                  <a:pt x="2232811" y="1221793"/>
                  <a:pt x="2234577" y="1225324"/>
                  <a:pt x="2234577" y="1225324"/>
                </a:cubicBezTo>
                <a:lnTo>
                  <a:pt x="2234577" y="1246504"/>
                </a:lnTo>
                <a:cubicBezTo>
                  <a:pt x="2227517" y="1246504"/>
                  <a:pt x="2223986" y="1246504"/>
                  <a:pt x="2223986" y="1246504"/>
                </a:cubicBezTo>
                <a:cubicBezTo>
                  <a:pt x="2223986" y="1246504"/>
                  <a:pt x="2223986" y="1242975"/>
                  <a:pt x="2223986" y="1235914"/>
                </a:cubicBezTo>
                <a:cubicBezTo>
                  <a:pt x="2223986" y="1228854"/>
                  <a:pt x="2220456" y="1225324"/>
                  <a:pt x="2213396" y="1225324"/>
                </a:cubicBezTo>
                <a:cubicBezTo>
                  <a:pt x="2206335" y="1225324"/>
                  <a:pt x="2202805" y="1228854"/>
                  <a:pt x="2202805" y="1235914"/>
                </a:cubicBezTo>
                <a:lnTo>
                  <a:pt x="2181625" y="1246504"/>
                </a:lnTo>
                <a:lnTo>
                  <a:pt x="2171034" y="1246504"/>
                </a:lnTo>
                <a:cubicBezTo>
                  <a:pt x="2171034" y="1246504"/>
                  <a:pt x="2167504" y="1244739"/>
                  <a:pt x="2160443" y="1241210"/>
                </a:cubicBezTo>
                <a:cubicBezTo>
                  <a:pt x="2153384" y="1237679"/>
                  <a:pt x="2146323" y="1235914"/>
                  <a:pt x="2139263" y="1235914"/>
                </a:cubicBezTo>
                <a:cubicBezTo>
                  <a:pt x="2132203" y="1228854"/>
                  <a:pt x="2121612" y="1225324"/>
                  <a:pt x="2107491" y="1225324"/>
                </a:cubicBezTo>
                <a:cubicBezTo>
                  <a:pt x="2093371" y="1225324"/>
                  <a:pt x="2082781" y="1221793"/>
                  <a:pt x="2075721" y="1214733"/>
                </a:cubicBezTo>
                <a:cubicBezTo>
                  <a:pt x="2075721" y="1214733"/>
                  <a:pt x="2072190" y="1214733"/>
                  <a:pt x="2065130" y="1214733"/>
                </a:cubicBezTo>
                <a:cubicBezTo>
                  <a:pt x="2058070" y="1214733"/>
                  <a:pt x="2051009" y="1211202"/>
                  <a:pt x="2043949" y="1204143"/>
                </a:cubicBezTo>
                <a:cubicBezTo>
                  <a:pt x="2029828" y="1204143"/>
                  <a:pt x="2021003" y="1202378"/>
                  <a:pt x="2017472" y="1198848"/>
                </a:cubicBezTo>
                <a:cubicBezTo>
                  <a:pt x="2013943" y="1195317"/>
                  <a:pt x="2001587" y="1193552"/>
                  <a:pt x="1980407" y="1193552"/>
                </a:cubicBezTo>
                <a:cubicBezTo>
                  <a:pt x="1980407" y="1193552"/>
                  <a:pt x="1976876" y="1193552"/>
                  <a:pt x="1969816" y="1193552"/>
                </a:cubicBezTo>
                <a:cubicBezTo>
                  <a:pt x="1962756" y="1193552"/>
                  <a:pt x="1959226" y="1190022"/>
                  <a:pt x="1959226" y="1182962"/>
                </a:cubicBezTo>
                <a:lnTo>
                  <a:pt x="1938045" y="1193552"/>
                </a:lnTo>
                <a:cubicBezTo>
                  <a:pt x="1938045" y="1186493"/>
                  <a:pt x="1934515" y="1186493"/>
                  <a:pt x="1927455" y="1193552"/>
                </a:cubicBezTo>
                <a:lnTo>
                  <a:pt x="1927455" y="1204143"/>
                </a:lnTo>
                <a:lnTo>
                  <a:pt x="1916864" y="1214733"/>
                </a:lnTo>
                <a:lnTo>
                  <a:pt x="1906274" y="1193552"/>
                </a:lnTo>
                <a:cubicBezTo>
                  <a:pt x="1920395" y="1193552"/>
                  <a:pt x="1923924" y="1186493"/>
                  <a:pt x="1916864" y="1172371"/>
                </a:cubicBezTo>
                <a:cubicBezTo>
                  <a:pt x="1909804" y="1165312"/>
                  <a:pt x="1902744" y="1163546"/>
                  <a:pt x="1895684" y="1167077"/>
                </a:cubicBezTo>
                <a:cubicBezTo>
                  <a:pt x="1888623" y="1170606"/>
                  <a:pt x="1881563" y="1167077"/>
                  <a:pt x="1874503" y="1156485"/>
                </a:cubicBezTo>
                <a:cubicBezTo>
                  <a:pt x="1867443" y="1145896"/>
                  <a:pt x="1863912" y="1137070"/>
                  <a:pt x="1863912" y="1130010"/>
                </a:cubicBezTo>
                <a:cubicBezTo>
                  <a:pt x="1870972" y="1130010"/>
                  <a:pt x="1874503" y="1126479"/>
                  <a:pt x="1874503" y="1119419"/>
                </a:cubicBezTo>
                <a:lnTo>
                  <a:pt x="1853322" y="1119419"/>
                </a:lnTo>
                <a:cubicBezTo>
                  <a:pt x="1853322" y="1126479"/>
                  <a:pt x="1851558" y="1130010"/>
                  <a:pt x="1848026" y="1130010"/>
                </a:cubicBezTo>
                <a:cubicBezTo>
                  <a:pt x="1844498" y="1130010"/>
                  <a:pt x="1835672" y="1130010"/>
                  <a:pt x="1821551" y="1130010"/>
                </a:cubicBezTo>
                <a:cubicBezTo>
                  <a:pt x="1814491" y="1130010"/>
                  <a:pt x="1807430" y="1130010"/>
                  <a:pt x="1800370" y="1130010"/>
                </a:cubicBezTo>
                <a:cubicBezTo>
                  <a:pt x="1807430" y="1130010"/>
                  <a:pt x="1810960" y="1133541"/>
                  <a:pt x="1810960" y="1140600"/>
                </a:cubicBezTo>
                <a:lnTo>
                  <a:pt x="1821551" y="1151191"/>
                </a:lnTo>
                <a:cubicBezTo>
                  <a:pt x="1835672" y="1151191"/>
                  <a:pt x="1839201" y="1158250"/>
                  <a:pt x="1832141" y="1172371"/>
                </a:cubicBezTo>
                <a:cubicBezTo>
                  <a:pt x="1825080" y="1179431"/>
                  <a:pt x="1807430" y="1179431"/>
                  <a:pt x="1779189" y="1172371"/>
                </a:cubicBezTo>
                <a:cubicBezTo>
                  <a:pt x="1772128" y="1172371"/>
                  <a:pt x="1758008" y="1168841"/>
                  <a:pt x="1736827" y="1161781"/>
                </a:cubicBezTo>
                <a:lnTo>
                  <a:pt x="1726237" y="1161781"/>
                </a:lnTo>
                <a:cubicBezTo>
                  <a:pt x="1740357" y="1161781"/>
                  <a:pt x="1747418" y="1158250"/>
                  <a:pt x="1747418" y="1151191"/>
                </a:cubicBezTo>
                <a:cubicBezTo>
                  <a:pt x="1747418" y="1144131"/>
                  <a:pt x="1743888" y="1140600"/>
                  <a:pt x="1736827" y="1140600"/>
                </a:cubicBezTo>
                <a:lnTo>
                  <a:pt x="1694466" y="1140600"/>
                </a:lnTo>
                <a:lnTo>
                  <a:pt x="1673285" y="1140600"/>
                </a:lnTo>
                <a:lnTo>
                  <a:pt x="1652104" y="1140600"/>
                </a:lnTo>
                <a:cubicBezTo>
                  <a:pt x="1652104" y="1147660"/>
                  <a:pt x="1655634" y="1151191"/>
                  <a:pt x="1662694" y="1151191"/>
                </a:cubicBezTo>
                <a:cubicBezTo>
                  <a:pt x="1669755" y="1151191"/>
                  <a:pt x="1673285" y="1154721"/>
                  <a:pt x="1673285" y="1161781"/>
                </a:cubicBezTo>
                <a:cubicBezTo>
                  <a:pt x="1680345" y="1161781"/>
                  <a:pt x="1690936" y="1163546"/>
                  <a:pt x="1705056" y="1167077"/>
                </a:cubicBezTo>
                <a:cubicBezTo>
                  <a:pt x="1719176" y="1170606"/>
                  <a:pt x="1726237" y="1172371"/>
                  <a:pt x="1726237" y="1172371"/>
                </a:cubicBezTo>
                <a:lnTo>
                  <a:pt x="1736827" y="1172371"/>
                </a:lnTo>
                <a:cubicBezTo>
                  <a:pt x="1736827" y="1172371"/>
                  <a:pt x="1736827" y="1174137"/>
                  <a:pt x="1736827" y="1177666"/>
                </a:cubicBezTo>
                <a:cubicBezTo>
                  <a:pt x="1736827" y="1181197"/>
                  <a:pt x="1740357" y="1182962"/>
                  <a:pt x="1747418" y="1182962"/>
                </a:cubicBezTo>
                <a:lnTo>
                  <a:pt x="1758008" y="1182962"/>
                </a:lnTo>
                <a:cubicBezTo>
                  <a:pt x="1765068" y="1190022"/>
                  <a:pt x="1772128" y="1193552"/>
                  <a:pt x="1779189" y="1193552"/>
                </a:cubicBezTo>
                <a:lnTo>
                  <a:pt x="1810960" y="1193552"/>
                </a:lnTo>
                <a:cubicBezTo>
                  <a:pt x="1818020" y="1200612"/>
                  <a:pt x="1828611" y="1204143"/>
                  <a:pt x="1842731" y="1204143"/>
                </a:cubicBezTo>
                <a:lnTo>
                  <a:pt x="1853322" y="1214733"/>
                </a:lnTo>
                <a:lnTo>
                  <a:pt x="1895684" y="1225324"/>
                </a:lnTo>
                <a:cubicBezTo>
                  <a:pt x="1909804" y="1225324"/>
                  <a:pt x="1923924" y="1232383"/>
                  <a:pt x="1938045" y="1246504"/>
                </a:cubicBezTo>
                <a:cubicBezTo>
                  <a:pt x="1952166" y="1253564"/>
                  <a:pt x="1959226" y="1253564"/>
                  <a:pt x="1959226" y="1246504"/>
                </a:cubicBezTo>
                <a:cubicBezTo>
                  <a:pt x="1966286" y="1246504"/>
                  <a:pt x="1990997" y="1253564"/>
                  <a:pt x="2033359" y="1267685"/>
                </a:cubicBezTo>
                <a:cubicBezTo>
                  <a:pt x="2047480" y="1274745"/>
                  <a:pt x="2054540" y="1278276"/>
                  <a:pt x="2054540" y="1278276"/>
                </a:cubicBezTo>
                <a:lnTo>
                  <a:pt x="2086311" y="1288866"/>
                </a:lnTo>
                <a:cubicBezTo>
                  <a:pt x="2093371" y="1288866"/>
                  <a:pt x="2098666" y="1290631"/>
                  <a:pt x="2102197" y="1294162"/>
                </a:cubicBezTo>
                <a:cubicBezTo>
                  <a:pt x="2105726" y="1297691"/>
                  <a:pt x="2111022" y="1299456"/>
                  <a:pt x="2118082" y="1299456"/>
                </a:cubicBezTo>
                <a:cubicBezTo>
                  <a:pt x="2125142" y="1299456"/>
                  <a:pt x="2128673" y="1299456"/>
                  <a:pt x="2128673" y="1299456"/>
                </a:cubicBezTo>
                <a:lnTo>
                  <a:pt x="2149853" y="1310047"/>
                </a:lnTo>
                <a:cubicBezTo>
                  <a:pt x="2163974" y="1310047"/>
                  <a:pt x="2174565" y="1313577"/>
                  <a:pt x="2181625" y="1320637"/>
                </a:cubicBezTo>
                <a:cubicBezTo>
                  <a:pt x="2188685" y="1327697"/>
                  <a:pt x="2199275" y="1331228"/>
                  <a:pt x="2213396" y="1331228"/>
                </a:cubicBezTo>
                <a:cubicBezTo>
                  <a:pt x="2234577" y="1317108"/>
                  <a:pt x="2248697" y="1320637"/>
                  <a:pt x="2255757" y="1341818"/>
                </a:cubicBezTo>
                <a:cubicBezTo>
                  <a:pt x="2262817" y="1348879"/>
                  <a:pt x="2273408" y="1355939"/>
                  <a:pt x="2287529" y="1362999"/>
                </a:cubicBezTo>
                <a:cubicBezTo>
                  <a:pt x="2301649" y="1370060"/>
                  <a:pt x="2310474" y="1371824"/>
                  <a:pt x="2314005" y="1368293"/>
                </a:cubicBezTo>
                <a:cubicBezTo>
                  <a:pt x="2317535" y="1364764"/>
                  <a:pt x="2326360" y="1362999"/>
                  <a:pt x="2340481" y="1362999"/>
                </a:cubicBezTo>
                <a:cubicBezTo>
                  <a:pt x="2340481" y="1362999"/>
                  <a:pt x="2342247" y="1364764"/>
                  <a:pt x="2345776" y="1368293"/>
                </a:cubicBezTo>
                <a:cubicBezTo>
                  <a:pt x="2349306" y="1371824"/>
                  <a:pt x="2354601" y="1373589"/>
                  <a:pt x="2361662" y="1373589"/>
                </a:cubicBezTo>
                <a:cubicBezTo>
                  <a:pt x="2361662" y="1380649"/>
                  <a:pt x="2372252" y="1387710"/>
                  <a:pt x="2393433" y="1394770"/>
                </a:cubicBezTo>
                <a:lnTo>
                  <a:pt x="2425203" y="1405360"/>
                </a:lnTo>
                <a:cubicBezTo>
                  <a:pt x="2425203" y="1412420"/>
                  <a:pt x="2430498" y="1415951"/>
                  <a:pt x="2441090" y="1415951"/>
                </a:cubicBezTo>
                <a:cubicBezTo>
                  <a:pt x="2451680" y="1415951"/>
                  <a:pt x="2458740" y="1417716"/>
                  <a:pt x="2462272" y="1421247"/>
                </a:cubicBezTo>
                <a:cubicBezTo>
                  <a:pt x="2465800" y="1424776"/>
                  <a:pt x="2481686" y="1430072"/>
                  <a:pt x="2509927" y="1437132"/>
                </a:cubicBezTo>
                <a:cubicBezTo>
                  <a:pt x="2516988" y="1437132"/>
                  <a:pt x="2525813" y="1437132"/>
                  <a:pt x="2536402" y="1437132"/>
                </a:cubicBezTo>
                <a:cubicBezTo>
                  <a:pt x="2546995" y="1437132"/>
                  <a:pt x="2552289" y="1437132"/>
                  <a:pt x="2552289" y="1437132"/>
                </a:cubicBezTo>
                <a:cubicBezTo>
                  <a:pt x="2559349" y="1444191"/>
                  <a:pt x="2566410" y="1447722"/>
                  <a:pt x="2573470" y="1447722"/>
                </a:cubicBezTo>
                <a:lnTo>
                  <a:pt x="2562879" y="1415951"/>
                </a:lnTo>
                <a:lnTo>
                  <a:pt x="2552289" y="1405360"/>
                </a:lnTo>
                <a:cubicBezTo>
                  <a:pt x="2559349" y="1405360"/>
                  <a:pt x="2575234" y="1407125"/>
                  <a:pt x="2599947" y="1410656"/>
                </a:cubicBezTo>
                <a:cubicBezTo>
                  <a:pt x="2624656" y="1414187"/>
                  <a:pt x="2640543" y="1419481"/>
                  <a:pt x="2647602" y="1426541"/>
                </a:cubicBezTo>
                <a:lnTo>
                  <a:pt x="2658193" y="1426541"/>
                </a:lnTo>
                <a:cubicBezTo>
                  <a:pt x="2672313" y="1426541"/>
                  <a:pt x="2688200" y="1430072"/>
                  <a:pt x="2705851" y="1437132"/>
                </a:cubicBezTo>
                <a:cubicBezTo>
                  <a:pt x="2723500" y="1444191"/>
                  <a:pt x="2735856" y="1447722"/>
                  <a:pt x="2742916" y="1447722"/>
                </a:cubicBezTo>
                <a:lnTo>
                  <a:pt x="2764097" y="1458312"/>
                </a:lnTo>
                <a:cubicBezTo>
                  <a:pt x="2785278" y="1458312"/>
                  <a:pt x="2795868" y="1461843"/>
                  <a:pt x="2795868" y="1468903"/>
                </a:cubicBezTo>
                <a:cubicBezTo>
                  <a:pt x="2788808" y="1468903"/>
                  <a:pt x="2778218" y="1468903"/>
                  <a:pt x="2764097" y="1468903"/>
                </a:cubicBezTo>
                <a:cubicBezTo>
                  <a:pt x="2749975" y="1468903"/>
                  <a:pt x="2742916" y="1465372"/>
                  <a:pt x="2742916" y="1458312"/>
                </a:cubicBezTo>
                <a:lnTo>
                  <a:pt x="2700554" y="1458312"/>
                </a:lnTo>
                <a:cubicBezTo>
                  <a:pt x="2686433" y="1465372"/>
                  <a:pt x="2679374" y="1468903"/>
                  <a:pt x="2679374" y="1468903"/>
                </a:cubicBezTo>
                <a:cubicBezTo>
                  <a:pt x="2693495" y="1483024"/>
                  <a:pt x="2732326" y="1490084"/>
                  <a:pt x="2795868" y="1490084"/>
                </a:cubicBezTo>
                <a:cubicBezTo>
                  <a:pt x="2802927" y="1490084"/>
                  <a:pt x="2806458" y="1493614"/>
                  <a:pt x="2806458" y="1500674"/>
                </a:cubicBezTo>
                <a:cubicBezTo>
                  <a:pt x="2806458" y="1521855"/>
                  <a:pt x="2809989" y="1534210"/>
                  <a:pt x="2817049" y="1537741"/>
                </a:cubicBezTo>
                <a:cubicBezTo>
                  <a:pt x="2824109" y="1541272"/>
                  <a:pt x="2829404" y="1544801"/>
                  <a:pt x="2832936" y="1548331"/>
                </a:cubicBezTo>
                <a:cubicBezTo>
                  <a:pt x="2836464" y="1551862"/>
                  <a:pt x="2841760" y="1550095"/>
                  <a:pt x="2848820" y="1543036"/>
                </a:cubicBezTo>
                <a:lnTo>
                  <a:pt x="2870002" y="1543036"/>
                </a:lnTo>
                <a:cubicBezTo>
                  <a:pt x="2862941" y="1543036"/>
                  <a:pt x="2859410" y="1546566"/>
                  <a:pt x="2859410" y="1553626"/>
                </a:cubicBezTo>
                <a:cubicBezTo>
                  <a:pt x="2862940" y="1557157"/>
                  <a:pt x="2865589" y="1559804"/>
                  <a:pt x="2867353" y="1561569"/>
                </a:cubicBezTo>
                <a:lnTo>
                  <a:pt x="2868489" y="1562705"/>
                </a:lnTo>
                <a:lnTo>
                  <a:pt x="2795868" y="1553626"/>
                </a:lnTo>
                <a:cubicBezTo>
                  <a:pt x="2788808" y="1546566"/>
                  <a:pt x="2774687" y="1543036"/>
                  <a:pt x="2753506" y="1543036"/>
                </a:cubicBezTo>
                <a:cubicBezTo>
                  <a:pt x="2746447" y="1543036"/>
                  <a:pt x="2735856" y="1541272"/>
                  <a:pt x="2721735" y="1537741"/>
                </a:cubicBezTo>
                <a:cubicBezTo>
                  <a:pt x="2707615" y="1534210"/>
                  <a:pt x="2697023" y="1528916"/>
                  <a:pt x="2689964" y="1521855"/>
                </a:cubicBezTo>
                <a:cubicBezTo>
                  <a:pt x="2661723" y="1514795"/>
                  <a:pt x="2644072" y="1511264"/>
                  <a:pt x="2637012" y="1511264"/>
                </a:cubicBezTo>
                <a:cubicBezTo>
                  <a:pt x="2637012" y="1511264"/>
                  <a:pt x="2633481" y="1511264"/>
                  <a:pt x="2626422" y="1511264"/>
                </a:cubicBezTo>
                <a:cubicBezTo>
                  <a:pt x="2619361" y="1511264"/>
                  <a:pt x="2612301" y="1507735"/>
                  <a:pt x="2605241" y="1500674"/>
                </a:cubicBezTo>
                <a:cubicBezTo>
                  <a:pt x="2591120" y="1500674"/>
                  <a:pt x="2566410" y="1493614"/>
                  <a:pt x="2531108" y="1479493"/>
                </a:cubicBezTo>
                <a:lnTo>
                  <a:pt x="2478156" y="1458312"/>
                </a:lnTo>
                <a:cubicBezTo>
                  <a:pt x="2471096" y="1458312"/>
                  <a:pt x="2465800" y="1458312"/>
                  <a:pt x="2462272" y="1458312"/>
                </a:cubicBezTo>
                <a:cubicBezTo>
                  <a:pt x="2458740" y="1458312"/>
                  <a:pt x="2453445" y="1458312"/>
                  <a:pt x="2446385" y="1458312"/>
                </a:cubicBezTo>
                <a:cubicBezTo>
                  <a:pt x="2418144" y="1458312"/>
                  <a:pt x="2386373" y="1447722"/>
                  <a:pt x="2351071" y="1426541"/>
                </a:cubicBezTo>
                <a:cubicBezTo>
                  <a:pt x="2351071" y="1426541"/>
                  <a:pt x="2345776" y="1426541"/>
                  <a:pt x="2335186" y="1426541"/>
                </a:cubicBezTo>
                <a:cubicBezTo>
                  <a:pt x="2324594" y="1426541"/>
                  <a:pt x="2319299" y="1423012"/>
                  <a:pt x="2319299" y="1415951"/>
                </a:cubicBezTo>
                <a:cubicBezTo>
                  <a:pt x="2319299" y="1408891"/>
                  <a:pt x="2315769" y="1405360"/>
                  <a:pt x="2308710" y="1405360"/>
                </a:cubicBezTo>
                <a:lnTo>
                  <a:pt x="2298119" y="1405360"/>
                </a:lnTo>
                <a:cubicBezTo>
                  <a:pt x="2298119" y="1398301"/>
                  <a:pt x="2285763" y="1394770"/>
                  <a:pt x="2261053" y="1394770"/>
                </a:cubicBezTo>
                <a:cubicBezTo>
                  <a:pt x="2236341" y="1394770"/>
                  <a:pt x="2223986" y="1394770"/>
                  <a:pt x="2223986" y="1394770"/>
                </a:cubicBezTo>
                <a:lnTo>
                  <a:pt x="2171034" y="1362999"/>
                </a:lnTo>
                <a:cubicBezTo>
                  <a:pt x="2171034" y="1362999"/>
                  <a:pt x="2158679" y="1359468"/>
                  <a:pt x="2133967" y="1352408"/>
                </a:cubicBezTo>
                <a:cubicBezTo>
                  <a:pt x="2109258" y="1345349"/>
                  <a:pt x="2089841" y="1341818"/>
                  <a:pt x="2075721" y="1341818"/>
                </a:cubicBezTo>
                <a:cubicBezTo>
                  <a:pt x="1906274" y="1299456"/>
                  <a:pt x="1810960" y="1271216"/>
                  <a:pt x="1789779" y="1257095"/>
                </a:cubicBezTo>
                <a:lnTo>
                  <a:pt x="1747418" y="1235914"/>
                </a:lnTo>
                <a:cubicBezTo>
                  <a:pt x="1726237" y="1228854"/>
                  <a:pt x="1712116" y="1225324"/>
                  <a:pt x="1705056" y="1225324"/>
                </a:cubicBezTo>
                <a:cubicBezTo>
                  <a:pt x="1705056" y="1218264"/>
                  <a:pt x="1703291" y="1214733"/>
                  <a:pt x="1699760" y="1214733"/>
                </a:cubicBezTo>
                <a:cubicBezTo>
                  <a:pt x="1696231" y="1214733"/>
                  <a:pt x="1690936" y="1214733"/>
                  <a:pt x="1683875" y="1214733"/>
                </a:cubicBezTo>
                <a:cubicBezTo>
                  <a:pt x="1669755" y="1214733"/>
                  <a:pt x="1611508" y="1197083"/>
                  <a:pt x="1509133" y="1161781"/>
                </a:cubicBezTo>
                <a:cubicBezTo>
                  <a:pt x="1406758" y="1126479"/>
                  <a:pt x="1344982" y="1105298"/>
                  <a:pt x="1323802" y="1098239"/>
                </a:cubicBezTo>
                <a:cubicBezTo>
                  <a:pt x="1323802" y="1091179"/>
                  <a:pt x="1318506" y="1085883"/>
                  <a:pt x="1307915" y="1082354"/>
                </a:cubicBezTo>
                <a:cubicBezTo>
                  <a:pt x="1297325" y="1078823"/>
                  <a:pt x="1288500" y="1077058"/>
                  <a:pt x="1281440" y="1077058"/>
                </a:cubicBezTo>
                <a:cubicBezTo>
                  <a:pt x="1203777" y="1048817"/>
                  <a:pt x="1157884" y="1031166"/>
                  <a:pt x="1143765" y="1024106"/>
                </a:cubicBezTo>
                <a:cubicBezTo>
                  <a:pt x="1136703" y="1017046"/>
                  <a:pt x="1129644" y="1015279"/>
                  <a:pt x="1122583" y="1018810"/>
                </a:cubicBezTo>
                <a:cubicBezTo>
                  <a:pt x="1115523" y="1022341"/>
                  <a:pt x="1111993" y="1022341"/>
                  <a:pt x="1111993" y="1018810"/>
                </a:cubicBezTo>
                <a:cubicBezTo>
                  <a:pt x="1111993" y="1015279"/>
                  <a:pt x="1108463" y="1013515"/>
                  <a:pt x="1101402" y="1013515"/>
                </a:cubicBezTo>
                <a:cubicBezTo>
                  <a:pt x="1094343" y="1013515"/>
                  <a:pt x="1067865" y="1002925"/>
                  <a:pt x="1021974" y="981744"/>
                </a:cubicBezTo>
                <a:cubicBezTo>
                  <a:pt x="976082" y="960563"/>
                  <a:pt x="935486" y="944677"/>
                  <a:pt x="900185" y="934087"/>
                </a:cubicBezTo>
                <a:cubicBezTo>
                  <a:pt x="864884" y="923496"/>
                  <a:pt x="833112" y="911142"/>
                  <a:pt x="804871" y="897021"/>
                </a:cubicBezTo>
                <a:cubicBezTo>
                  <a:pt x="776630" y="882900"/>
                  <a:pt x="758980" y="875840"/>
                  <a:pt x="751919" y="875840"/>
                </a:cubicBezTo>
                <a:cubicBezTo>
                  <a:pt x="751919" y="875840"/>
                  <a:pt x="748389" y="874075"/>
                  <a:pt x="741329" y="870544"/>
                </a:cubicBezTo>
                <a:cubicBezTo>
                  <a:pt x="734268" y="867015"/>
                  <a:pt x="723678" y="865250"/>
                  <a:pt x="709557" y="865250"/>
                </a:cubicBezTo>
                <a:cubicBezTo>
                  <a:pt x="688377" y="851129"/>
                  <a:pt x="674256" y="844069"/>
                  <a:pt x="667195" y="844069"/>
                </a:cubicBezTo>
                <a:cubicBezTo>
                  <a:pt x="660135" y="844069"/>
                  <a:pt x="656605" y="840538"/>
                  <a:pt x="656605" y="833478"/>
                </a:cubicBezTo>
                <a:cubicBezTo>
                  <a:pt x="656605" y="833478"/>
                  <a:pt x="654840" y="833478"/>
                  <a:pt x="651309" y="833478"/>
                </a:cubicBezTo>
                <a:cubicBezTo>
                  <a:pt x="647780" y="833478"/>
                  <a:pt x="642485" y="829948"/>
                  <a:pt x="635425" y="822888"/>
                </a:cubicBezTo>
                <a:cubicBezTo>
                  <a:pt x="621304" y="822888"/>
                  <a:pt x="600122" y="815827"/>
                  <a:pt x="571882" y="801707"/>
                </a:cubicBezTo>
                <a:cubicBezTo>
                  <a:pt x="543641" y="787586"/>
                  <a:pt x="511870" y="769936"/>
                  <a:pt x="476569" y="748755"/>
                </a:cubicBezTo>
                <a:cubicBezTo>
                  <a:pt x="441266" y="727574"/>
                  <a:pt x="413026" y="711688"/>
                  <a:pt x="391845" y="701098"/>
                </a:cubicBezTo>
                <a:cubicBezTo>
                  <a:pt x="370664" y="690507"/>
                  <a:pt x="353014" y="685213"/>
                  <a:pt x="338893" y="685213"/>
                </a:cubicBezTo>
                <a:cubicBezTo>
                  <a:pt x="338893" y="678152"/>
                  <a:pt x="338893" y="674621"/>
                  <a:pt x="338893" y="674621"/>
                </a:cubicBezTo>
                <a:cubicBezTo>
                  <a:pt x="338893" y="667562"/>
                  <a:pt x="335362" y="664031"/>
                  <a:pt x="328302" y="664031"/>
                </a:cubicBezTo>
                <a:lnTo>
                  <a:pt x="285940" y="642851"/>
                </a:lnTo>
                <a:lnTo>
                  <a:pt x="328302" y="653442"/>
                </a:lnTo>
                <a:cubicBezTo>
                  <a:pt x="349483" y="660501"/>
                  <a:pt x="374193" y="667562"/>
                  <a:pt x="402435" y="674621"/>
                </a:cubicBezTo>
                <a:lnTo>
                  <a:pt x="455387" y="674621"/>
                </a:lnTo>
                <a:cubicBezTo>
                  <a:pt x="455387" y="674621"/>
                  <a:pt x="458918" y="674621"/>
                  <a:pt x="465977" y="674621"/>
                </a:cubicBezTo>
                <a:cubicBezTo>
                  <a:pt x="473037" y="674621"/>
                  <a:pt x="480097" y="674621"/>
                  <a:pt x="487158" y="674621"/>
                </a:cubicBezTo>
                <a:lnTo>
                  <a:pt x="603653" y="685213"/>
                </a:lnTo>
                <a:cubicBezTo>
                  <a:pt x="596593" y="685213"/>
                  <a:pt x="586001" y="683448"/>
                  <a:pt x="571882" y="679917"/>
                </a:cubicBezTo>
                <a:cubicBezTo>
                  <a:pt x="557761" y="676386"/>
                  <a:pt x="540110" y="667562"/>
                  <a:pt x="518930" y="653442"/>
                </a:cubicBezTo>
                <a:cubicBezTo>
                  <a:pt x="511870" y="646382"/>
                  <a:pt x="504809" y="641086"/>
                  <a:pt x="497749" y="637555"/>
                </a:cubicBezTo>
                <a:cubicBezTo>
                  <a:pt x="490689" y="634026"/>
                  <a:pt x="483629" y="628730"/>
                  <a:pt x="476569" y="621670"/>
                </a:cubicBezTo>
                <a:cubicBezTo>
                  <a:pt x="469508" y="621670"/>
                  <a:pt x="460683" y="618140"/>
                  <a:pt x="450091" y="611080"/>
                </a:cubicBezTo>
                <a:cubicBezTo>
                  <a:pt x="439501" y="604019"/>
                  <a:pt x="434206" y="600490"/>
                  <a:pt x="434206" y="600490"/>
                </a:cubicBezTo>
                <a:lnTo>
                  <a:pt x="402435" y="579309"/>
                </a:lnTo>
                <a:cubicBezTo>
                  <a:pt x="395375" y="565188"/>
                  <a:pt x="388314" y="559892"/>
                  <a:pt x="381254" y="563423"/>
                </a:cubicBezTo>
                <a:cubicBezTo>
                  <a:pt x="374193" y="566953"/>
                  <a:pt x="372429" y="566953"/>
                  <a:pt x="375959" y="563423"/>
                </a:cubicBezTo>
                <a:cubicBezTo>
                  <a:pt x="379489" y="559892"/>
                  <a:pt x="374193" y="554597"/>
                  <a:pt x="360074" y="547538"/>
                </a:cubicBezTo>
                <a:cubicBezTo>
                  <a:pt x="374193" y="547538"/>
                  <a:pt x="388314" y="551067"/>
                  <a:pt x="402435" y="558128"/>
                </a:cubicBezTo>
                <a:lnTo>
                  <a:pt x="423617" y="568718"/>
                </a:lnTo>
                <a:cubicBezTo>
                  <a:pt x="423617" y="561659"/>
                  <a:pt x="427145" y="558128"/>
                  <a:pt x="434206" y="558128"/>
                </a:cubicBezTo>
                <a:lnTo>
                  <a:pt x="444797" y="558128"/>
                </a:lnTo>
                <a:lnTo>
                  <a:pt x="455387" y="568718"/>
                </a:lnTo>
                <a:lnTo>
                  <a:pt x="487158" y="568718"/>
                </a:lnTo>
                <a:lnTo>
                  <a:pt x="434206" y="547538"/>
                </a:lnTo>
                <a:lnTo>
                  <a:pt x="434206" y="536947"/>
                </a:lnTo>
                <a:cubicBezTo>
                  <a:pt x="427145" y="536947"/>
                  <a:pt x="421851" y="535182"/>
                  <a:pt x="418320" y="531651"/>
                </a:cubicBezTo>
                <a:cubicBezTo>
                  <a:pt x="414791" y="528122"/>
                  <a:pt x="413026" y="526357"/>
                  <a:pt x="413026" y="526357"/>
                </a:cubicBezTo>
                <a:cubicBezTo>
                  <a:pt x="398905" y="526357"/>
                  <a:pt x="391845" y="526357"/>
                  <a:pt x="391845" y="526357"/>
                </a:cubicBezTo>
                <a:cubicBezTo>
                  <a:pt x="391845" y="519296"/>
                  <a:pt x="393610" y="515766"/>
                  <a:pt x="397139" y="515766"/>
                </a:cubicBezTo>
                <a:cubicBezTo>
                  <a:pt x="400670" y="515766"/>
                  <a:pt x="409496" y="515766"/>
                  <a:pt x="423617" y="515766"/>
                </a:cubicBezTo>
                <a:cubicBezTo>
                  <a:pt x="437737" y="522826"/>
                  <a:pt x="448327" y="526357"/>
                  <a:pt x="455387" y="526357"/>
                </a:cubicBezTo>
                <a:lnTo>
                  <a:pt x="444797" y="536947"/>
                </a:lnTo>
                <a:lnTo>
                  <a:pt x="508339" y="568718"/>
                </a:lnTo>
                <a:cubicBezTo>
                  <a:pt x="508339" y="568718"/>
                  <a:pt x="506574" y="568718"/>
                  <a:pt x="503043" y="568718"/>
                </a:cubicBezTo>
                <a:cubicBezTo>
                  <a:pt x="499514" y="568718"/>
                  <a:pt x="497749" y="572248"/>
                  <a:pt x="497749" y="579309"/>
                </a:cubicBezTo>
                <a:cubicBezTo>
                  <a:pt x="497749" y="579309"/>
                  <a:pt x="501279" y="579309"/>
                  <a:pt x="508339" y="579309"/>
                </a:cubicBezTo>
                <a:cubicBezTo>
                  <a:pt x="508339" y="586368"/>
                  <a:pt x="508339" y="589899"/>
                  <a:pt x="508339" y="589899"/>
                </a:cubicBezTo>
                <a:cubicBezTo>
                  <a:pt x="508339" y="589899"/>
                  <a:pt x="511870" y="586368"/>
                  <a:pt x="518930" y="579309"/>
                </a:cubicBezTo>
                <a:lnTo>
                  <a:pt x="550701" y="579309"/>
                </a:lnTo>
                <a:cubicBezTo>
                  <a:pt x="557761" y="586368"/>
                  <a:pt x="563056" y="589899"/>
                  <a:pt x="566587" y="589899"/>
                </a:cubicBezTo>
                <a:cubicBezTo>
                  <a:pt x="570116" y="589899"/>
                  <a:pt x="575412" y="589899"/>
                  <a:pt x="582473" y="589899"/>
                </a:cubicBezTo>
                <a:lnTo>
                  <a:pt x="582473" y="600490"/>
                </a:lnTo>
                <a:cubicBezTo>
                  <a:pt x="582473" y="600490"/>
                  <a:pt x="601889" y="605784"/>
                  <a:pt x="640720" y="616375"/>
                </a:cubicBezTo>
                <a:cubicBezTo>
                  <a:pt x="679551" y="626965"/>
                  <a:pt x="702497" y="632261"/>
                  <a:pt x="709557" y="632261"/>
                </a:cubicBezTo>
                <a:lnTo>
                  <a:pt x="614243" y="589899"/>
                </a:lnTo>
                <a:cubicBezTo>
                  <a:pt x="600122" y="582838"/>
                  <a:pt x="586001" y="575778"/>
                  <a:pt x="571882" y="568718"/>
                </a:cubicBezTo>
                <a:lnTo>
                  <a:pt x="540110" y="558128"/>
                </a:lnTo>
                <a:cubicBezTo>
                  <a:pt x="540110" y="558128"/>
                  <a:pt x="538345" y="556363"/>
                  <a:pt x="534816" y="552832"/>
                </a:cubicBezTo>
                <a:cubicBezTo>
                  <a:pt x="531285" y="549303"/>
                  <a:pt x="522460" y="544007"/>
                  <a:pt x="508339" y="536947"/>
                </a:cubicBezTo>
                <a:lnTo>
                  <a:pt x="487158" y="526357"/>
                </a:lnTo>
                <a:lnTo>
                  <a:pt x="540110" y="526357"/>
                </a:lnTo>
                <a:cubicBezTo>
                  <a:pt x="617774" y="540477"/>
                  <a:pt x="656605" y="547538"/>
                  <a:pt x="656605" y="547538"/>
                </a:cubicBezTo>
                <a:cubicBezTo>
                  <a:pt x="656605" y="547538"/>
                  <a:pt x="656605" y="545772"/>
                  <a:pt x="656605" y="542242"/>
                </a:cubicBezTo>
                <a:cubicBezTo>
                  <a:pt x="656605" y="538711"/>
                  <a:pt x="653074" y="536947"/>
                  <a:pt x="646015" y="536947"/>
                </a:cubicBezTo>
                <a:lnTo>
                  <a:pt x="656605" y="526357"/>
                </a:lnTo>
                <a:cubicBezTo>
                  <a:pt x="670726" y="533416"/>
                  <a:pt x="683080" y="538711"/>
                  <a:pt x="693672" y="542242"/>
                </a:cubicBezTo>
                <a:cubicBezTo>
                  <a:pt x="704261" y="545772"/>
                  <a:pt x="713087" y="547538"/>
                  <a:pt x="720147" y="547538"/>
                </a:cubicBezTo>
                <a:lnTo>
                  <a:pt x="730738" y="547538"/>
                </a:lnTo>
                <a:lnTo>
                  <a:pt x="720147" y="536947"/>
                </a:lnTo>
                <a:lnTo>
                  <a:pt x="741329" y="536947"/>
                </a:lnTo>
                <a:lnTo>
                  <a:pt x="730738" y="526357"/>
                </a:lnTo>
                <a:lnTo>
                  <a:pt x="741329" y="526357"/>
                </a:lnTo>
                <a:cubicBezTo>
                  <a:pt x="755449" y="533416"/>
                  <a:pt x="767805" y="536947"/>
                  <a:pt x="778395" y="536947"/>
                </a:cubicBezTo>
                <a:cubicBezTo>
                  <a:pt x="788984" y="536947"/>
                  <a:pt x="790751" y="533416"/>
                  <a:pt x="783690" y="526357"/>
                </a:cubicBezTo>
                <a:lnTo>
                  <a:pt x="783690" y="515766"/>
                </a:lnTo>
                <a:cubicBezTo>
                  <a:pt x="783690" y="515766"/>
                  <a:pt x="787220" y="515766"/>
                  <a:pt x="794281" y="515766"/>
                </a:cubicBezTo>
                <a:lnTo>
                  <a:pt x="836642" y="515766"/>
                </a:lnTo>
                <a:lnTo>
                  <a:pt x="847233" y="536947"/>
                </a:lnTo>
                <a:lnTo>
                  <a:pt x="879003" y="536947"/>
                </a:lnTo>
                <a:cubicBezTo>
                  <a:pt x="879003" y="536947"/>
                  <a:pt x="873709" y="535182"/>
                  <a:pt x="863118" y="531651"/>
                </a:cubicBezTo>
                <a:cubicBezTo>
                  <a:pt x="852528" y="528122"/>
                  <a:pt x="847233" y="522826"/>
                  <a:pt x="847233" y="515766"/>
                </a:cubicBezTo>
                <a:lnTo>
                  <a:pt x="868414" y="515766"/>
                </a:lnTo>
                <a:lnTo>
                  <a:pt x="879003" y="505176"/>
                </a:lnTo>
                <a:cubicBezTo>
                  <a:pt x="879003" y="505176"/>
                  <a:pt x="875474" y="501645"/>
                  <a:pt x="868414" y="494584"/>
                </a:cubicBezTo>
                <a:cubicBezTo>
                  <a:pt x="840172" y="487525"/>
                  <a:pt x="815462" y="483994"/>
                  <a:pt x="794281" y="483994"/>
                </a:cubicBezTo>
                <a:lnTo>
                  <a:pt x="782367" y="482671"/>
                </a:lnTo>
                <a:lnTo>
                  <a:pt x="773099" y="473405"/>
                </a:lnTo>
                <a:lnTo>
                  <a:pt x="773099" y="481642"/>
                </a:lnTo>
                <a:lnTo>
                  <a:pt x="770452" y="481347"/>
                </a:lnTo>
                <a:cubicBezTo>
                  <a:pt x="765156" y="479583"/>
                  <a:pt x="762510" y="476934"/>
                  <a:pt x="762510" y="473405"/>
                </a:cubicBezTo>
                <a:cubicBezTo>
                  <a:pt x="755449" y="459284"/>
                  <a:pt x="734268" y="448693"/>
                  <a:pt x="698966" y="441632"/>
                </a:cubicBezTo>
                <a:cubicBezTo>
                  <a:pt x="691905" y="441632"/>
                  <a:pt x="684847" y="438103"/>
                  <a:pt x="677786" y="431043"/>
                </a:cubicBezTo>
                <a:cubicBezTo>
                  <a:pt x="677786" y="423982"/>
                  <a:pt x="677786" y="420453"/>
                  <a:pt x="677786" y="420453"/>
                </a:cubicBezTo>
                <a:cubicBezTo>
                  <a:pt x="684847" y="420453"/>
                  <a:pt x="688377" y="416922"/>
                  <a:pt x="688377" y="409861"/>
                </a:cubicBezTo>
                <a:cubicBezTo>
                  <a:pt x="681316" y="409861"/>
                  <a:pt x="677786" y="409861"/>
                  <a:pt x="677786" y="409861"/>
                </a:cubicBezTo>
                <a:cubicBezTo>
                  <a:pt x="663665" y="416922"/>
                  <a:pt x="667195" y="431043"/>
                  <a:pt x="688377" y="452224"/>
                </a:cubicBezTo>
                <a:cubicBezTo>
                  <a:pt x="695437" y="452224"/>
                  <a:pt x="700732" y="453988"/>
                  <a:pt x="704261" y="457519"/>
                </a:cubicBezTo>
                <a:cubicBezTo>
                  <a:pt x="707793" y="461049"/>
                  <a:pt x="709557" y="462813"/>
                  <a:pt x="709557" y="462813"/>
                </a:cubicBezTo>
                <a:cubicBezTo>
                  <a:pt x="716617" y="469874"/>
                  <a:pt x="720147" y="469874"/>
                  <a:pt x="720147" y="462813"/>
                </a:cubicBezTo>
                <a:cubicBezTo>
                  <a:pt x="727208" y="462813"/>
                  <a:pt x="730738" y="462813"/>
                  <a:pt x="730738" y="462813"/>
                </a:cubicBezTo>
                <a:cubicBezTo>
                  <a:pt x="730738" y="462813"/>
                  <a:pt x="730738" y="466344"/>
                  <a:pt x="730738" y="473405"/>
                </a:cubicBezTo>
                <a:cubicBezTo>
                  <a:pt x="723678" y="480463"/>
                  <a:pt x="725443" y="482230"/>
                  <a:pt x="736034" y="478699"/>
                </a:cubicBezTo>
                <a:cubicBezTo>
                  <a:pt x="746624" y="475169"/>
                  <a:pt x="751919" y="475169"/>
                  <a:pt x="751919" y="478699"/>
                </a:cubicBezTo>
                <a:cubicBezTo>
                  <a:pt x="751919" y="482230"/>
                  <a:pt x="755449" y="487525"/>
                  <a:pt x="762510" y="494584"/>
                </a:cubicBezTo>
                <a:lnTo>
                  <a:pt x="762510" y="515766"/>
                </a:lnTo>
                <a:cubicBezTo>
                  <a:pt x="762510" y="515766"/>
                  <a:pt x="755449" y="512236"/>
                  <a:pt x="741329" y="505176"/>
                </a:cubicBezTo>
                <a:cubicBezTo>
                  <a:pt x="734268" y="505176"/>
                  <a:pt x="727208" y="503411"/>
                  <a:pt x="720147" y="499880"/>
                </a:cubicBezTo>
                <a:cubicBezTo>
                  <a:pt x="713087" y="496351"/>
                  <a:pt x="709557" y="498115"/>
                  <a:pt x="709557" y="505176"/>
                </a:cubicBezTo>
                <a:lnTo>
                  <a:pt x="667195" y="494584"/>
                </a:lnTo>
                <a:cubicBezTo>
                  <a:pt x="667195" y="487525"/>
                  <a:pt x="663665" y="483994"/>
                  <a:pt x="656605" y="483994"/>
                </a:cubicBezTo>
                <a:cubicBezTo>
                  <a:pt x="649545" y="483994"/>
                  <a:pt x="646015" y="483994"/>
                  <a:pt x="646015" y="483994"/>
                </a:cubicBezTo>
                <a:cubicBezTo>
                  <a:pt x="638953" y="483994"/>
                  <a:pt x="635425" y="480463"/>
                  <a:pt x="635425" y="473405"/>
                </a:cubicBezTo>
                <a:cubicBezTo>
                  <a:pt x="635425" y="466344"/>
                  <a:pt x="638953" y="462813"/>
                  <a:pt x="646015" y="462813"/>
                </a:cubicBezTo>
                <a:cubicBezTo>
                  <a:pt x="653074" y="462813"/>
                  <a:pt x="656605" y="462813"/>
                  <a:pt x="656605" y="462813"/>
                </a:cubicBezTo>
                <a:lnTo>
                  <a:pt x="635425" y="452224"/>
                </a:lnTo>
                <a:cubicBezTo>
                  <a:pt x="635425" y="452224"/>
                  <a:pt x="631895" y="452224"/>
                  <a:pt x="624833" y="452224"/>
                </a:cubicBezTo>
                <a:cubicBezTo>
                  <a:pt x="596593" y="423982"/>
                  <a:pt x="564822" y="413392"/>
                  <a:pt x="529521" y="420453"/>
                </a:cubicBezTo>
                <a:lnTo>
                  <a:pt x="508339" y="409861"/>
                </a:lnTo>
                <a:cubicBezTo>
                  <a:pt x="515400" y="402801"/>
                  <a:pt x="515400" y="397507"/>
                  <a:pt x="508339" y="393976"/>
                </a:cubicBezTo>
                <a:cubicBezTo>
                  <a:pt x="501279" y="390445"/>
                  <a:pt x="476569" y="385151"/>
                  <a:pt x="434206" y="378091"/>
                </a:cubicBezTo>
                <a:lnTo>
                  <a:pt x="423617" y="356909"/>
                </a:lnTo>
                <a:lnTo>
                  <a:pt x="381254" y="346320"/>
                </a:lnTo>
                <a:cubicBezTo>
                  <a:pt x="374193" y="339259"/>
                  <a:pt x="370664" y="335728"/>
                  <a:pt x="370664" y="335728"/>
                </a:cubicBezTo>
                <a:lnTo>
                  <a:pt x="360074" y="335728"/>
                </a:lnTo>
                <a:lnTo>
                  <a:pt x="349483" y="335728"/>
                </a:lnTo>
                <a:lnTo>
                  <a:pt x="338893" y="325139"/>
                </a:lnTo>
                <a:cubicBezTo>
                  <a:pt x="331833" y="325139"/>
                  <a:pt x="331833" y="321608"/>
                  <a:pt x="338893" y="314549"/>
                </a:cubicBezTo>
                <a:cubicBezTo>
                  <a:pt x="345953" y="307488"/>
                  <a:pt x="360074" y="307488"/>
                  <a:pt x="381254" y="314549"/>
                </a:cubicBezTo>
                <a:cubicBezTo>
                  <a:pt x="388314" y="314549"/>
                  <a:pt x="400670" y="316313"/>
                  <a:pt x="418320" y="319843"/>
                </a:cubicBezTo>
                <a:cubicBezTo>
                  <a:pt x="435971" y="323374"/>
                  <a:pt x="451857" y="323374"/>
                  <a:pt x="465977" y="319843"/>
                </a:cubicBezTo>
                <a:cubicBezTo>
                  <a:pt x="480097" y="316313"/>
                  <a:pt x="487158" y="314549"/>
                  <a:pt x="487158" y="314549"/>
                </a:cubicBezTo>
                <a:lnTo>
                  <a:pt x="455387" y="293368"/>
                </a:lnTo>
                <a:cubicBezTo>
                  <a:pt x="455387" y="293368"/>
                  <a:pt x="451857" y="291603"/>
                  <a:pt x="444797" y="288072"/>
                </a:cubicBezTo>
                <a:cubicBezTo>
                  <a:pt x="437737" y="284541"/>
                  <a:pt x="427145" y="279247"/>
                  <a:pt x="413026" y="272186"/>
                </a:cubicBezTo>
                <a:cubicBezTo>
                  <a:pt x="391845" y="265126"/>
                  <a:pt x="377724" y="265126"/>
                  <a:pt x="370664" y="272186"/>
                </a:cubicBezTo>
                <a:cubicBezTo>
                  <a:pt x="363604" y="272186"/>
                  <a:pt x="360074" y="272186"/>
                  <a:pt x="360074" y="272186"/>
                </a:cubicBezTo>
                <a:lnTo>
                  <a:pt x="360074" y="261597"/>
                </a:lnTo>
                <a:lnTo>
                  <a:pt x="338893" y="251005"/>
                </a:lnTo>
                <a:cubicBezTo>
                  <a:pt x="324772" y="243945"/>
                  <a:pt x="315946" y="235120"/>
                  <a:pt x="312416" y="224530"/>
                </a:cubicBezTo>
                <a:cubicBezTo>
                  <a:pt x="308887" y="213939"/>
                  <a:pt x="303592" y="208645"/>
                  <a:pt x="296531" y="208645"/>
                </a:cubicBezTo>
                <a:cubicBezTo>
                  <a:pt x="289471" y="208645"/>
                  <a:pt x="282411" y="205114"/>
                  <a:pt x="275350" y="198053"/>
                </a:cubicBezTo>
                <a:lnTo>
                  <a:pt x="275350" y="187463"/>
                </a:lnTo>
                <a:lnTo>
                  <a:pt x="264760" y="176872"/>
                </a:lnTo>
                <a:cubicBezTo>
                  <a:pt x="243579" y="169813"/>
                  <a:pt x="232989" y="166282"/>
                  <a:pt x="232989" y="166282"/>
                </a:cubicBezTo>
                <a:cubicBezTo>
                  <a:pt x="232989" y="159222"/>
                  <a:pt x="231223" y="155691"/>
                  <a:pt x="227693" y="155691"/>
                </a:cubicBezTo>
                <a:cubicBezTo>
                  <a:pt x="224162" y="155691"/>
                  <a:pt x="222398" y="155691"/>
                  <a:pt x="222398" y="155691"/>
                </a:cubicBezTo>
                <a:cubicBezTo>
                  <a:pt x="208277" y="155691"/>
                  <a:pt x="197688" y="155691"/>
                  <a:pt x="190627" y="155691"/>
                </a:cubicBezTo>
                <a:lnTo>
                  <a:pt x="201217" y="145101"/>
                </a:lnTo>
                <a:cubicBezTo>
                  <a:pt x="208277" y="145101"/>
                  <a:pt x="215337" y="145101"/>
                  <a:pt x="222398" y="145101"/>
                </a:cubicBezTo>
                <a:lnTo>
                  <a:pt x="243579" y="145101"/>
                </a:lnTo>
                <a:cubicBezTo>
                  <a:pt x="250640" y="152162"/>
                  <a:pt x="268289" y="155691"/>
                  <a:pt x="296531" y="155691"/>
                </a:cubicBezTo>
                <a:lnTo>
                  <a:pt x="338893" y="166282"/>
                </a:lnTo>
                <a:lnTo>
                  <a:pt x="349483" y="176872"/>
                </a:lnTo>
                <a:cubicBezTo>
                  <a:pt x="349483" y="176872"/>
                  <a:pt x="356544" y="180403"/>
                  <a:pt x="370664" y="187463"/>
                </a:cubicBezTo>
                <a:lnTo>
                  <a:pt x="391845" y="208645"/>
                </a:lnTo>
                <a:cubicBezTo>
                  <a:pt x="405964" y="208645"/>
                  <a:pt x="409496" y="205114"/>
                  <a:pt x="402435" y="198053"/>
                </a:cubicBezTo>
                <a:lnTo>
                  <a:pt x="402435" y="176872"/>
                </a:lnTo>
                <a:lnTo>
                  <a:pt x="413026" y="166282"/>
                </a:lnTo>
                <a:lnTo>
                  <a:pt x="423617" y="166282"/>
                </a:lnTo>
                <a:cubicBezTo>
                  <a:pt x="423617" y="166282"/>
                  <a:pt x="425381" y="168047"/>
                  <a:pt x="428912" y="171578"/>
                </a:cubicBezTo>
                <a:cubicBezTo>
                  <a:pt x="432441" y="175107"/>
                  <a:pt x="437737" y="176872"/>
                  <a:pt x="444797" y="176872"/>
                </a:cubicBezTo>
                <a:lnTo>
                  <a:pt x="455387" y="176872"/>
                </a:lnTo>
                <a:lnTo>
                  <a:pt x="444797" y="166282"/>
                </a:lnTo>
                <a:lnTo>
                  <a:pt x="423617" y="145101"/>
                </a:lnTo>
                <a:lnTo>
                  <a:pt x="370664" y="113330"/>
                </a:lnTo>
                <a:cubicBezTo>
                  <a:pt x="363604" y="113330"/>
                  <a:pt x="360074" y="109799"/>
                  <a:pt x="360074" y="102739"/>
                </a:cubicBezTo>
                <a:lnTo>
                  <a:pt x="338893" y="102739"/>
                </a:lnTo>
                <a:cubicBezTo>
                  <a:pt x="338893" y="109799"/>
                  <a:pt x="331833" y="109799"/>
                  <a:pt x="317712" y="102739"/>
                </a:cubicBezTo>
                <a:lnTo>
                  <a:pt x="296531" y="102739"/>
                </a:lnTo>
                <a:cubicBezTo>
                  <a:pt x="289471" y="102739"/>
                  <a:pt x="285940" y="102739"/>
                  <a:pt x="285940" y="102739"/>
                </a:cubicBezTo>
                <a:lnTo>
                  <a:pt x="264760" y="92149"/>
                </a:lnTo>
                <a:lnTo>
                  <a:pt x="254169" y="81559"/>
                </a:lnTo>
                <a:cubicBezTo>
                  <a:pt x="254169" y="74499"/>
                  <a:pt x="257700" y="74499"/>
                  <a:pt x="264760" y="81559"/>
                </a:cubicBezTo>
                <a:lnTo>
                  <a:pt x="307121" y="70968"/>
                </a:lnTo>
                <a:lnTo>
                  <a:pt x="307121" y="60378"/>
                </a:lnTo>
                <a:cubicBezTo>
                  <a:pt x="300060" y="60378"/>
                  <a:pt x="289471" y="56847"/>
                  <a:pt x="275350" y="49787"/>
                </a:cubicBezTo>
                <a:lnTo>
                  <a:pt x="264760" y="28607"/>
                </a:lnTo>
                <a:cubicBezTo>
                  <a:pt x="271820" y="28607"/>
                  <a:pt x="275350" y="28607"/>
                  <a:pt x="275350" y="28607"/>
                </a:cubicBezTo>
                <a:cubicBezTo>
                  <a:pt x="275350" y="28607"/>
                  <a:pt x="271820" y="25077"/>
                  <a:pt x="264760" y="18016"/>
                </a:cubicBezTo>
                <a:cubicBezTo>
                  <a:pt x="264760" y="10956"/>
                  <a:pt x="266525" y="7426"/>
                  <a:pt x="270055" y="7426"/>
                </a:cubicBezTo>
                <a:cubicBezTo>
                  <a:pt x="273585" y="7426"/>
                  <a:pt x="278881" y="10956"/>
                  <a:pt x="285940" y="18016"/>
                </a:cubicBezTo>
                <a:cubicBezTo>
                  <a:pt x="293001" y="25077"/>
                  <a:pt x="294766" y="30372"/>
                  <a:pt x="291235" y="33902"/>
                </a:cubicBezTo>
                <a:cubicBezTo>
                  <a:pt x="287706" y="37433"/>
                  <a:pt x="289471" y="40962"/>
                  <a:pt x="296531" y="44493"/>
                </a:cubicBezTo>
                <a:cubicBezTo>
                  <a:pt x="303592" y="48022"/>
                  <a:pt x="307121" y="46258"/>
                  <a:pt x="307121" y="39197"/>
                </a:cubicBezTo>
                <a:cubicBezTo>
                  <a:pt x="307121" y="32137"/>
                  <a:pt x="307121" y="25077"/>
                  <a:pt x="307121" y="18016"/>
                </a:cubicBezTo>
                <a:lnTo>
                  <a:pt x="317712" y="39197"/>
                </a:lnTo>
                <a:cubicBezTo>
                  <a:pt x="324772" y="74499"/>
                  <a:pt x="342423" y="78029"/>
                  <a:pt x="370664" y="49787"/>
                </a:cubicBezTo>
                <a:cubicBezTo>
                  <a:pt x="370664" y="49787"/>
                  <a:pt x="372429" y="51552"/>
                  <a:pt x="375959" y="55083"/>
                </a:cubicBezTo>
                <a:cubicBezTo>
                  <a:pt x="379489" y="58614"/>
                  <a:pt x="388314" y="60378"/>
                  <a:pt x="402435" y="60378"/>
                </a:cubicBezTo>
                <a:cubicBezTo>
                  <a:pt x="402435" y="60378"/>
                  <a:pt x="405964" y="60378"/>
                  <a:pt x="413026" y="60378"/>
                </a:cubicBezTo>
                <a:cubicBezTo>
                  <a:pt x="413026" y="53318"/>
                  <a:pt x="409496" y="48022"/>
                  <a:pt x="402435" y="44493"/>
                </a:cubicBezTo>
                <a:cubicBezTo>
                  <a:pt x="395375" y="40962"/>
                  <a:pt x="388314" y="42728"/>
                  <a:pt x="381254" y="49787"/>
                </a:cubicBezTo>
                <a:lnTo>
                  <a:pt x="370664" y="49787"/>
                </a:lnTo>
                <a:cubicBezTo>
                  <a:pt x="377724" y="49787"/>
                  <a:pt x="377724" y="46258"/>
                  <a:pt x="370664" y="39197"/>
                </a:cubicBezTo>
                <a:cubicBezTo>
                  <a:pt x="363604" y="32137"/>
                  <a:pt x="353014" y="25077"/>
                  <a:pt x="338893" y="18016"/>
                </a:cubicBezTo>
                <a:cubicBezTo>
                  <a:pt x="338893" y="18016"/>
                  <a:pt x="335362" y="16251"/>
                  <a:pt x="328302" y="12721"/>
                </a:cubicBezTo>
                <a:cubicBezTo>
                  <a:pt x="321241" y="9191"/>
                  <a:pt x="317712" y="7426"/>
                  <a:pt x="317712" y="7426"/>
                </a:cubicBezTo>
                <a:cubicBezTo>
                  <a:pt x="317712" y="7426"/>
                  <a:pt x="315946" y="7426"/>
                  <a:pt x="312416" y="7426"/>
                </a:cubicBezTo>
                <a:close/>
                <a:moveTo>
                  <a:pt x="285940" y="0"/>
                </a:moveTo>
                <a:lnTo>
                  <a:pt x="296531" y="0"/>
                </a:lnTo>
                <a:lnTo>
                  <a:pt x="296531" y="7426"/>
                </a:lnTo>
                <a:cubicBezTo>
                  <a:pt x="296531" y="7426"/>
                  <a:pt x="293001" y="7426"/>
                  <a:pt x="285940" y="742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1206" tIns="25603" rIns="51206" bIns="25603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72190" y="172529"/>
            <a:ext cx="6364115" cy="825599"/>
          </a:xfrm>
        </p:spPr>
        <p:txBody>
          <a:bodyPr/>
          <a:lstStyle>
            <a:lvl1pPr algn="l">
              <a:lnSpc>
                <a:spcPct val="100000"/>
              </a:lnSpc>
              <a:defRPr sz="34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40689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2742" y="1142984"/>
            <a:ext cx="7918516" cy="550072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5B95C108-E078-433E-B110-8C43AF7C2695}" type="datetimeFigureOut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2018-05-06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5B07F51A-5DBE-47A7-8B8A-4F2D61A9390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95215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E531C0D6-B63C-4C33-BCA2-E4BFAA2A80BC}" type="datetimeFigureOut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2018-05-06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86392920-4B44-4A93-BDD8-C5DAC34D244C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58017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9E1E5E48-BDE3-49BF-9A55-6B21F0A7DF27}" type="datetimeFigureOut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2018-05-06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2F7FD7A2-F023-4274-B991-C93798298C4C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4077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A093629F-792E-4B9E-A2D4-A65EC7D3D8A6}" type="datetimeFigureOut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2018-05-06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394CD788-5601-41F9-89E5-6062391C4417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333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5602348D-02DF-4B76-A371-1548D9AF0DFD}" type="datetimeFigureOut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2018-05-06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03AD36CB-505B-47C1-B590-93F66635C6B7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36736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9FDEB879-9956-49DF-B493-5044D6B06D8F}" type="datetimeFigureOut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2018-05-06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A578F51A-CBBD-473B-A776-8D47595BBF12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03017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5FC1AF8D-56B4-4F11-B714-72425F7CD3FE}" type="datetimeFigureOut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2018-05-06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257CB233-311D-4BF9-B1FC-C9E6EDAEC252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81369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6E02E7C4-7C73-4D59-8A8D-7500AFEC852D}" type="datetimeFigureOut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2018-05-06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0398C621-197D-464F-83D9-8F1C464431CE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8539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6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/>
          <p:cNvSpPr>
            <a:spLocks noGrp="1"/>
          </p:cNvSpPr>
          <p:nvPr>
            <p:ph type="title"/>
          </p:nvPr>
        </p:nvSpPr>
        <p:spPr bwMode="auto">
          <a:xfrm>
            <a:off x="1785938" y="274638"/>
            <a:ext cx="5572125" cy="654050"/>
          </a:xfrm>
          <a:prstGeom prst="rect">
            <a:avLst/>
          </a:prstGeom>
          <a:solidFill>
            <a:srgbClr val="3333FF">
              <a:alpha val="10196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214313" y="1143000"/>
            <a:ext cx="8715375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84218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ransition spd="med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산돌고딕B" pitchFamily="50" charset="-127"/>
          <a:ea typeface="산돌고딕B" pitchFamily="50" charset="-127"/>
          <a:cs typeface="산돌고딕B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산돌고딕B"/>
          <a:ea typeface="산돌고딕B"/>
          <a:cs typeface="산돌고딕B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산돌고딕B"/>
          <a:ea typeface="산돌고딕B"/>
          <a:cs typeface="산돌고딕B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산돌고딕B"/>
          <a:ea typeface="산돌고딕B"/>
          <a:cs typeface="산돌고딕B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산돌고딕B"/>
          <a:ea typeface="산돌고딕B"/>
          <a:cs typeface="산돌고딕B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산돌고딕B"/>
          <a:ea typeface="산돌고딕B"/>
          <a:cs typeface="산돌고딕B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산돌고딕B"/>
          <a:ea typeface="산돌고딕B"/>
          <a:cs typeface="산돌고딕B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산돌고딕B"/>
          <a:ea typeface="산돌고딕B"/>
          <a:cs typeface="산돌고딕B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산돌고딕B"/>
          <a:ea typeface="산돌고딕B"/>
          <a:cs typeface="산돌고딕B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3000" b="1" kern="1200">
          <a:solidFill>
            <a:schemeClr val="tx1"/>
          </a:solidFill>
          <a:latin typeface="+mn-ea"/>
          <a:ea typeface="+mn-ea"/>
          <a:cs typeface="+mn-cs"/>
        </a:defRPr>
      </a:lvl1pPr>
      <a:lvl2pPr marL="536575" indent="-177800" algn="l" rtl="0" eaLnBrk="1" fontAlgn="base" latinLnBrk="1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500" kern="1200">
          <a:solidFill>
            <a:schemeClr val="tx1"/>
          </a:solidFill>
          <a:latin typeface="+mn-ea"/>
          <a:ea typeface="+mn-ea"/>
          <a:cs typeface="+mn-cs"/>
        </a:defRPr>
      </a:lvl2pPr>
      <a:lvl3pPr marL="801688" indent="-217488" algn="l" rtl="0" eaLnBrk="1" fontAlgn="base" latinLnBrk="1" hangingPunct="1">
        <a:spcBef>
          <a:spcPct val="20000"/>
        </a:spcBef>
        <a:spcAft>
          <a:spcPct val="0"/>
        </a:spcAft>
        <a:buFont typeface="Wingdings" pitchFamily="2" charset="2"/>
        <a:buChar char="ü"/>
        <a:defRPr sz="2000" b="1" kern="1200">
          <a:solidFill>
            <a:schemeClr val="tx1"/>
          </a:solidFill>
          <a:latin typeface="+mn-ea"/>
          <a:ea typeface="+mn-ea"/>
          <a:cs typeface="+mn-cs"/>
        </a:defRPr>
      </a:lvl3pPr>
      <a:lvl4pPr marL="1065213" indent="-263525" algn="l" rtl="0" eaLnBrk="1" fontAlgn="base" latinLnBrk="1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b="1" kern="1200">
          <a:solidFill>
            <a:schemeClr val="tx1"/>
          </a:solidFill>
          <a:latin typeface="+mn-ea"/>
          <a:ea typeface="+mn-ea"/>
          <a:cs typeface="+mn-cs"/>
        </a:defRPr>
      </a:lvl4pPr>
      <a:lvl5pPr marL="1309688" indent="-263525" algn="l" rtl="0" eaLnBrk="1" fontAlgn="base" latinLnBrk="1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00" b="1"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Microsoft_Excel_97-2003_____1.xls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solidFill>
            <a:schemeClr val="bg1">
              <a:alpha val="10196"/>
            </a:schemeClr>
          </a:solidFill>
        </p:spPr>
        <p:txBody>
          <a:bodyPr/>
          <a:lstStyle/>
          <a:p>
            <a:r>
              <a:rPr lang="ko-KR" altLang="en-US" sz="3600" b="1" dirty="0" err="1" smtClean="0">
                <a:latin typeface="+mj-ea"/>
                <a:ea typeface="+mj-ea"/>
              </a:rPr>
              <a:t>온누리</a:t>
            </a:r>
            <a:r>
              <a:rPr lang="ko-KR" altLang="en-US" sz="3600" b="1" dirty="0" smtClean="0">
                <a:latin typeface="+mj-ea"/>
                <a:ea typeface="+mj-ea"/>
              </a:rPr>
              <a:t> 선교정책</a:t>
            </a:r>
            <a:endParaRPr lang="ko-KR" altLang="en-US" sz="3600" b="1" dirty="0">
              <a:latin typeface="+mj-ea"/>
              <a:ea typeface="+mj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31640" y="4221088"/>
            <a:ext cx="6440760" cy="838944"/>
          </a:xfrm>
        </p:spPr>
        <p:txBody>
          <a:bodyPr/>
          <a:lstStyle/>
          <a:p>
            <a:r>
              <a:rPr lang="en-US" altLang="ko-KR" sz="2400" dirty="0" smtClean="0">
                <a:solidFill>
                  <a:schemeClr val="tx1"/>
                </a:solidFill>
              </a:rPr>
              <a:t>2018</a:t>
            </a:r>
            <a:r>
              <a:rPr lang="ko-KR" altLang="en-US" sz="2400" dirty="0" smtClean="0">
                <a:solidFill>
                  <a:schemeClr val="tx1"/>
                </a:solidFill>
              </a:rPr>
              <a:t>년 제</a:t>
            </a:r>
            <a:r>
              <a:rPr lang="en-US" altLang="ko-KR" sz="2400" dirty="0">
                <a:solidFill>
                  <a:schemeClr val="tx1"/>
                </a:solidFill>
              </a:rPr>
              <a:t>5</a:t>
            </a:r>
            <a:r>
              <a:rPr lang="ko-KR" altLang="en-US" sz="2400" dirty="0" smtClean="0">
                <a:solidFill>
                  <a:schemeClr val="tx1"/>
                </a:solidFill>
              </a:rPr>
              <a:t>회 장로 아카데미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82235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그림 5" descr="로고투명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6021918"/>
            <a:ext cx="928688" cy="64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808286"/>
              </p:ext>
            </p:extLst>
          </p:nvPr>
        </p:nvGraphicFramePr>
        <p:xfrm>
          <a:off x="-10400" y="1271171"/>
          <a:ext cx="5727234" cy="5562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r:id="rId5" imgW="6053853" imgH="4413887" progId="Excel.Sheet.8">
                  <p:embed/>
                </p:oleObj>
              </mc:Choice>
              <mc:Fallback>
                <p:oleObj r:id="rId5" imgW="6053853" imgH="441388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400" y="1271171"/>
                        <a:ext cx="5727234" cy="55625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2000250" y="3996267"/>
            <a:ext cx="1665288" cy="640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ko-KR" altLang="en-US" sz="2000" b="1" dirty="0">
                <a:solidFill>
                  <a:srgbClr val="17375E"/>
                </a:solidFill>
                <a:latin typeface="08서울한강체 M" pitchFamily="18" charset="-127"/>
                <a:ea typeface="08서울한강체 M" pitchFamily="18" charset="-127"/>
              </a:rPr>
              <a:t>장기선교사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ko-KR" b="1" dirty="0" smtClean="0">
                <a:solidFill>
                  <a:srgbClr val="17375E"/>
                </a:solidFill>
                <a:latin typeface="08서울한강체 M" pitchFamily="18" charset="-127"/>
                <a:ea typeface="08서울한강체 M" pitchFamily="18" charset="-127"/>
              </a:rPr>
              <a:t>85% (800</a:t>
            </a:r>
            <a:r>
              <a:rPr lang="ko-KR" altLang="en-US" b="1" dirty="0" smtClean="0">
                <a:solidFill>
                  <a:srgbClr val="17375E"/>
                </a:solidFill>
                <a:latin typeface="08서울한강체 M" pitchFamily="18" charset="-127"/>
                <a:ea typeface="08서울한강체 M" pitchFamily="18" charset="-127"/>
              </a:rPr>
              <a:t>명</a:t>
            </a:r>
            <a:r>
              <a:rPr lang="en-US" altLang="ko-KR" b="1" dirty="0">
                <a:solidFill>
                  <a:srgbClr val="17375E"/>
                </a:solidFill>
                <a:latin typeface="08서울한강체 M" pitchFamily="18" charset="-127"/>
                <a:ea typeface="08서울한강체 M" pitchFamily="18" charset="-127"/>
              </a:rPr>
              <a:t>)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4086225" y="1875367"/>
            <a:ext cx="1665288" cy="640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ko-KR" altLang="en-US" sz="2000" b="1" dirty="0">
                <a:solidFill>
                  <a:srgbClr val="17375E"/>
                </a:solidFill>
                <a:latin typeface="08서울한강체 M" pitchFamily="18" charset="-127"/>
                <a:ea typeface="08서울한강체 M" pitchFamily="18" charset="-127"/>
              </a:rPr>
              <a:t>단기선교사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ko-KR" b="1" dirty="0" smtClean="0">
                <a:solidFill>
                  <a:srgbClr val="17375E"/>
                </a:solidFill>
                <a:latin typeface="08서울한강체 M" pitchFamily="18" charset="-127"/>
                <a:ea typeface="08서울한강체 M" pitchFamily="18" charset="-127"/>
              </a:rPr>
              <a:t>15% (117</a:t>
            </a:r>
            <a:r>
              <a:rPr lang="ko-KR" altLang="en-US" b="1" dirty="0" smtClean="0">
                <a:solidFill>
                  <a:srgbClr val="17375E"/>
                </a:solidFill>
                <a:latin typeface="08서울한강체 M" pitchFamily="18" charset="-127"/>
                <a:ea typeface="08서울한강체 M" pitchFamily="18" charset="-127"/>
              </a:rPr>
              <a:t>명</a:t>
            </a:r>
            <a:r>
              <a:rPr lang="en-US" altLang="ko-KR" b="1" dirty="0">
                <a:solidFill>
                  <a:srgbClr val="17375E"/>
                </a:solidFill>
                <a:latin typeface="08서울한강체 M" pitchFamily="18" charset="-127"/>
                <a:ea typeface="08서울한강체 M" pitchFamily="18" charset="-127"/>
              </a:rPr>
              <a:t>)</a:t>
            </a:r>
          </a:p>
        </p:txBody>
      </p:sp>
      <p:sp>
        <p:nvSpPr>
          <p:cNvPr id="24" name="모서리가 둥근 직사각형 23"/>
          <p:cNvSpPr/>
          <p:nvPr/>
        </p:nvSpPr>
        <p:spPr>
          <a:xfrm>
            <a:off x="2832412" y="5955316"/>
            <a:ext cx="3285585" cy="7121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500" b="1" dirty="0" err="1">
                <a:solidFill>
                  <a:srgbClr val="17375E"/>
                </a:solidFill>
                <a:latin typeface="HY강B" pitchFamily="18" charset="-127"/>
                <a:ea typeface="HY강B" pitchFamily="18" charset="-127"/>
              </a:rPr>
              <a:t>파송</a:t>
            </a:r>
            <a:r>
              <a:rPr lang="ko-KR" altLang="en-US" sz="2500" b="1" dirty="0">
                <a:solidFill>
                  <a:srgbClr val="17375E"/>
                </a:solidFill>
                <a:latin typeface="HY강B" pitchFamily="18" charset="-127"/>
                <a:ea typeface="HY강B" pitchFamily="18" charset="-127"/>
              </a:rPr>
              <a:t> 누계 </a:t>
            </a:r>
            <a:r>
              <a:rPr lang="en-US" altLang="ko-KR" sz="2500" b="1" dirty="0">
                <a:solidFill>
                  <a:srgbClr val="17375E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en-US" altLang="ko-KR" sz="2500" b="1" dirty="0" smtClean="0">
                <a:solidFill>
                  <a:srgbClr val="17375E"/>
                </a:solidFill>
                <a:latin typeface="HY강B" pitchFamily="18" charset="-127"/>
                <a:ea typeface="HY강B" pitchFamily="18" charset="-127"/>
              </a:rPr>
              <a:t>1,949</a:t>
            </a:r>
            <a:r>
              <a:rPr lang="ko-KR" altLang="en-US" sz="2500" b="1" dirty="0" smtClean="0">
                <a:solidFill>
                  <a:srgbClr val="17375E"/>
                </a:solidFill>
                <a:latin typeface="HY강B" pitchFamily="18" charset="-127"/>
                <a:ea typeface="HY강B" pitchFamily="18" charset="-127"/>
              </a:rPr>
              <a:t>명</a:t>
            </a:r>
            <a:endParaRPr lang="en-US" altLang="ko-KR" sz="2500" b="1" dirty="0">
              <a:solidFill>
                <a:srgbClr val="17375E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611560" y="1097047"/>
            <a:ext cx="2221334" cy="2192803"/>
          </a:xfrm>
          <a:prstGeom prst="ellipse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dirty="0" smtClean="0">
                <a:solidFill>
                  <a:prstClr val="white"/>
                </a:solidFill>
                <a:latin typeface="HY강B" pitchFamily="18" charset="-127"/>
                <a:ea typeface="HY강B" pitchFamily="18" charset="-127"/>
              </a:rPr>
              <a:t>전체</a:t>
            </a:r>
            <a:r>
              <a:rPr lang="en-US" altLang="ko-KR" dirty="0" smtClean="0">
                <a:solidFill>
                  <a:prstClr val="white"/>
                </a:solidFill>
                <a:latin typeface="HY강B" pitchFamily="18" charset="-127"/>
                <a:ea typeface="HY강B" pitchFamily="18" charset="-127"/>
              </a:rPr>
              <a:t>917</a:t>
            </a:r>
            <a:r>
              <a:rPr lang="ko-KR" altLang="en-US" dirty="0" smtClean="0">
                <a:solidFill>
                  <a:prstClr val="white"/>
                </a:solidFill>
                <a:latin typeface="HY강B" pitchFamily="18" charset="-127"/>
                <a:ea typeface="HY강B" pitchFamily="18" charset="-127"/>
              </a:rPr>
              <a:t>여명</a:t>
            </a:r>
            <a:endParaRPr lang="ko-KR" altLang="en-US" dirty="0">
              <a:solidFill>
                <a:prstClr val="white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 bwMode="auto">
          <a:xfrm>
            <a:off x="2000250" y="83305"/>
            <a:ext cx="52839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sz="3200" b="1" dirty="0" smtClean="0">
                <a:solidFill>
                  <a:srgbClr val="293F11"/>
                </a:solidFill>
                <a:latin typeface="HY헤드라인M" pitchFamily="18" charset="-127"/>
                <a:ea typeface="HY헤드라인M" pitchFamily="18" charset="-127"/>
              </a:rPr>
              <a:t>선교사 현황</a:t>
            </a:r>
            <a:endParaRPr lang="ko-KR" altLang="en-US" sz="3200" b="1" dirty="0">
              <a:solidFill>
                <a:srgbClr val="293F1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2" name="차트 1"/>
          <p:cNvGraphicFramePr/>
          <p:nvPr>
            <p:extLst>
              <p:ext uri="{D42A27DB-BD31-4B8C-83A1-F6EECF244321}">
                <p14:modId xmlns:p14="http://schemas.microsoft.com/office/powerpoint/2010/main" val="1144527599"/>
              </p:ext>
            </p:extLst>
          </p:nvPr>
        </p:nvGraphicFramePr>
        <p:xfrm>
          <a:off x="5148064" y="2780928"/>
          <a:ext cx="3792301" cy="3174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2362520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0" descr="세계지도-파랑바탕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013" y="858838"/>
            <a:ext cx="8607425" cy="515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모서리가 둥근 직사각형 15"/>
          <p:cNvSpPr/>
          <p:nvPr/>
        </p:nvSpPr>
        <p:spPr>
          <a:xfrm>
            <a:off x="214282" y="2428868"/>
            <a:ext cx="5286412" cy="1928826"/>
          </a:xfrm>
          <a:prstGeom prst="roundRect">
            <a:avLst>
              <a:gd name="adj" fmla="val 1240"/>
            </a:avLst>
          </a:prstGeom>
          <a:solidFill>
            <a:srgbClr val="008000">
              <a:alpha val="40000"/>
            </a:srgbClr>
          </a:solidFill>
          <a:ln w="12700">
            <a:noFill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sz="2500" b="1" dirty="0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0298" y="357166"/>
            <a:ext cx="4343400" cy="654050"/>
          </a:xfrm>
          <a:noFill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sz="3600" b="1" dirty="0" smtClean="0">
                <a:latin typeface="+mn-ea"/>
                <a:ea typeface="+mn-ea"/>
                <a:cs typeface="+mj-cs"/>
              </a:rPr>
              <a:t>선교사 분포 현황</a:t>
            </a:r>
            <a:endParaRPr lang="ko-KR" altLang="en-US" sz="3600" b="1" dirty="0">
              <a:latin typeface="+mn-ea"/>
              <a:ea typeface="+mn-ea"/>
              <a:cs typeface="+mj-cs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3367865" y="6009219"/>
            <a:ext cx="2610086" cy="5612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500" b="1" dirty="0" smtClean="0">
                <a:solidFill>
                  <a:prstClr val="black"/>
                </a:solidFill>
                <a:latin typeface="맑은 고딕"/>
              </a:rPr>
              <a:t>76</a:t>
            </a:r>
            <a:r>
              <a:rPr lang="ko-KR" altLang="en-US" sz="2500" b="1" dirty="0" smtClean="0">
                <a:solidFill>
                  <a:prstClr val="black"/>
                </a:solidFill>
                <a:latin typeface="맑은 고딕"/>
              </a:rPr>
              <a:t>개국 </a:t>
            </a:r>
            <a:r>
              <a:rPr lang="en-US" altLang="ko-KR" sz="2500" b="1" dirty="0" smtClean="0">
                <a:solidFill>
                  <a:prstClr val="black"/>
                </a:solidFill>
                <a:latin typeface="맑은 고딕"/>
              </a:rPr>
              <a:t>917</a:t>
            </a:r>
            <a:r>
              <a:rPr lang="ko-KR" altLang="en-US" sz="2500" b="1" dirty="0" smtClean="0">
                <a:solidFill>
                  <a:prstClr val="black"/>
                </a:solidFill>
                <a:latin typeface="맑은 고딕"/>
              </a:rPr>
              <a:t>명</a:t>
            </a:r>
            <a:endParaRPr lang="en-US" altLang="ko-KR" sz="2500" b="1" dirty="0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3424186" y="3082281"/>
            <a:ext cx="2057488" cy="33944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prstClr val="black"/>
                </a:solidFill>
                <a:latin typeface="맑은 고딕"/>
              </a:rPr>
              <a:t>동아시아 </a:t>
            </a:r>
            <a:r>
              <a:rPr lang="en-US" altLang="ko-KR" b="1" dirty="0" smtClean="0">
                <a:solidFill>
                  <a:prstClr val="black"/>
                </a:solidFill>
                <a:latin typeface="맑은 고딕"/>
              </a:rPr>
              <a:t>392</a:t>
            </a:r>
            <a:r>
              <a:rPr lang="ko-KR" altLang="en-US" b="1" dirty="0" smtClean="0">
                <a:solidFill>
                  <a:prstClr val="black"/>
                </a:solidFill>
                <a:latin typeface="맑은 고딕"/>
              </a:rPr>
              <a:t>명</a:t>
            </a:r>
            <a:endParaRPr lang="ko-KR" altLang="en-US" b="1" dirty="0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2530425" y="3571876"/>
            <a:ext cx="2057488" cy="33944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prstClr val="black"/>
                </a:solidFill>
                <a:latin typeface="맑은 고딕"/>
              </a:rPr>
              <a:t>남아시아 </a:t>
            </a:r>
            <a:r>
              <a:rPr lang="en-US" altLang="ko-KR" b="1" dirty="0" smtClean="0">
                <a:solidFill>
                  <a:prstClr val="black"/>
                </a:solidFill>
                <a:latin typeface="맑은 고딕"/>
              </a:rPr>
              <a:t>218</a:t>
            </a:r>
            <a:endParaRPr lang="en-US" altLang="ko-KR" b="1" dirty="0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6002288" y="2729845"/>
            <a:ext cx="2057488" cy="33944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prstClr val="black"/>
                </a:solidFill>
                <a:latin typeface="맑은 고딕"/>
              </a:rPr>
              <a:t>북미 </a:t>
            </a:r>
            <a:r>
              <a:rPr lang="en-US" altLang="ko-KR" b="1" dirty="0" smtClean="0">
                <a:solidFill>
                  <a:prstClr val="black"/>
                </a:solidFill>
                <a:latin typeface="맑은 고딕"/>
              </a:rPr>
              <a:t>29</a:t>
            </a:r>
            <a:r>
              <a:rPr lang="ko-KR" altLang="en-US" b="1" dirty="0" smtClean="0">
                <a:solidFill>
                  <a:prstClr val="black"/>
                </a:solidFill>
                <a:latin typeface="맑은 고딕"/>
              </a:rPr>
              <a:t>명</a:t>
            </a:r>
            <a:endParaRPr lang="ko-KR" altLang="en-US" b="1" dirty="0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41291" y="3479145"/>
            <a:ext cx="2057488" cy="33944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prstClr val="black"/>
                </a:solidFill>
                <a:latin typeface="맑은 고딕"/>
              </a:rPr>
              <a:t>중동 </a:t>
            </a:r>
            <a:r>
              <a:rPr lang="en-US" altLang="ko-KR" b="1" dirty="0" smtClean="0">
                <a:solidFill>
                  <a:prstClr val="black"/>
                </a:solidFill>
                <a:latin typeface="맑은 고딕"/>
              </a:rPr>
              <a:t>69</a:t>
            </a:r>
            <a:r>
              <a:rPr lang="ko-KR" altLang="en-US" b="1" dirty="0" smtClean="0">
                <a:solidFill>
                  <a:prstClr val="black"/>
                </a:solidFill>
                <a:latin typeface="맑은 고딕"/>
              </a:rPr>
              <a:t>명</a:t>
            </a:r>
            <a:endParaRPr lang="en-US" altLang="ko-KR" b="1" dirty="0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1042085" y="3018118"/>
            <a:ext cx="2057488" cy="33944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prstClr val="black"/>
                </a:solidFill>
                <a:latin typeface="맑은 고딕"/>
              </a:rPr>
              <a:t>소아시아 </a:t>
            </a:r>
            <a:r>
              <a:rPr lang="en-US" altLang="ko-KR" b="1" dirty="0" smtClean="0">
                <a:solidFill>
                  <a:prstClr val="black"/>
                </a:solidFill>
                <a:latin typeface="맑은 고딕"/>
              </a:rPr>
              <a:t>38</a:t>
            </a:r>
            <a:r>
              <a:rPr lang="ko-KR" altLang="en-US" b="1" dirty="0" smtClean="0">
                <a:solidFill>
                  <a:prstClr val="black"/>
                </a:solidFill>
                <a:latin typeface="맑은 고딕"/>
              </a:rPr>
              <a:t>명</a:t>
            </a:r>
            <a:endParaRPr lang="ko-KR" altLang="en-US" b="1" dirty="0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6678563" y="4031589"/>
            <a:ext cx="2057488" cy="33944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prstClr val="black"/>
                </a:solidFill>
                <a:latin typeface="맑은 고딕"/>
              </a:rPr>
              <a:t>중남미 </a:t>
            </a:r>
            <a:r>
              <a:rPr lang="en-US" altLang="ko-KR" b="1" dirty="0" smtClean="0">
                <a:solidFill>
                  <a:prstClr val="black"/>
                </a:solidFill>
                <a:latin typeface="맑은 고딕"/>
              </a:rPr>
              <a:t>28</a:t>
            </a:r>
            <a:r>
              <a:rPr lang="ko-KR" altLang="en-US" b="1" dirty="0" smtClean="0">
                <a:solidFill>
                  <a:prstClr val="black"/>
                </a:solidFill>
                <a:latin typeface="맑은 고딕"/>
              </a:rPr>
              <a:t>명</a:t>
            </a:r>
            <a:endParaRPr lang="en-US" altLang="ko-KR" b="1" dirty="0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304704" y="2000240"/>
            <a:ext cx="2057488" cy="33944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prstClr val="black"/>
                </a:solidFill>
                <a:latin typeface="맑은 고딕"/>
              </a:rPr>
              <a:t>유라시아 </a:t>
            </a:r>
            <a:r>
              <a:rPr lang="en-US" altLang="ko-KR" b="1" dirty="0" smtClean="0">
                <a:solidFill>
                  <a:prstClr val="black"/>
                </a:solidFill>
                <a:latin typeface="맑은 고딕"/>
              </a:rPr>
              <a:t>35</a:t>
            </a:r>
            <a:r>
              <a:rPr lang="ko-KR" altLang="en-US" b="1" dirty="0" smtClean="0">
                <a:solidFill>
                  <a:prstClr val="black"/>
                </a:solidFill>
                <a:latin typeface="맑은 고딕"/>
              </a:rPr>
              <a:t>명</a:t>
            </a:r>
            <a:endParaRPr lang="ko-KR" altLang="en-US" b="1" dirty="0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2185093" y="2589490"/>
            <a:ext cx="2057488" cy="33944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prstClr val="black"/>
                </a:solidFill>
                <a:latin typeface="맑은 고딕"/>
              </a:rPr>
              <a:t>중앙아시아  </a:t>
            </a:r>
            <a:r>
              <a:rPr lang="en-US" altLang="ko-KR" b="1" dirty="0" smtClean="0">
                <a:solidFill>
                  <a:prstClr val="black"/>
                </a:solidFill>
                <a:latin typeface="맑은 고딕"/>
              </a:rPr>
              <a:t>27</a:t>
            </a:r>
            <a:r>
              <a:rPr lang="ko-KR" altLang="en-US" b="1" dirty="0" smtClean="0">
                <a:solidFill>
                  <a:prstClr val="black"/>
                </a:solidFill>
                <a:latin typeface="맑은 고딕"/>
              </a:rPr>
              <a:t>명</a:t>
            </a:r>
            <a:endParaRPr lang="en-US" altLang="ko-KR" b="1" dirty="0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239691" y="3949162"/>
            <a:ext cx="2057488" cy="33944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prstClr val="black"/>
                </a:solidFill>
                <a:latin typeface="맑은 고딕"/>
              </a:rPr>
              <a:t>아프리카 </a:t>
            </a:r>
            <a:r>
              <a:rPr lang="en-US" altLang="ko-KR" b="1" dirty="0" smtClean="0">
                <a:solidFill>
                  <a:prstClr val="black"/>
                </a:solidFill>
                <a:latin typeface="맑은 고딕"/>
              </a:rPr>
              <a:t>60</a:t>
            </a:r>
            <a:r>
              <a:rPr lang="ko-KR" altLang="en-US" b="1" dirty="0" smtClean="0">
                <a:solidFill>
                  <a:prstClr val="black"/>
                </a:solidFill>
                <a:latin typeface="맑은 고딕"/>
              </a:rPr>
              <a:t>명</a:t>
            </a:r>
            <a:endParaRPr lang="en-US" altLang="ko-KR" b="1" dirty="0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4014710" y="4732630"/>
            <a:ext cx="2057488" cy="33944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solidFill>
                  <a:prstClr val="black"/>
                </a:solidFill>
                <a:latin typeface="맑은 고딕"/>
              </a:rPr>
              <a:t>오세아니아 </a:t>
            </a:r>
            <a:r>
              <a:rPr lang="en-US" altLang="ko-KR" b="1" dirty="0">
                <a:solidFill>
                  <a:prstClr val="black"/>
                </a:solidFill>
                <a:latin typeface="맑은 고딕"/>
              </a:rPr>
              <a:t>7</a:t>
            </a:r>
            <a:r>
              <a:rPr lang="ko-KR" altLang="en-US" b="1" dirty="0" smtClean="0">
                <a:solidFill>
                  <a:prstClr val="black"/>
                </a:solidFill>
                <a:latin typeface="맑은 고딕"/>
              </a:rPr>
              <a:t>명</a:t>
            </a:r>
            <a:endParaRPr lang="en-US" altLang="ko-KR" b="1" dirty="0">
              <a:solidFill>
                <a:prstClr val="black"/>
              </a:solidFill>
              <a:latin typeface="맑은 고딕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3567" y="1340768"/>
            <a:ext cx="1387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600" b="1" dirty="0" smtClean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</a:rPr>
              <a:t>2017. 11.27</a:t>
            </a:r>
            <a:endParaRPr kumimoji="1" lang="en-US" altLang="ko-KR" sz="1600" b="1" dirty="0">
              <a:solidFill>
                <a:prstClr val="black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444821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2"/>
          </p:nvPr>
        </p:nvSpPr>
        <p:spPr>
          <a:xfrm>
            <a:off x="1619672" y="620688"/>
            <a:ext cx="7108320" cy="492443"/>
          </a:xfrm>
        </p:spPr>
        <p:txBody>
          <a:bodyPr/>
          <a:lstStyle/>
          <a:p>
            <a:pPr marL="0" indent="0">
              <a:buNone/>
            </a:pPr>
            <a:r>
              <a:rPr lang="ko-KR" altLang="en-US" b="1" dirty="0" smtClean="0">
                <a:latin typeface="+mn-ea"/>
                <a:ea typeface="+mn-ea"/>
              </a:rPr>
              <a:t>          </a:t>
            </a:r>
            <a:r>
              <a:rPr lang="ko-KR" altLang="en-US" sz="3200" b="1" dirty="0" err="1" smtClean="0">
                <a:solidFill>
                  <a:schemeClr val="tx1"/>
                </a:solidFill>
                <a:latin typeface="+mj-ea"/>
                <a:ea typeface="+mj-ea"/>
              </a:rPr>
              <a:t>온누리교회</a:t>
            </a:r>
            <a:r>
              <a:rPr lang="ko-KR" altLang="en-US" sz="3200" b="1" dirty="0" smtClean="0">
                <a:solidFill>
                  <a:schemeClr val="tx1"/>
                </a:solidFill>
                <a:latin typeface="+mj-ea"/>
                <a:ea typeface="+mj-ea"/>
              </a:rPr>
              <a:t> 선교 모델</a:t>
            </a:r>
            <a:endParaRPr lang="ko-KR" altLang="en-US" sz="32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5877496" y="2780928"/>
            <a:ext cx="2798960" cy="2815992"/>
            <a:chOff x="4736174" y="1352599"/>
            <a:chExt cx="1358800" cy="13588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2" name="타원 21"/>
            <p:cNvSpPr/>
            <p:nvPr/>
          </p:nvSpPr>
          <p:spPr>
            <a:xfrm>
              <a:off x="4736174" y="1352599"/>
              <a:ext cx="1358800" cy="13588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타원 4"/>
            <p:cNvSpPr/>
            <p:nvPr/>
          </p:nvSpPr>
          <p:spPr>
            <a:xfrm>
              <a:off x="4935166" y="1551591"/>
              <a:ext cx="960816" cy="96081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2200" kern="1200"/>
            </a:p>
          </p:txBody>
        </p:sp>
      </p:grpSp>
      <p:cxnSp>
        <p:nvCxnSpPr>
          <p:cNvPr id="24" name="직선 연결선 23"/>
          <p:cNvCxnSpPr/>
          <p:nvPr/>
        </p:nvCxnSpPr>
        <p:spPr>
          <a:xfrm>
            <a:off x="5148064" y="2276872"/>
            <a:ext cx="0" cy="39054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그룹 13"/>
          <p:cNvGrpSpPr/>
          <p:nvPr/>
        </p:nvGrpSpPr>
        <p:grpSpPr>
          <a:xfrm>
            <a:off x="2915816" y="2492896"/>
            <a:ext cx="1358800" cy="1358800"/>
            <a:chOff x="2915816" y="2492896"/>
            <a:chExt cx="1358800" cy="1358800"/>
          </a:xfrm>
        </p:grpSpPr>
        <p:grpSp>
          <p:nvGrpSpPr>
            <p:cNvPr id="10" name="그룹 9"/>
            <p:cNvGrpSpPr/>
            <p:nvPr/>
          </p:nvGrpSpPr>
          <p:grpSpPr>
            <a:xfrm>
              <a:off x="2915816" y="2492896"/>
              <a:ext cx="1358800" cy="1358800"/>
              <a:chOff x="4736174" y="1352599"/>
              <a:chExt cx="1358800" cy="135880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1" name="타원 10"/>
              <p:cNvSpPr/>
              <p:nvPr/>
            </p:nvSpPr>
            <p:spPr>
              <a:xfrm>
                <a:off x="4736174" y="1352599"/>
                <a:ext cx="1358800" cy="13588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타원 4"/>
              <p:cNvSpPr/>
              <p:nvPr/>
            </p:nvSpPr>
            <p:spPr>
              <a:xfrm>
                <a:off x="4935166" y="1551591"/>
                <a:ext cx="960816" cy="960816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7940" tIns="27940" rIns="27940" bIns="27940" numCol="1" spcCol="1270" anchor="ctr" anchorCtr="0">
                <a:noAutofit/>
              </a:bodyPr>
              <a:lstStyle/>
              <a:p>
                <a:pPr lvl="0" algn="ctr" defTabSz="9779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2200" b="1" kern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3059832" y="2852936"/>
              <a:ext cx="11833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선교단체</a:t>
              </a:r>
              <a:endPara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(Sodality)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827584" y="2502248"/>
            <a:ext cx="1358800" cy="1358800"/>
            <a:chOff x="827584" y="2502248"/>
            <a:chExt cx="1358800" cy="13588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7" name="그룹 6"/>
            <p:cNvGrpSpPr/>
            <p:nvPr/>
          </p:nvGrpSpPr>
          <p:grpSpPr>
            <a:xfrm>
              <a:off x="827584" y="2502248"/>
              <a:ext cx="1358800" cy="1358800"/>
              <a:chOff x="4736174" y="1352599"/>
              <a:chExt cx="1358800" cy="1358800"/>
            </a:xfrm>
          </p:grpSpPr>
          <p:sp>
            <p:nvSpPr>
              <p:cNvPr id="8" name="타원 7"/>
              <p:cNvSpPr/>
              <p:nvPr/>
            </p:nvSpPr>
            <p:spPr>
              <a:xfrm>
                <a:off x="4736174" y="1352599"/>
                <a:ext cx="1358800" cy="13588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타원 4"/>
              <p:cNvSpPr/>
              <p:nvPr/>
            </p:nvSpPr>
            <p:spPr>
              <a:xfrm>
                <a:off x="4935166" y="1551591"/>
                <a:ext cx="960816" cy="960816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7940" tIns="27940" rIns="27940" bIns="27940" numCol="1" spcCol="1270" anchor="ctr" anchorCtr="0">
                <a:noAutofit/>
              </a:bodyPr>
              <a:lstStyle/>
              <a:p>
                <a:pPr lvl="0" algn="ctr" defTabSz="9779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2200" b="1" kern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841005" y="2852936"/>
              <a:ext cx="1282723" cy="6463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교회</a:t>
              </a:r>
              <a:endPara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altLang="ko-KR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Modality)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629023" y="3790781"/>
            <a:ext cx="1000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선교지</a:t>
            </a:r>
            <a:endParaRPr lang="en-US" altLang="ko-K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(World)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827584" y="6237312"/>
            <a:ext cx="3960440" cy="502895"/>
            <a:chOff x="827584" y="6237312"/>
            <a:chExt cx="3960440" cy="502895"/>
          </a:xfrm>
        </p:grpSpPr>
        <p:sp>
          <p:nvSpPr>
            <p:cNvPr id="30" name="텍스트 개체 틀 1"/>
            <p:cNvSpPr txBox="1">
              <a:spLocks/>
            </p:cNvSpPr>
            <p:nvPr/>
          </p:nvSpPr>
          <p:spPr>
            <a:xfrm>
              <a:off x="827584" y="6309320"/>
              <a:ext cx="3960440" cy="430887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spAutoFit/>
            </a:bodyPr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lang="ko-KR" altLang="en-US" sz="2800" kern="1200" dirty="0" smtClean="0">
                  <a:solidFill>
                    <a:srgbClr val="0B55B5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 smtClean="0">
                  <a:latin typeface="+mn-ea"/>
                  <a:ea typeface="+mn-ea"/>
                </a:rPr>
                <a:t>TIM,</a:t>
              </a:r>
              <a:r>
                <a:rPr lang="ko-KR" altLang="en-US" sz="1400" b="1" dirty="0" smtClean="0">
                  <a:latin typeface="+mn-ea"/>
                  <a:ea typeface="+mn-ea"/>
                </a:rPr>
                <a:t> </a:t>
              </a:r>
              <a:r>
                <a:rPr lang="ko-KR" altLang="en-US" sz="1400" b="1" dirty="0" smtClean="0">
                  <a:latin typeface="+mn-ea"/>
                </a:rPr>
                <a:t>더 </a:t>
              </a:r>
              <a:r>
                <a:rPr lang="ko-KR" altLang="en-US" sz="1400" b="1" dirty="0">
                  <a:latin typeface="+mn-ea"/>
                </a:rPr>
                <a:t>멋진 </a:t>
              </a:r>
              <a:r>
                <a:rPr lang="ko-KR" altLang="en-US" sz="1400" b="1" dirty="0" smtClean="0">
                  <a:latin typeface="+mn-ea"/>
                </a:rPr>
                <a:t>세상</a:t>
              </a:r>
              <a:r>
                <a:rPr lang="en-US" altLang="ko-KR" sz="1400" b="1" dirty="0" smtClean="0">
                  <a:latin typeface="+mn-ea"/>
                </a:rPr>
                <a:t>,</a:t>
              </a:r>
              <a:r>
                <a:rPr lang="ko-KR" altLang="en-US" sz="1400" b="1" dirty="0" smtClean="0">
                  <a:latin typeface="+mn-ea"/>
                </a:rPr>
                <a:t> </a:t>
              </a:r>
              <a:r>
                <a:rPr lang="en-US" altLang="ko-KR" sz="1400" b="1" dirty="0" smtClean="0">
                  <a:latin typeface="+mn-ea"/>
                  <a:ea typeface="+mn-ea"/>
                </a:rPr>
                <a:t>CGN TV, </a:t>
              </a:r>
              <a:r>
                <a:rPr lang="ko-KR" altLang="en-US" sz="1400" b="1" dirty="0" err="1" smtClean="0">
                  <a:latin typeface="+mn-ea"/>
                  <a:ea typeface="+mn-ea"/>
                </a:rPr>
                <a:t>온누리</a:t>
              </a:r>
              <a:r>
                <a:rPr lang="ko-KR" altLang="en-US" sz="1400" b="1" dirty="0" smtClean="0">
                  <a:latin typeface="+mn-ea"/>
                  <a:ea typeface="+mn-ea"/>
                </a:rPr>
                <a:t> </a:t>
              </a:r>
              <a:r>
                <a:rPr lang="en-US" altLang="ko-KR" sz="1400" b="1" dirty="0" smtClean="0">
                  <a:latin typeface="+mn-ea"/>
                  <a:ea typeface="+mn-ea"/>
                </a:rPr>
                <a:t>M</a:t>
              </a:r>
              <a:r>
                <a:rPr lang="ko-KR" altLang="en-US" sz="1400" b="1" dirty="0" smtClean="0">
                  <a:latin typeface="+mn-ea"/>
                  <a:ea typeface="+mn-ea"/>
                </a:rPr>
                <a:t>미션</a:t>
              </a:r>
              <a:r>
                <a:rPr lang="en-US" altLang="ko-KR" sz="1400" b="1" dirty="0" smtClean="0">
                  <a:latin typeface="+mn-ea"/>
                  <a:ea typeface="+mn-ea"/>
                </a:rPr>
                <a:t>, BEE </a:t>
              </a:r>
              <a:r>
                <a:rPr lang="ko-KR" altLang="en-US" sz="1400" b="1" dirty="0" smtClean="0">
                  <a:latin typeface="+mn-ea"/>
                  <a:ea typeface="+mn-ea"/>
                </a:rPr>
                <a:t>아버지 학교 등</a:t>
              </a:r>
              <a:endParaRPr lang="ko-KR" altLang="en-US" sz="1400" b="1" dirty="0">
                <a:latin typeface="+mn-ea"/>
                <a:ea typeface="+mn-ea"/>
              </a:endParaRPr>
            </a:p>
          </p:txBody>
        </p:sp>
        <p:sp>
          <p:nvSpPr>
            <p:cNvPr id="35" name="모서리가 둥근 직사각형 34"/>
            <p:cNvSpPr/>
            <p:nvPr/>
          </p:nvSpPr>
          <p:spPr>
            <a:xfrm>
              <a:off x="827584" y="6237312"/>
              <a:ext cx="3888432" cy="432048"/>
            </a:xfrm>
            <a:prstGeom prst="roundRect">
              <a:avLst>
                <a:gd name="adj" fmla="val 4773"/>
              </a:avLst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6" name="텍스트 개체 틀 1"/>
          <p:cNvSpPr txBox="1">
            <a:spLocks/>
          </p:cNvSpPr>
          <p:nvPr/>
        </p:nvSpPr>
        <p:spPr>
          <a:xfrm>
            <a:off x="467544" y="2102659"/>
            <a:ext cx="187220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ko-KR" altLang="en-US" sz="2800" kern="1200" dirty="0" smtClean="0">
                <a:solidFill>
                  <a:srgbClr val="0B55B5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ko-KR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전통적</a:t>
            </a:r>
            <a:r>
              <a:rPr lang="en-US" altLang="ko-K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lang="ko-KR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선교</a:t>
            </a:r>
            <a:endPara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7" name="텍스트 개체 틀 1"/>
          <p:cNvSpPr txBox="1">
            <a:spLocks/>
          </p:cNvSpPr>
          <p:nvPr/>
        </p:nvSpPr>
        <p:spPr>
          <a:xfrm>
            <a:off x="539552" y="4077072"/>
            <a:ext cx="216995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ko-KR" altLang="en-US" sz="2800" kern="1200" dirty="0" smtClean="0">
                <a:solidFill>
                  <a:srgbClr val="0B55B5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ko-KR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온누리교회</a:t>
            </a:r>
            <a:r>
              <a:rPr lang="en-US" altLang="ko-K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lang="ko-KR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선교</a:t>
            </a:r>
            <a:endPara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cxnSp>
        <p:nvCxnSpPr>
          <p:cNvPr id="38" name="직선 화살표 연결선 37"/>
          <p:cNvCxnSpPr>
            <a:stCxn id="8" idx="6"/>
            <a:endCxn id="11" idx="2"/>
          </p:cNvCxnSpPr>
          <p:nvPr/>
        </p:nvCxnSpPr>
        <p:spPr>
          <a:xfrm flipV="1">
            <a:off x="2186384" y="3172296"/>
            <a:ext cx="729432" cy="93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/>
          <p:nvPr/>
        </p:nvCxnSpPr>
        <p:spPr>
          <a:xfrm>
            <a:off x="4355976" y="3150320"/>
            <a:ext cx="1440160" cy="10386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/>
          <p:cNvCxnSpPr/>
          <p:nvPr/>
        </p:nvCxnSpPr>
        <p:spPr>
          <a:xfrm flipV="1">
            <a:off x="3651500" y="4341324"/>
            <a:ext cx="2144636" cy="93328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15"/>
          <p:cNvGrpSpPr/>
          <p:nvPr/>
        </p:nvGrpSpPr>
        <p:grpSpPr>
          <a:xfrm>
            <a:off x="1470980" y="4542957"/>
            <a:ext cx="1430808" cy="1463297"/>
            <a:chOff x="1259632" y="4535662"/>
            <a:chExt cx="1430808" cy="1463297"/>
          </a:xfrm>
        </p:grpSpPr>
        <p:grpSp>
          <p:nvGrpSpPr>
            <p:cNvPr id="40" name="그룹 39"/>
            <p:cNvGrpSpPr/>
            <p:nvPr/>
          </p:nvGrpSpPr>
          <p:grpSpPr>
            <a:xfrm>
              <a:off x="1259632" y="4535662"/>
              <a:ext cx="1430808" cy="1463297"/>
              <a:chOff x="4736174" y="1352599"/>
              <a:chExt cx="1358800" cy="135880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42" name="타원 41"/>
              <p:cNvSpPr/>
              <p:nvPr/>
            </p:nvSpPr>
            <p:spPr>
              <a:xfrm>
                <a:off x="4736174" y="1352599"/>
                <a:ext cx="1358800" cy="13588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타원 4"/>
              <p:cNvSpPr/>
              <p:nvPr/>
            </p:nvSpPr>
            <p:spPr>
              <a:xfrm>
                <a:off x="4935166" y="1551591"/>
                <a:ext cx="960816" cy="960816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7940" tIns="27940" rIns="27940" bIns="27940" numCol="1" spcCol="1270" anchor="ctr" anchorCtr="0">
                <a:noAutofit/>
              </a:bodyPr>
              <a:lstStyle/>
              <a:p>
                <a:pPr lvl="0" algn="ctr" defTabSz="9779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2200" kern="1200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1338231" y="5053759"/>
              <a:ext cx="650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교회</a:t>
              </a:r>
              <a:endPara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9" name="모서리가 둥근 직사각형 48"/>
          <p:cNvSpPr/>
          <p:nvPr/>
        </p:nvSpPr>
        <p:spPr>
          <a:xfrm>
            <a:off x="683568" y="4437112"/>
            <a:ext cx="4104456" cy="2304256"/>
          </a:xfrm>
          <a:prstGeom prst="roundRect">
            <a:avLst>
              <a:gd name="adj" fmla="val 4773"/>
            </a:avLst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170213" y="2276872"/>
            <a:ext cx="337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0B55B5"/>
                </a:solidFill>
                <a:latin typeface="+mn-ea"/>
                <a:cs typeface="+mj-cs"/>
              </a:rPr>
              <a:t>문화장벽</a:t>
            </a:r>
          </a:p>
        </p:txBody>
      </p:sp>
      <p:grpSp>
        <p:nvGrpSpPr>
          <p:cNvPr id="15" name="그룹 14"/>
          <p:cNvGrpSpPr/>
          <p:nvPr/>
        </p:nvGrpSpPr>
        <p:grpSpPr>
          <a:xfrm>
            <a:off x="3147131" y="4577190"/>
            <a:ext cx="1447840" cy="1439934"/>
            <a:chOff x="2483768" y="4581128"/>
            <a:chExt cx="1358800" cy="1358800"/>
          </a:xfrm>
        </p:grpSpPr>
        <p:grpSp>
          <p:nvGrpSpPr>
            <p:cNvPr id="44" name="그룹 43"/>
            <p:cNvGrpSpPr/>
            <p:nvPr/>
          </p:nvGrpSpPr>
          <p:grpSpPr>
            <a:xfrm>
              <a:off x="2483768" y="4581128"/>
              <a:ext cx="1358800" cy="1358800"/>
              <a:chOff x="4736174" y="1352599"/>
              <a:chExt cx="1358800" cy="1358800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45" name="타원 44"/>
              <p:cNvSpPr/>
              <p:nvPr/>
            </p:nvSpPr>
            <p:spPr>
              <a:xfrm>
                <a:off x="4736174" y="1352599"/>
                <a:ext cx="1358800" cy="13588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6" name="타원 4"/>
              <p:cNvSpPr/>
              <p:nvPr/>
            </p:nvSpPr>
            <p:spPr>
              <a:xfrm>
                <a:off x="4935166" y="1551591"/>
                <a:ext cx="960816" cy="960816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7940" tIns="27940" rIns="27940" bIns="27940" numCol="1" spcCol="1270" anchor="ctr" anchorCtr="0">
                <a:noAutofit/>
              </a:bodyPr>
              <a:lstStyle/>
              <a:p>
                <a:pPr lvl="0" algn="ctr" defTabSz="9779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2200" kern="1200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2859731" y="4936512"/>
              <a:ext cx="6174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선교</a:t>
              </a:r>
              <a:endPara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ko-KR" alt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단체</a:t>
              </a:r>
              <a:endPara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" name="위쪽 화살표 2"/>
          <p:cNvSpPr/>
          <p:nvPr/>
        </p:nvSpPr>
        <p:spPr>
          <a:xfrm>
            <a:off x="2218143" y="5483168"/>
            <a:ext cx="412624" cy="754144"/>
          </a:xfrm>
          <a:prstGeom prst="up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285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-0.1165 -0.00186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-93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6" grpId="0"/>
      <p:bldP spid="37" grpId="0"/>
      <p:bldP spid="49" grpId="0" animBg="1"/>
      <p:bldP spid="6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2"/>
          </p:nvPr>
        </p:nvSpPr>
        <p:spPr>
          <a:xfrm>
            <a:off x="1403648" y="548680"/>
            <a:ext cx="7108320" cy="492443"/>
          </a:xfrm>
        </p:spPr>
        <p:txBody>
          <a:bodyPr/>
          <a:lstStyle/>
          <a:p>
            <a:pPr marL="0" indent="0">
              <a:buNone/>
            </a:pPr>
            <a:r>
              <a:rPr lang="ko-KR" altLang="en-US" sz="32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sz="3200" b="1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온누리</a:t>
            </a:r>
            <a:r>
              <a:rPr lang="ko-KR" altLang="en-US" sz="32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2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선교사 파송 </a:t>
            </a:r>
            <a:r>
              <a:rPr lang="ko-KR" altLang="en-US" sz="32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추이 및 현황</a:t>
            </a:r>
            <a:endParaRPr lang="ko-KR" altLang="en-US" sz="32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988840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VISION2000 : 2000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명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선교사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파송</a:t>
            </a:r>
            <a:endParaRPr lang="en-US" altLang="ko-K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현 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917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명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누적 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1949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명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6" name="차트 15"/>
          <p:cNvGraphicFramePr/>
          <p:nvPr>
            <p:extLst>
              <p:ext uri="{D42A27DB-BD31-4B8C-83A1-F6EECF244321}">
                <p14:modId xmlns:p14="http://schemas.microsoft.com/office/powerpoint/2010/main" val="2256959044"/>
              </p:ext>
            </p:extLst>
          </p:nvPr>
        </p:nvGraphicFramePr>
        <p:xfrm>
          <a:off x="539552" y="3068960"/>
          <a:ext cx="511256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652120" y="3481844"/>
            <a:ext cx="3240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온누리성도 </a:t>
            </a:r>
            <a:r>
              <a:rPr lang="en-US" altLang="ko-K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37</a:t>
            </a:r>
            <a:r>
              <a:rPr lang="ko-KR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명 당 선교사 </a:t>
            </a:r>
            <a:r>
              <a:rPr lang="en-US" altLang="ko-K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명 파송</a:t>
            </a:r>
            <a:endParaRPr lang="en-US" altLang="ko-KR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성도 </a:t>
            </a:r>
            <a:r>
              <a:rPr lang="en-US" altLang="ko-K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r>
              <a:rPr lang="ko-KR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만 명 기준</a:t>
            </a:r>
            <a:r>
              <a:rPr lang="en-US" altLang="ko-K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algn="ctr"/>
            <a:endParaRPr lang="en-US" altLang="ko-KR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선교헌금작정액</a:t>
            </a:r>
            <a:r>
              <a:rPr lang="en-US" altLang="ko-K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: 121</a:t>
            </a:r>
            <a:r>
              <a:rPr lang="ko-KR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억 </a:t>
            </a:r>
            <a:endParaRPr lang="en-US" altLang="ko-KR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2017</a:t>
            </a:r>
            <a:r>
              <a:rPr lang="ko-KR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년 해외 </a:t>
            </a:r>
            <a:r>
              <a:rPr lang="ko-KR" altLang="en-US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아웃리치</a:t>
            </a:r>
            <a:r>
              <a:rPr lang="ko-KR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3541</a:t>
            </a:r>
            <a:r>
              <a:rPr lang="ko-KR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명</a:t>
            </a:r>
            <a:endParaRPr lang="ko-KR" alt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3451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16" grpId="0">
        <p:bldAsOne/>
      </p:bldGraphic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2"/>
          </p:nvPr>
        </p:nvSpPr>
        <p:spPr>
          <a:xfrm>
            <a:off x="1619672" y="620688"/>
            <a:ext cx="7108320" cy="430887"/>
          </a:xfrm>
        </p:spPr>
        <p:txBody>
          <a:bodyPr/>
          <a:lstStyle/>
          <a:p>
            <a:pPr marL="0" indent="0">
              <a:buNone/>
            </a:pPr>
            <a:r>
              <a:rPr lang="ko-KR" altLang="en-US" b="1" dirty="0" smtClean="0">
                <a:solidFill>
                  <a:schemeClr val="tx1"/>
                </a:solidFill>
                <a:latin typeface="+mn-ea"/>
                <a:ea typeface="+mn-ea"/>
              </a:rPr>
              <a:t>  </a:t>
            </a:r>
            <a:r>
              <a:rPr lang="ko-KR" altLang="en-US" b="1" dirty="0" err="1" smtClean="0">
                <a:solidFill>
                  <a:schemeClr val="tx1"/>
                </a:solidFill>
                <a:latin typeface="+mn-ea"/>
                <a:ea typeface="+mn-ea"/>
              </a:rPr>
              <a:t>온누리교회</a:t>
            </a:r>
            <a:r>
              <a:rPr lang="ko-KR" altLang="en-US" b="1" dirty="0" smtClean="0">
                <a:solidFill>
                  <a:schemeClr val="tx1"/>
                </a:solidFill>
                <a:latin typeface="+mn-ea"/>
                <a:ea typeface="+mn-ea"/>
              </a:rPr>
              <a:t> 자원 분석 및 선교지역 분석</a:t>
            </a:r>
            <a:endParaRPr lang="ko-KR" altLang="en-US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cxnSp>
        <p:nvCxnSpPr>
          <p:cNvPr id="19" name="직선 연결선 18"/>
          <p:cNvCxnSpPr/>
          <p:nvPr/>
        </p:nvCxnSpPr>
        <p:spPr>
          <a:xfrm>
            <a:off x="4644008" y="2276872"/>
            <a:ext cx="0" cy="39054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16216" y="3393286"/>
            <a:ext cx="1000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</a:rPr>
              <a:t>선교지</a:t>
            </a:r>
            <a:endParaRPr lang="en-US" altLang="ko-KR" b="1" dirty="0" smtClean="0">
              <a:solidFill>
                <a:schemeClr val="bg1"/>
              </a:solidFill>
            </a:endParaRPr>
          </a:p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(World)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42" name="텍스트 개체 틀 1"/>
          <p:cNvSpPr txBox="1">
            <a:spLocks/>
          </p:cNvSpPr>
          <p:nvPr/>
        </p:nvSpPr>
        <p:spPr>
          <a:xfrm>
            <a:off x="5148064" y="4471189"/>
            <a:ext cx="3655347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ko-KR" altLang="en-US" sz="2800" kern="1200" dirty="0" smtClean="0">
                <a:solidFill>
                  <a:srgbClr val="0B55B5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400" b="1" dirty="0" smtClean="0">
                <a:solidFill>
                  <a:srgbClr val="FF0000"/>
                </a:solidFill>
                <a:latin typeface="+mn-ea"/>
                <a:ea typeface="+mn-ea"/>
              </a:rPr>
              <a:t>[ </a:t>
            </a:r>
            <a:r>
              <a:rPr lang="ko-KR" altLang="en-US" sz="1400" b="1" dirty="0" smtClean="0">
                <a:solidFill>
                  <a:srgbClr val="FF0000"/>
                </a:solidFill>
                <a:latin typeface="+mn-ea"/>
                <a:ea typeface="+mn-ea"/>
              </a:rPr>
              <a:t>이슈 </a:t>
            </a:r>
            <a:r>
              <a:rPr lang="en-US" altLang="ko-KR" sz="1400" b="1" dirty="0" smtClean="0">
                <a:solidFill>
                  <a:srgbClr val="FF0000"/>
                </a:solidFill>
                <a:latin typeface="+mn-ea"/>
                <a:ea typeface="+mn-ea"/>
              </a:rPr>
              <a:t>]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ko-KR" altLang="en-US" sz="1400" dirty="0" smtClean="0">
                <a:ea typeface="+mj-ea"/>
              </a:rPr>
              <a:t>전 세계로 흩어져 있는 선교현장</a:t>
            </a:r>
            <a:endParaRPr lang="en-US" altLang="ko-KR" sz="1400" dirty="0" smtClean="0">
              <a:ea typeface="+mj-ea"/>
            </a:endParaRP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ko-KR" altLang="en-US" sz="1400" dirty="0" smtClean="0">
                <a:ea typeface="+mj-ea"/>
              </a:rPr>
              <a:t>사역평가의 필요</a:t>
            </a:r>
            <a:endParaRPr lang="en-US" altLang="ko-KR" sz="1400" dirty="0" smtClean="0">
              <a:ea typeface="+mj-ea"/>
            </a:endParaRP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ko-KR" altLang="en-US" sz="1400" dirty="0" smtClean="0">
                <a:ea typeface="+mj-ea"/>
              </a:rPr>
              <a:t>사전계획에 의</a:t>
            </a:r>
            <a:r>
              <a:rPr lang="ko-KR" altLang="en-US" sz="1400" dirty="0">
                <a:ea typeface="+mj-ea"/>
              </a:rPr>
              <a:t>한</a:t>
            </a:r>
            <a:r>
              <a:rPr lang="ko-KR" altLang="en-US" sz="1400" dirty="0" smtClean="0">
                <a:ea typeface="+mj-ea"/>
              </a:rPr>
              <a:t> 선교사 파송</a:t>
            </a:r>
            <a:endParaRPr lang="en-US" altLang="ko-KR" sz="1400" dirty="0" smtClean="0">
              <a:ea typeface="+mj-ea"/>
            </a:endParaRP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ko-KR" altLang="en-US" sz="1400" dirty="0" smtClean="0">
                <a:ea typeface="+mj-ea"/>
              </a:rPr>
              <a:t>선교사 </a:t>
            </a:r>
            <a:r>
              <a:rPr lang="ko-KR" altLang="en-US" sz="1400" dirty="0" err="1" smtClean="0">
                <a:ea typeface="+mj-ea"/>
              </a:rPr>
              <a:t>케어</a:t>
            </a:r>
            <a:r>
              <a:rPr lang="ko-KR" altLang="en-US" sz="1400" dirty="0" smtClean="0">
                <a:ea typeface="+mj-ea"/>
              </a:rPr>
              <a:t> </a:t>
            </a:r>
            <a:r>
              <a:rPr lang="en-US" altLang="ko-KR" sz="1400" dirty="0" smtClean="0">
                <a:ea typeface="+mj-ea"/>
              </a:rPr>
              <a:t>/ </a:t>
            </a:r>
            <a:r>
              <a:rPr lang="ko-KR" altLang="en-US" sz="1400" dirty="0" smtClean="0">
                <a:ea typeface="+mj-ea"/>
              </a:rPr>
              <a:t>현장 사역조직 강화</a:t>
            </a:r>
            <a:endParaRPr lang="en-US" altLang="ko-KR" sz="1400" dirty="0" smtClean="0">
              <a:ea typeface="+mj-ea"/>
            </a:endParaRP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ko-KR" altLang="en-US" sz="1400" dirty="0" smtClean="0">
                <a:ea typeface="+mj-ea"/>
              </a:rPr>
              <a:t>현장 선교사의 사역 전문성</a:t>
            </a:r>
            <a:endParaRPr lang="ko-KR" altLang="en-US" sz="1400" dirty="0">
              <a:ea typeface="+mj-ea"/>
            </a:endParaRPr>
          </a:p>
        </p:txBody>
      </p:sp>
      <p:sp>
        <p:nvSpPr>
          <p:cNvPr id="43" name="텍스트 개체 틀 1"/>
          <p:cNvSpPr txBox="1">
            <a:spLocks/>
          </p:cNvSpPr>
          <p:nvPr/>
        </p:nvSpPr>
        <p:spPr>
          <a:xfrm>
            <a:off x="395536" y="5229780"/>
            <a:ext cx="3960440" cy="215444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ko-KR" altLang="en-US" sz="2800" kern="1200" dirty="0" smtClean="0">
                <a:solidFill>
                  <a:srgbClr val="0B55B5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b="1" dirty="0">
                <a:latin typeface="+mn-ea"/>
              </a:rPr>
              <a:t>TIM, </a:t>
            </a:r>
            <a:r>
              <a:rPr lang="ko-KR" altLang="en-US" sz="1400" b="1" dirty="0">
                <a:latin typeface="+mn-ea"/>
              </a:rPr>
              <a:t>온누리 </a:t>
            </a:r>
            <a:r>
              <a:rPr lang="en-US" altLang="ko-KR" sz="1400" b="1" dirty="0">
                <a:latin typeface="+mn-ea"/>
              </a:rPr>
              <a:t>M</a:t>
            </a:r>
            <a:r>
              <a:rPr lang="ko-KR" altLang="en-US" sz="1400" b="1" dirty="0">
                <a:latin typeface="+mn-ea"/>
              </a:rPr>
              <a:t>미션</a:t>
            </a:r>
            <a:r>
              <a:rPr lang="en-US" altLang="ko-KR" sz="1400" b="1" dirty="0">
                <a:latin typeface="+mn-ea"/>
              </a:rPr>
              <a:t>,</a:t>
            </a:r>
            <a:r>
              <a:rPr lang="ko-KR" altLang="en-US" sz="1400" b="1" dirty="0">
                <a:latin typeface="+mn-ea"/>
              </a:rPr>
              <a:t> 더 멋진 세상</a:t>
            </a:r>
            <a:r>
              <a:rPr lang="en-US" altLang="ko-KR" sz="1400" b="1" dirty="0">
                <a:latin typeface="+mn-ea"/>
              </a:rPr>
              <a:t>,</a:t>
            </a:r>
            <a:r>
              <a:rPr lang="ko-KR" altLang="en-US" sz="1400" b="1" dirty="0">
                <a:latin typeface="+mn-ea"/>
              </a:rPr>
              <a:t> </a:t>
            </a:r>
            <a:r>
              <a:rPr lang="en-US" altLang="ko-KR" sz="1400" b="1" dirty="0">
                <a:latin typeface="+mn-ea"/>
              </a:rPr>
              <a:t>CGN TV </a:t>
            </a:r>
            <a:r>
              <a:rPr lang="ko-KR" altLang="en-US" sz="1400" b="1" dirty="0">
                <a:latin typeface="+mn-ea"/>
              </a:rPr>
              <a:t>등</a:t>
            </a:r>
          </a:p>
        </p:txBody>
      </p:sp>
      <p:sp>
        <p:nvSpPr>
          <p:cNvPr id="44" name="모서리가 둥근 직사각형 43"/>
          <p:cNvSpPr/>
          <p:nvPr/>
        </p:nvSpPr>
        <p:spPr>
          <a:xfrm>
            <a:off x="395536" y="5085184"/>
            <a:ext cx="3888432" cy="432048"/>
          </a:xfrm>
          <a:prstGeom prst="roundRect">
            <a:avLst>
              <a:gd name="adj" fmla="val 4773"/>
            </a:avLst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텍스트 개체 틀 1"/>
          <p:cNvSpPr txBox="1">
            <a:spLocks/>
          </p:cNvSpPr>
          <p:nvPr/>
        </p:nvSpPr>
        <p:spPr>
          <a:xfrm>
            <a:off x="467544" y="2348880"/>
            <a:ext cx="268132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ko-KR" altLang="en-US" sz="2800" kern="1200" dirty="0" smtClean="0">
                <a:solidFill>
                  <a:srgbClr val="0B55B5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온누리교회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자원 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:</a:t>
            </a:r>
            <a:endParaRPr lang="ko-KR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grpSp>
        <p:nvGrpSpPr>
          <p:cNvPr id="46" name="그룹 45"/>
          <p:cNvGrpSpPr/>
          <p:nvPr/>
        </p:nvGrpSpPr>
        <p:grpSpPr>
          <a:xfrm>
            <a:off x="1052960" y="3356992"/>
            <a:ext cx="1502816" cy="1502410"/>
            <a:chOff x="4736174" y="1352599"/>
            <a:chExt cx="1358800" cy="13588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7" name="타원 46"/>
            <p:cNvSpPr/>
            <p:nvPr/>
          </p:nvSpPr>
          <p:spPr>
            <a:xfrm>
              <a:off x="4736174" y="1352599"/>
              <a:ext cx="1358800" cy="13588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타원 4"/>
            <p:cNvSpPr/>
            <p:nvPr/>
          </p:nvSpPr>
          <p:spPr>
            <a:xfrm>
              <a:off x="4935166" y="1551591"/>
              <a:ext cx="960816" cy="96081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2200" kern="1200"/>
            </a:p>
          </p:txBody>
        </p:sp>
      </p:grpSp>
      <p:grpSp>
        <p:nvGrpSpPr>
          <p:cNvPr id="49" name="그룹 48"/>
          <p:cNvGrpSpPr/>
          <p:nvPr/>
        </p:nvGrpSpPr>
        <p:grpSpPr>
          <a:xfrm>
            <a:off x="1989064" y="3429000"/>
            <a:ext cx="1358800" cy="1358800"/>
            <a:chOff x="4736174" y="1352599"/>
            <a:chExt cx="1358800" cy="13588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0" name="타원 49"/>
            <p:cNvSpPr/>
            <p:nvPr/>
          </p:nvSpPr>
          <p:spPr>
            <a:xfrm>
              <a:off x="4736174" y="1352599"/>
              <a:ext cx="1358800" cy="13588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타원 4"/>
            <p:cNvSpPr/>
            <p:nvPr/>
          </p:nvSpPr>
          <p:spPr>
            <a:xfrm>
              <a:off x="4935166" y="1551591"/>
              <a:ext cx="960816" cy="96081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2200" kern="1200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586371" y="3790781"/>
            <a:ext cx="617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선교</a:t>
            </a:r>
            <a:endParaRPr lang="en-US" altLang="ko-K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단체</a:t>
            </a:r>
            <a:endParaRPr lang="en-US" altLang="ko-K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66196" y="3923764"/>
            <a:ext cx="682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교회</a:t>
            </a:r>
            <a:endParaRPr lang="en-US" altLang="ko-K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모서리가 둥근 직사각형 53"/>
          <p:cNvSpPr/>
          <p:nvPr/>
        </p:nvSpPr>
        <p:spPr>
          <a:xfrm>
            <a:off x="251520" y="3284984"/>
            <a:ext cx="4104456" cy="2304256"/>
          </a:xfrm>
          <a:prstGeom prst="roundRect">
            <a:avLst>
              <a:gd name="adj" fmla="val 4773"/>
            </a:avLst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5" name="그룹 54"/>
          <p:cNvGrpSpPr/>
          <p:nvPr/>
        </p:nvGrpSpPr>
        <p:grpSpPr>
          <a:xfrm>
            <a:off x="1043608" y="3356992"/>
            <a:ext cx="1502816" cy="1502410"/>
            <a:chOff x="4736174" y="1352599"/>
            <a:chExt cx="1358800" cy="1358800"/>
          </a:xfrm>
          <a:noFill/>
        </p:grpSpPr>
        <p:sp>
          <p:nvSpPr>
            <p:cNvPr id="56" name="타원 55"/>
            <p:cNvSpPr/>
            <p:nvPr/>
          </p:nvSpPr>
          <p:spPr>
            <a:xfrm>
              <a:off x="4736174" y="1352599"/>
              <a:ext cx="1358800" cy="135880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타원 4"/>
            <p:cNvSpPr/>
            <p:nvPr/>
          </p:nvSpPr>
          <p:spPr>
            <a:xfrm>
              <a:off x="4935166" y="1551591"/>
              <a:ext cx="960816" cy="9608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2200" kern="1200"/>
            </a:p>
          </p:txBody>
        </p:sp>
      </p:grpSp>
      <p:sp>
        <p:nvSpPr>
          <p:cNvPr id="58" name="위쪽 화살표 57"/>
          <p:cNvSpPr/>
          <p:nvPr/>
        </p:nvSpPr>
        <p:spPr>
          <a:xfrm>
            <a:off x="2071144" y="4331040"/>
            <a:ext cx="412624" cy="754144"/>
          </a:xfrm>
          <a:prstGeom prst="up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B55B5"/>
              </a:solidFill>
            </a:endParaRPr>
          </a:p>
        </p:txBody>
      </p:sp>
      <p:pic>
        <p:nvPicPr>
          <p:cNvPr id="59" name="그림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151" y="2981101"/>
            <a:ext cx="2710212" cy="1490087"/>
          </a:xfrm>
          <a:prstGeom prst="rect">
            <a:avLst/>
          </a:prstGeom>
        </p:spPr>
      </p:pic>
      <p:sp>
        <p:nvSpPr>
          <p:cNvPr id="60" name="텍스트 개체 틀 1"/>
          <p:cNvSpPr txBox="1">
            <a:spLocks/>
          </p:cNvSpPr>
          <p:nvPr/>
        </p:nvSpPr>
        <p:spPr>
          <a:xfrm>
            <a:off x="4860032" y="2348880"/>
            <a:ext cx="324036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ko-KR" altLang="en-US" sz="2800" kern="1200" dirty="0" smtClean="0">
                <a:solidFill>
                  <a:srgbClr val="0B55B5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온누리교회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선교지역 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:</a:t>
            </a:r>
            <a:endParaRPr lang="ko-KR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9832" y="227687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OK!</a:t>
            </a:r>
            <a:endParaRPr lang="ko-KR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100392" y="227687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OK?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0244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2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6" presetClass="emph" presetSubtype="0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45" grpId="0"/>
      <p:bldP spid="52" grpId="0"/>
      <p:bldP spid="53" grpId="0"/>
      <p:bldP spid="54" grpId="0" animBg="1"/>
      <p:bldP spid="58" grpId="0" animBg="1"/>
      <p:bldP spid="60" grpId="0"/>
      <p:bldP spid="3" grpId="0"/>
      <p:bldP spid="3" grpId="1"/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302433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내용 개체 틀 3"/>
          <p:cNvSpPr txBox="1">
            <a:spLocks noGrp="1"/>
          </p:cNvSpPr>
          <p:nvPr>
            <p:ph idx="1"/>
          </p:nvPr>
        </p:nvSpPr>
        <p:spPr>
          <a:xfrm>
            <a:off x="3923928" y="1844824"/>
            <a:ext cx="5112568" cy="357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400" spc="-80" dirty="0" smtClean="0">
                <a:latin typeface="+mj-ea"/>
                <a:ea typeface="+mj-ea"/>
              </a:rPr>
              <a:t> </a:t>
            </a:r>
            <a:r>
              <a:rPr lang="en-US" altLang="ko-KR" sz="2400" spc="-80" dirty="0" smtClean="0">
                <a:latin typeface="+mj-ea"/>
                <a:ea typeface="+mj-ea"/>
              </a:rPr>
              <a:t>“</a:t>
            </a:r>
            <a:r>
              <a:rPr lang="ko-KR" altLang="en-US" sz="2400" spc="-80" dirty="0" smtClean="0">
                <a:latin typeface="+mj-ea"/>
                <a:ea typeface="+mj-ea"/>
              </a:rPr>
              <a:t>개별적 선교를 넘어 </a:t>
            </a:r>
            <a:r>
              <a:rPr lang="ko-KR" altLang="en-US" sz="2400" spc="-80" dirty="0" err="1" smtClean="0">
                <a:latin typeface="+mj-ea"/>
                <a:ea typeface="+mj-ea"/>
              </a:rPr>
              <a:t>팀단위</a:t>
            </a:r>
            <a:r>
              <a:rPr lang="ko-KR" altLang="en-US" sz="2400" spc="-80" dirty="0" smtClean="0">
                <a:latin typeface="+mj-ea"/>
                <a:ea typeface="+mj-ea"/>
              </a:rPr>
              <a:t> 선교로</a:t>
            </a:r>
            <a:r>
              <a:rPr kumimoji="0" lang="en-US" altLang="ko-KR" sz="2400" spc="-80" dirty="0" smtClean="0">
                <a:latin typeface="+mj-ea"/>
                <a:ea typeface="+mj-ea"/>
              </a:rPr>
              <a:t>”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ko-KR" sz="1300" spc="-80" dirty="0" smtClean="0">
              <a:latin typeface="나눔고딕" pitchFamily="50" charset="-127"/>
              <a:ea typeface="나눔고딕" pitchFamily="50" charset="-127"/>
            </a:endParaRP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ko-KR" sz="1300" spc="-80" dirty="0">
              <a:latin typeface="나눔고딕" pitchFamily="50" charset="-127"/>
              <a:ea typeface="나눔고딕" pitchFamily="50" charset="-127"/>
            </a:endParaRPr>
          </a:p>
          <a:p>
            <a:pPr marL="457200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sz="2400" spc="-80" dirty="0" smtClean="0">
                <a:latin typeface="+mj-ea"/>
                <a:ea typeface="+mj-ea"/>
              </a:rPr>
              <a:t>융합선교</a:t>
            </a:r>
            <a:endParaRPr lang="en-US" altLang="ko-KR" sz="2400" spc="-80" dirty="0">
              <a:latin typeface="+mj-ea"/>
              <a:ea typeface="+mj-ea"/>
            </a:endParaRP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sz="2000" spc="-80" dirty="0" smtClean="0">
                <a:latin typeface="+mj-ea"/>
                <a:ea typeface="+mj-ea"/>
              </a:rPr>
              <a:t>     전선교 채널의 융합을 통한 시너지 효과</a:t>
            </a:r>
            <a:endParaRPr lang="en-US" altLang="ko-KR" sz="2000" spc="-80" dirty="0" smtClean="0">
              <a:latin typeface="+mj-ea"/>
              <a:ea typeface="+mj-ea"/>
            </a:endParaRPr>
          </a:p>
          <a:p>
            <a:pPr marL="457200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en-US" altLang="ko-KR" sz="2400" spc="-80" dirty="0">
              <a:latin typeface="+mj-ea"/>
              <a:ea typeface="+mj-ea"/>
            </a:endParaRPr>
          </a:p>
          <a:p>
            <a:pPr marL="457200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 startAt="2"/>
              <a:defRPr/>
            </a:pPr>
            <a:r>
              <a:rPr lang="ko-KR" altLang="en-US" sz="2400" spc="-80" dirty="0" smtClean="0">
                <a:latin typeface="+mj-ea"/>
                <a:ea typeface="+mj-ea"/>
              </a:rPr>
              <a:t>계획적 선교사 </a:t>
            </a:r>
            <a:r>
              <a:rPr lang="ko-KR" altLang="en-US" sz="2400" spc="-80" dirty="0" err="1" smtClean="0">
                <a:latin typeface="+mj-ea"/>
                <a:ea typeface="+mj-ea"/>
              </a:rPr>
              <a:t>파송</a:t>
            </a:r>
            <a:endParaRPr lang="en-US" altLang="ko-KR" sz="2400" spc="-80" dirty="0" smtClean="0">
              <a:latin typeface="+mj-ea"/>
              <a:ea typeface="+mj-ea"/>
            </a:endParaRPr>
          </a:p>
          <a:p>
            <a:pPr marL="0" lvl="1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 sz="2400" spc="-80" dirty="0" smtClean="0">
                <a:latin typeface="+mj-ea"/>
                <a:ea typeface="+mj-ea"/>
              </a:rPr>
              <a:t>    </a:t>
            </a:r>
            <a:r>
              <a:rPr lang="ko-KR" altLang="en-US" sz="2000" b="1" dirty="0" err="1" smtClean="0"/>
              <a:t>종족별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지역별 중장기 선교계획에 </a:t>
            </a:r>
            <a:endParaRPr lang="en-US" altLang="ko-KR" sz="2000" b="1" dirty="0" smtClean="0"/>
          </a:p>
          <a:p>
            <a:pPr marL="0" lvl="1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 sz="2000" b="1" dirty="0"/>
              <a:t> </a:t>
            </a:r>
            <a:r>
              <a:rPr lang="en-US" altLang="ko-KR" sz="2000" b="1" dirty="0" smtClean="0"/>
              <a:t>    </a:t>
            </a:r>
            <a:r>
              <a:rPr lang="ko-KR" altLang="en-US" sz="2000" b="1" dirty="0" smtClean="0"/>
              <a:t>따른 선교사 </a:t>
            </a:r>
            <a:r>
              <a:rPr lang="ko-KR" altLang="en-US" sz="2000" b="1" dirty="0" err="1"/>
              <a:t>파송</a:t>
            </a:r>
            <a:endParaRPr lang="ko-KR" altLang="en-US" sz="2000" b="1" dirty="0"/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ko-KR" sz="2000" spc="-80" dirty="0">
              <a:latin typeface="+mj-ea"/>
              <a:ea typeface="+mj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7744" y="332656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err="1" smtClean="0">
                <a:latin typeface="+mj-ea"/>
                <a:ea typeface="+mj-ea"/>
              </a:rPr>
              <a:t>온누리선교</a:t>
            </a:r>
            <a:r>
              <a:rPr lang="ko-KR" altLang="en-US" sz="3600" b="1" dirty="0" smtClean="0">
                <a:latin typeface="+mj-ea"/>
                <a:ea typeface="+mj-ea"/>
              </a:rPr>
              <a:t> </a:t>
            </a:r>
            <a:r>
              <a:rPr lang="en-US" altLang="ko-KR" sz="3600" b="1" dirty="0" smtClean="0">
                <a:latin typeface="+mj-ea"/>
                <a:ea typeface="+mj-ea"/>
              </a:rPr>
              <a:t>2</a:t>
            </a:r>
            <a:r>
              <a:rPr lang="ko-KR" altLang="en-US" sz="3600" b="1" dirty="0" smtClean="0">
                <a:latin typeface="+mj-ea"/>
                <a:ea typeface="+mj-ea"/>
              </a:rPr>
              <a:t>기 방향</a:t>
            </a:r>
            <a:endParaRPr lang="ko-KR" altLang="en-US" sz="36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2400865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364115" cy="825599"/>
          </a:xfrm>
          <a:solidFill>
            <a:schemeClr val="bg1">
              <a:alpha val="10196"/>
            </a:schemeClr>
          </a:solidFill>
        </p:spPr>
        <p:txBody>
          <a:bodyPr/>
          <a:lstStyle/>
          <a:p>
            <a:r>
              <a:rPr kumimoji="1" lang="en-US" altLang="ko-KR" b="1" dirty="0">
                <a:latin typeface="+mj-ea"/>
                <a:ea typeface="+mj-ea"/>
              </a:rPr>
              <a:t> </a:t>
            </a:r>
            <a:r>
              <a:rPr kumimoji="1" lang="en-US" altLang="ko-KR" b="1" dirty="0" smtClean="0">
                <a:latin typeface="+mj-ea"/>
                <a:ea typeface="+mj-ea"/>
              </a:rPr>
              <a:t>       </a:t>
            </a:r>
            <a:r>
              <a:rPr kumimoji="1" lang="ko-KR" altLang="en-US" b="1" dirty="0" smtClean="0">
                <a:latin typeface="+mj-ea"/>
                <a:ea typeface="+mj-ea"/>
              </a:rPr>
              <a:t> 융합선교의 정의</a:t>
            </a:r>
            <a:endParaRPr kumimoji="1" lang="ko-KR" altLang="en-US" b="1" dirty="0">
              <a:latin typeface="+mj-ea"/>
              <a:ea typeface="+mj-ea"/>
            </a:endParaRPr>
          </a:p>
        </p:txBody>
      </p:sp>
      <p:sp>
        <p:nvSpPr>
          <p:cNvPr id="10" name="텍스트 개체 틀 1"/>
          <p:cNvSpPr txBox="1">
            <a:spLocks/>
          </p:cNvSpPr>
          <p:nvPr/>
        </p:nvSpPr>
        <p:spPr>
          <a:xfrm>
            <a:off x="1806406" y="1376072"/>
            <a:ext cx="6400709" cy="34932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ko-KR" altLang="en-US" sz="2800" kern="1200" dirty="0" smtClean="0">
                <a:solidFill>
                  <a:srgbClr val="0B55B5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ko-KR" altLang="en-US" sz="2500" b="1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ko-KR" altLang="en-US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융합선교</a:t>
            </a:r>
            <a:r>
              <a:rPr lang="en-US" altLang="ko-KR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(Convergence Mission)</a:t>
            </a:r>
          </a:p>
          <a:p>
            <a:pPr marL="0" indent="0">
              <a:buNone/>
            </a:pPr>
            <a:endParaRPr lang="en-US" altLang="ko-KR" sz="1800" b="1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224028" lvl="1" indent="0">
              <a:buNone/>
            </a:pPr>
            <a:r>
              <a:rPr lang="ko-KR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각 교회와 선교단체</a:t>
            </a:r>
            <a:r>
              <a:rPr lang="en-US" altLang="ko-K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,</a:t>
            </a:r>
            <a:r>
              <a:rPr lang="ko-KR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선교사들</a:t>
            </a:r>
            <a:r>
              <a:rPr lang="ko-KR" altLang="en-US" sz="2200" dirty="0">
                <a:latin typeface="+mn-ea"/>
              </a:rPr>
              <a:t>이 </a:t>
            </a:r>
            <a:endParaRPr lang="en-US" altLang="ko-KR" sz="2200" dirty="0">
              <a:latin typeface="+mn-ea"/>
            </a:endParaRPr>
          </a:p>
          <a:p>
            <a:pPr marL="224028" lvl="1" indent="0">
              <a:buNone/>
            </a:pPr>
            <a:r>
              <a:rPr lang="ko-KR" altLang="en-US" sz="2200" dirty="0">
                <a:latin typeface="+mn-ea"/>
              </a:rPr>
              <a:t>서로의 </a:t>
            </a:r>
            <a:r>
              <a:rPr lang="ko-KR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경계를 넘어</a:t>
            </a:r>
            <a:r>
              <a:rPr lang="ko-KR" altLang="en-US" sz="2200" dirty="0">
                <a:latin typeface="+mn-ea"/>
              </a:rPr>
              <a:t> </a:t>
            </a:r>
            <a:endParaRPr lang="en-US" altLang="ko-KR" sz="2200" dirty="0">
              <a:latin typeface="+mn-ea"/>
            </a:endParaRPr>
          </a:p>
          <a:p>
            <a:pPr marL="224028" lvl="1" indent="0">
              <a:buNone/>
            </a:pPr>
            <a:r>
              <a:rPr lang="ko-KR" altLang="en-US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선교지</a:t>
            </a:r>
            <a:r>
              <a:rPr lang="ko-KR" altLang="en-US" sz="2200" u="sng" dirty="0">
                <a:solidFill>
                  <a:srgbClr val="FF0000"/>
                </a:solidFill>
                <a:latin typeface="+mn-ea"/>
              </a:rPr>
              <a:t>의</a:t>
            </a:r>
            <a:r>
              <a:rPr lang="ko-KR" altLang="en-US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필요</a:t>
            </a:r>
            <a:r>
              <a:rPr lang="ko-KR" altLang="en-US" sz="2200" u="sng" dirty="0">
                <a:solidFill>
                  <a:srgbClr val="FF0000"/>
                </a:solidFill>
                <a:latin typeface="+mn-ea"/>
              </a:rPr>
              <a:t>와 </a:t>
            </a:r>
            <a:r>
              <a:rPr lang="ko-KR" altLang="en-US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목표를</a:t>
            </a:r>
            <a:r>
              <a:rPr lang="ko-KR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ko-KR" altLang="en-US" sz="2200" dirty="0">
                <a:latin typeface="+mn-ea"/>
              </a:rPr>
              <a:t>위해</a:t>
            </a:r>
            <a:r>
              <a:rPr lang="ko-KR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함께 협력하고</a:t>
            </a:r>
            <a:endParaRPr lang="en-US" altLang="ko-K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224028" lvl="1" indent="0">
              <a:buNone/>
            </a:pPr>
            <a:r>
              <a:rPr lang="ko-KR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서로의 자원을 집중</a:t>
            </a:r>
            <a:r>
              <a:rPr lang="ko-KR" altLang="en-US" sz="2200" dirty="0">
                <a:latin typeface="+mn-ea"/>
              </a:rPr>
              <a:t>함으로 </a:t>
            </a:r>
            <a:r>
              <a:rPr lang="ko-KR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시너지를 </a:t>
            </a:r>
            <a:r>
              <a:rPr lang="ko-KR" altLang="en-US" sz="2200" dirty="0">
                <a:latin typeface="+mn-ea"/>
              </a:rPr>
              <a:t>창출하는 </a:t>
            </a:r>
            <a:r>
              <a:rPr lang="ko-KR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선교</a:t>
            </a:r>
            <a:endParaRPr lang="en-US" altLang="ko-K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224028" lvl="1" indent="0">
              <a:buNone/>
            </a:pPr>
            <a:endParaRPr lang="en-US" altLang="ko-K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224028" lvl="1" indent="0">
              <a:buNone/>
            </a:pPr>
            <a:r>
              <a:rPr lang="ko-KR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계획적 선교</a:t>
            </a:r>
            <a:r>
              <a:rPr lang="en-US" altLang="ko-K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/ </a:t>
            </a:r>
            <a:r>
              <a:rPr lang="ko-KR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팀 단위 선교 </a:t>
            </a:r>
            <a:r>
              <a:rPr lang="en-US" altLang="ko-K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/ </a:t>
            </a:r>
            <a:r>
              <a:rPr lang="ko-KR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협력 선교</a:t>
            </a:r>
            <a:endParaRPr lang="en-US" altLang="ko-K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6799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>
          <a:xfrm>
            <a:off x="2008056" y="188640"/>
            <a:ext cx="6364115" cy="825599"/>
          </a:xfrm>
        </p:spPr>
        <p:txBody>
          <a:bodyPr/>
          <a:lstStyle/>
          <a:p>
            <a:r>
              <a:rPr kumimoji="1" lang="en-US" altLang="ko-KR" dirty="0"/>
              <a:t> </a:t>
            </a:r>
            <a:r>
              <a:rPr kumimoji="1" lang="en-US" altLang="ko-KR" dirty="0" smtClean="0"/>
              <a:t>         </a:t>
            </a:r>
            <a:r>
              <a:rPr kumimoji="1" lang="ko-KR" altLang="en-US" sz="4000" b="1" dirty="0" smtClean="0"/>
              <a:t>융합선교 과정</a:t>
            </a:r>
            <a:endParaRPr kumimoji="1" lang="ko-KR" altLang="en-US" sz="4000" b="1" dirty="0"/>
          </a:p>
        </p:txBody>
      </p:sp>
      <p:graphicFrame>
        <p:nvGraphicFramePr>
          <p:cNvPr id="14" name="다이어그램 13"/>
          <p:cNvGraphicFramePr/>
          <p:nvPr>
            <p:extLst>
              <p:ext uri="{D42A27DB-BD31-4B8C-83A1-F6EECF244321}">
                <p14:modId xmlns:p14="http://schemas.microsoft.com/office/powerpoint/2010/main" val="1547865583"/>
              </p:ext>
            </p:extLst>
          </p:nvPr>
        </p:nvGraphicFramePr>
        <p:xfrm>
          <a:off x="1657183" y="1347866"/>
          <a:ext cx="5643568" cy="454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2"/>
          <p:cNvSpPr txBox="1"/>
          <p:nvPr/>
        </p:nvSpPr>
        <p:spPr>
          <a:xfrm>
            <a:off x="1939846" y="1789104"/>
            <a:ext cx="288814" cy="359483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ko-KR" altLang="en-US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5"/>
          <p:cNvSpPr txBox="1"/>
          <p:nvPr/>
        </p:nvSpPr>
        <p:spPr>
          <a:xfrm>
            <a:off x="2258640" y="2847895"/>
            <a:ext cx="207242" cy="359483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ko-KR" altLang="en-US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6"/>
          <p:cNvSpPr txBox="1"/>
          <p:nvPr/>
        </p:nvSpPr>
        <p:spPr>
          <a:xfrm>
            <a:off x="2258640" y="3956252"/>
            <a:ext cx="207242" cy="359483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ko-KR" altLang="en-US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7"/>
          <p:cNvSpPr txBox="1"/>
          <p:nvPr/>
        </p:nvSpPr>
        <p:spPr>
          <a:xfrm>
            <a:off x="1903751" y="4985735"/>
            <a:ext cx="210091" cy="359483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ko-KR" altLang="en-US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739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3343D52-C325-433D-A67A-9A52EDA8B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A0BBBBE-9400-4839-8163-C3F94F522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>
                                            <p:graphicEl>
                                              <a:dgm id="{0A0BBBBE-9400-4839-8163-C3F94F522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B1156C8-9211-444D-AD0C-2F5B216EC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>
                                            <p:graphicEl>
                                              <a:dgm id="{8B1156C8-9211-444D-AD0C-2F5B216EC0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A98853E-8D3D-4A45-9225-D533C2B02E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>
                                            <p:graphicEl>
                                              <a:dgm id="{5A98853E-8D3D-4A45-9225-D533C2B02E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1AD6C12-1CFF-420A-AAB7-B068DF0C1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graphicEl>
                                              <a:dgm id="{C1AD6C12-1CFF-420A-AAB7-B068DF0C1E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C8B3D4C-BCB1-4DB9-88D0-66D8764108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>
                                            <p:graphicEl>
                                              <a:dgm id="{2C8B3D4C-BCB1-4DB9-88D0-66D8764108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0756680-A52E-4357-9E3A-4B3FC9090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>
                                            <p:graphicEl>
                                              <a:dgm id="{F0756680-A52E-4357-9E3A-4B3FC9090A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672021F-B7A7-4B61-B539-7C82120A9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>
                                            <p:graphicEl>
                                              <a:dgm id="{1672021F-B7A7-4B61-B539-7C82120A92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9AEF884-181F-4268-AB2A-349184D503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>
                                            <p:graphicEl>
                                              <a:dgm id="{D9AEF884-181F-4268-AB2A-349184D503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2"/>
          </p:nvPr>
        </p:nvSpPr>
        <p:spPr>
          <a:xfrm>
            <a:off x="1547664" y="620688"/>
            <a:ext cx="7108320" cy="430887"/>
          </a:xfrm>
        </p:spPr>
        <p:txBody>
          <a:bodyPr/>
          <a:lstStyle/>
          <a:p>
            <a:pPr marL="0" indent="0">
              <a:buNone/>
            </a:pPr>
            <a:r>
              <a:rPr lang="ko-KR" altLang="en-US" b="1" dirty="0" smtClean="0">
                <a:latin typeface="+mn-ea"/>
                <a:ea typeface="+mn-ea"/>
              </a:rPr>
              <a:t>새 방향에 따른 </a:t>
            </a:r>
            <a:r>
              <a:rPr lang="ko-KR" altLang="en-US" dirty="0" smtClean="0">
                <a:latin typeface="+mn-ea"/>
                <a:ea typeface="+mn-ea"/>
              </a:rPr>
              <a:t>선교지 분석</a:t>
            </a:r>
            <a:endParaRPr lang="ko-KR" altLang="en-US" b="1" dirty="0">
              <a:latin typeface="+mn-ea"/>
              <a:ea typeface="+mn-ea"/>
            </a:endParaRPr>
          </a:p>
        </p:txBody>
      </p:sp>
      <p:graphicFrame>
        <p:nvGraphicFramePr>
          <p:cNvPr id="18" name="다이어그램 17"/>
          <p:cNvGraphicFramePr/>
          <p:nvPr>
            <p:extLst>
              <p:ext uri="{D42A27DB-BD31-4B8C-83A1-F6EECF244321}">
                <p14:modId xmlns:p14="http://schemas.microsoft.com/office/powerpoint/2010/main" val="4049129189"/>
              </p:ext>
            </p:extLst>
          </p:nvPr>
        </p:nvGraphicFramePr>
        <p:xfrm>
          <a:off x="2530994" y="3501008"/>
          <a:ext cx="3745038" cy="3024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위쪽 화살표 26"/>
          <p:cNvSpPr/>
          <p:nvPr/>
        </p:nvSpPr>
        <p:spPr>
          <a:xfrm rot="5400000" flipH="1">
            <a:off x="2301615" y="4455563"/>
            <a:ext cx="412625" cy="576064"/>
          </a:xfrm>
          <a:prstGeom prst="up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395536" y="3925239"/>
            <a:ext cx="1712456" cy="1693702"/>
            <a:chOff x="179512" y="3306068"/>
            <a:chExt cx="1928480" cy="1743828"/>
          </a:xfrm>
        </p:grpSpPr>
        <p:sp>
          <p:nvSpPr>
            <p:cNvPr id="26" name="텍스트 개체 틀 1"/>
            <p:cNvSpPr txBox="1">
              <a:spLocks/>
            </p:cNvSpPr>
            <p:nvPr/>
          </p:nvSpPr>
          <p:spPr>
            <a:xfrm>
              <a:off x="283849" y="3778928"/>
              <a:ext cx="1824143" cy="69714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lang="ko-KR" altLang="en-US" sz="2800" kern="1200" dirty="0" smtClean="0">
                  <a:solidFill>
                    <a:srgbClr val="0B55B5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altLang="ko-KR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75</a:t>
              </a:r>
              <a:r>
                <a:rPr lang="ko-KR" alt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개국</a:t>
              </a:r>
              <a:endPara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endParaRP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altLang="ko-KR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917</a:t>
              </a:r>
              <a:r>
                <a:rPr lang="ko-KR" alt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명 선교사</a:t>
              </a:r>
              <a:endPara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9" name="모서리가 둥근 직사각형 8"/>
            <p:cNvSpPr/>
            <p:nvPr/>
          </p:nvSpPr>
          <p:spPr>
            <a:xfrm>
              <a:off x="179512" y="3306068"/>
              <a:ext cx="1928480" cy="1743828"/>
            </a:xfrm>
            <a:prstGeom prst="roundRect">
              <a:avLst>
                <a:gd name="adj" fmla="val 6912"/>
              </a:avLst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" name="위쪽 화살표 9"/>
          <p:cNvSpPr/>
          <p:nvPr/>
        </p:nvSpPr>
        <p:spPr>
          <a:xfrm rot="5400000" flipH="1">
            <a:off x="6195314" y="4509121"/>
            <a:ext cx="412625" cy="576064"/>
          </a:xfrm>
          <a:prstGeom prst="up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6964000" y="4005063"/>
            <a:ext cx="1784464" cy="1664003"/>
            <a:chOff x="6444208" y="3356194"/>
            <a:chExt cx="1928480" cy="1743828"/>
          </a:xfrm>
        </p:grpSpPr>
        <p:sp>
          <p:nvSpPr>
            <p:cNvPr id="11" name="모서리가 둥근 직사각형 10"/>
            <p:cNvSpPr/>
            <p:nvPr/>
          </p:nvSpPr>
          <p:spPr>
            <a:xfrm>
              <a:off x="6444208" y="3356194"/>
              <a:ext cx="1928480" cy="1743828"/>
            </a:xfrm>
            <a:prstGeom prst="roundRect">
              <a:avLst>
                <a:gd name="adj" fmla="val 6912"/>
              </a:avLst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텍스트 개체 틀 1"/>
            <p:cNvSpPr txBox="1">
              <a:spLocks/>
            </p:cNvSpPr>
            <p:nvPr/>
          </p:nvSpPr>
          <p:spPr>
            <a:xfrm>
              <a:off x="6548544" y="3658044"/>
              <a:ext cx="1719808" cy="96762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lang="ko-KR" altLang="en-US" sz="2800" kern="1200" dirty="0" smtClean="0">
                  <a:solidFill>
                    <a:srgbClr val="0B55B5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+mj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ko-KR" alt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중장기 전략에 따른 사역대상선정</a:t>
              </a:r>
              <a:endPara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1560" y="2276872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선교연구소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,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외부 리서치 기관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,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지역 리더 등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활용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703" y="2996952"/>
            <a:ext cx="1080120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현 황</a:t>
            </a:r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9932" y="2996952"/>
            <a:ext cx="1080120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분 석</a:t>
            </a:r>
            <a:endParaRPr lang="ko-KR" altLang="en-US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04225" y="2996952"/>
            <a:ext cx="1304012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계획적선</a:t>
            </a:r>
            <a:r>
              <a:rPr lang="ko-KR" alt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교</a:t>
            </a:r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983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27" grpId="0" animBg="1"/>
      <p:bldP spid="10" grpId="0" animBg="1"/>
      <p:bldP spid="7" grpId="0"/>
      <p:bldP spid="8" grpId="0" animBg="1"/>
      <p:bldP spid="17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2"/>
          </p:nvPr>
        </p:nvSpPr>
        <p:spPr>
          <a:xfrm>
            <a:off x="1547664" y="620688"/>
            <a:ext cx="7108320" cy="430887"/>
          </a:xfrm>
        </p:spPr>
        <p:txBody>
          <a:bodyPr/>
          <a:lstStyle/>
          <a:p>
            <a:pPr marL="0" indent="0">
              <a:buNone/>
            </a:pPr>
            <a:r>
              <a:rPr lang="ko-KR" altLang="en-US" dirty="0" smtClean="0">
                <a:latin typeface="+mn-ea"/>
                <a:ea typeface="+mn-ea"/>
              </a:rPr>
              <a:t>중장기 계획에 따른 계획적 선교사 </a:t>
            </a:r>
            <a:r>
              <a:rPr lang="ko-KR" altLang="en-US" dirty="0" err="1" smtClean="0">
                <a:latin typeface="+mn-ea"/>
                <a:ea typeface="+mn-ea"/>
              </a:rPr>
              <a:t>파송</a:t>
            </a:r>
            <a:endParaRPr lang="ko-KR" altLang="en-US" b="1" dirty="0">
              <a:latin typeface="+mn-ea"/>
              <a:ea typeface="+mn-ea"/>
            </a:endParaRPr>
          </a:p>
        </p:txBody>
      </p:sp>
      <p:graphicFrame>
        <p:nvGraphicFramePr>
          <p:cNvPr id="3" name="다이어그램 2"/>
          <p:cNvGraphicFramePr/>
          <p:nvPr>
            <p:extLst>
              <p:ext uri="{D42A27DB-BD31-4B8C-83A1-F6EECF244321}">
                <p14:modId xmlns:p14="http://schemas.microsoft.com/office/powerpoint/2010/main" val="4173465201"/>
              </p:ext>
            </p:extLst>
          </p:nvPr>
        </p:nvGraphicFramePr>
        <p:xfrm>
          <a:off x="1331640" y="2389336"/>
          <a:ext cx="65527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70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83893CF-1E04-477E-915B-5F1A3B1F1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B4BF55-CE19-4E16-A05A-A102C404AB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BA4BE8-A6DE-4C3A-9704-A617CB756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1BA576-0270-46A2-ACDD-90CD373FA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818186C-4504-493D-BA60-B67694461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0E7423-FA67-4B50-BAF4-3E35B23EA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7AB233-9939-43E5-B7E5-66F01D748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FD6811-DA81-438A-B7D7-57DD1A1EE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DD1C87-3863-4BDD-A026-A1E0F338E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EC85DE-82DD-44E6-9929-F3A828307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4366268" cy="3445353"/>
          </a:xfrm>
          <a:prstGeom prst="rect">
            <a:avLst/>
          </a:prstGeom>
          <a:ln w="28575">
            <a:solidFill>
              <a:srgbClr val="B4BE94"/>
            </a:solidFill>
            <a:prstDash val="solid"/>
          </a:ln>
        </p:spPr>
      </p:pic>
      <p:sp>
        <p:nvSpPr>
          <p:cNvPr id="7" name="제목 1"/>
          <p:cNvSpPr txBox="1">
            <a:spLocks/>
          </p:cNvSpPr>
          <p:nvPr/>
        </p:nvSpPr>
        <p:spPr bwMode="auto">
          <a:xfrm>
            <a:off x="323528" y="443871"/>
            <a:ext cx="7776864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sz="3600" b="1" dirty="0" smtClean="0">
                <a:latin typeface="+mj-ea"/>
              </a:rPr>
              <a:t>선교의 </a:t>
            </a:r>
            <a:r>
              <a:rPr lang="ko-KR" altLang="en-US" sz="3600" b="1" dirty="0" err="1" smtClean="0">
                <a:latin typeface="+mj-ea"/>
              </a:rPr>
              <a:t>기초위에</a:t>
            </a:r>
            <a:r>
              <a:rPr lang="ko-KR" altLang="en-US" sz="3600" b="1" dirty="0" smtClean="0">
                <a:latin typeface="+mj-ea"/>
              </a:rPr>
              <a:t> 세워진 </a:t>
            </a:r>
            <a:r>
              <a:rPr lang="ko-KR" altLang="en-US" sz="3600" b="1" dirty="0" err="1" smtClean="0">
                <a:latin typeface="+mj-ea"/>
              </a:rPr>
              <a:t>온누리</a:t>
            </a:r>
            <a:r>
              <a:rPr lang="ko-KR" altLang="en-US" sz="3600" b="1" dirty="0" smtClean="0">
                <a:latin typeface="+mj-ea"/>
              </a:rPr>
              <a:t> 교회</a:t>
            </a:r>
            <a:endParaRPr lang="ko-KR" altLang="en-US" sz="3600" b="1" dirty="0">
              <a:latin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964488" y="0"/>
            <a:ext cx="179512" cy="915566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1F497D">
                  <a:lumMod val="50000"/>
                </a:srgbClr>
              </a:solidFill>
            </a:endParaRPr>
          </a:p>
        </p:txBody>
      </p:sp>
      <p:pic>
        <p:nvPicPr>
          <p:cNvPr id="8" name="그림 7" descr="머릿돌사진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628800"/>
            <a:ext cx="2160240" cy="23114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직사각형 9"/>
          <p:cNvSpPr/>
          <p:nvPr/>
        </p:nvSpPr>
        <p:spPr>
          <a:xfrm>
            <a:off x="5470624" y="4293096"/>
            <a:ext cx="2736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dirty="0">
                <a:solidFill>
                  <a:prstClr val="black"/>
                </a:solidFill>
                <a:latin typeface="+mj-lt"/>
                <a:ea typeface="HY강B" panose="02030600000101010101" pitchFamily="18" charset="-127"/>
              </a:rPr>
              <a:t>모든 민족에게 복음을 </a:t>
            </a:r>
            <a:endParaRPr lang="en-US" altLang="ko-KR" sz="2000" b="1" dirty="0">
              <a:solidFill>
                <a:prstClr val="black"/>
              </a:solidFill>
              <a:latin typeface="+mj-lt"/>
              <a:ea typeface="HY강B" panose="02030600000101010101" pitchFamily="18" charset="-127"/>
            </a:endParaRPr>
          </a:p>
          <a:p>
            <a:pPr algn="ctr"/>
            <a:r>
              <a:rPr lang="ko-KR" altLang="en-US" sz="2000" b="1" dirty="0">
                <a:solidFill>
                  <a:prstClr val="black"/>
                </a:solidFill>
                <a:latin typeface="+mj-lt"/>
                <a:ea typeface="HY강B" panose="02030600000101010101" pitchFamily="18" charset="-127"/>
              </a:rPr>
              <a:t>모든 종족에게 </a:t>
            </a:r>
            <a:r>
              <a:rPr lang="ko-KR" altLang="en-US" sz="2000" b="1" dirty="0" smtClean="0">
                <a:solidFill>
                  <a:prstClr val="black"/>
                </a:solidFill>
                <a:latin typeface="+mj-lt"/>
                <a:ea typeface="HY강B" panose="02030600000101010101" pitchFamily="18" charset="-127"/>
              </a:rPr>
              <a:t>교회를</a:t>
            </a:r>
            <a:endParaRPr lang="en-US" altLang="ko-KR" sz="2000" b="1" dirty="0" smtClean="0">
              <a:solidFill>
                <a:prstClr val="black"/>
              </a:solidFill>
              <a:latin typeface="+mj-lt"/>
              <a:ea typeface="HY강B" panose="02030600000101010101" pitchFamily="18" charset="-127"/>
            </a:endParaRPr>
          </a:p>
          <a:p>
            <a:pPr algn="ctr"/>
            <a:r>
              <a:rPr lang="en-US" altLang="ko-KR" sz="2000" b="1" dirty="0" smtClean="0">
                <a:solidFill>
                  <a:prstClr val="black"/>
                </a:solidFill>
                <a:latin typeface="+mj-lt"/>
                <a:ea typeface="HY강B" panose="02030600000101010101" pitchFamily="18" charset="-127"/>
              </a:rPr>
              <a:t>(</a:t>
            </a:r>
            <a:r>
              <a:rPr lang="ko-KR" altLang="en-US" sz="2000" b="1" dirty="0" smtClean="0">
                <a:solidFill>
                  <a:prstClr val="black"/>
                </a:solidFill>
                <a:latin typeface="+mj-lt"/>
                <a:ea typeface="HY강B" panose="02030600000101010101" pitchFamily="18" charset="-127"/>
              </a:rPr>
              <a:t>마</a:t>
            </a:r>
            <a:r>
              <a:rPr lang="en-US" altLang="ko-KR" sz="2000" b="1" dirty="0" smtClean="0">
                <a:solidFill>
                  <a:prstClr val="black"/>
                </a:solidFill>
                <a:latin typeface="+mj-lt"/>
                <a:ea typeface="HY강B" panose="02030600000101010101" pitchFamily="18" charset="-127"/>
              </a:rPr>
              <a:t>28:19-20)</a:t>
            </a:r>
            <a:endParaRPr lang="ko-KR" altLang="en-US" sz="2000" b="1" dirty="0">
              <a:solidFill>
                <a:prstClr val="black"/>
              </a:solidFill>
              <a:latin typeface="+mj-lt"/>
              <a:ea typeface="HY강B" panose="0203060000010101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230264" y="5652537"/>
            <a:ext cx="4608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>
                <a:solidFill>
                  <a:prstClr val="black"/>
                </a:solidFill>
                <a:latin typeface="+mj-lt"/>
                <a:ea typeface="HY강B" panose="02030600000101010101" pitchFamily="18" charset="-127"/>
              </a:rPr>
              <a:t>1985</a:t>
            </a:r>
            <a:r>
              <a:rPr lang="ko-KR" altLang="en-US" sz="3200" dirty="0">
                <a:solidFill>
                  <a:prstClr val="black"/>
                </a:solidFill>
                <a:latin typeface="+mj-lt"/>
                <a:ea typeface="HY강B" panose="02030600000101010101" pitchFamily="18" charset="-127"/>
              </a:rPr>
              <a:t>년 </a:t>
            </a:r>
            <a:r>
              <a:rPr lang="en-US" altLang="ko-KR" sz="3200" dirty="0">
                <a:solidFill>
                  <a:prstClr val="black"/>
                </a:solidFill>
                <a:latin typeface="+mj-lt"/>
                <a:ea typeface="HY강B" panose="02030600000101010101" pitchFamily="18" charset="-127"/>
              </a:rPr>
              <a:t>10</a:t>
            </a:r>
            <a:r>
              <a:rPr lang="ko-KR" altLang="en-US" sz="3200" dirty="0">
                <a:solidFill>
                  <a:prstClr val="black"/>
                </a:solidFill>
                <a:latin typeface="+mj-lt"/>
                <a:ea typeface="HY강B" panose="02030600000101010101" pitchFamily="18" charset="-127"/>
              </a:rPr>
              <a:t>월 </a:t>
            </a:r>
            <a:r>
              <a:rPr lang="en-US" altLang="ko-KR" sz="3200" dirty="0">
                <a:solidFill>
                  <a:prstClr val="black"/>
                </a:solidFill>
                <a:latin typeface="+mj-lt"/>
                <a:ea typeface="HY강B" panose="02030600000101010101" pitchFamily="18" charset="-127"/>
              </a:rPr>
              <a:t>6</a:t>
            </a:r>
            <a:r>
              <a:rPr lang="ko-KR" altLang="en-US" sz="3200" dirty="0">
                <a:solidFill>
                  <a:prstClr val="black"/>
                </a:solidFill>
                <a:latin typeface="+mj-lt"/>
                <a:ea typeface="HY강B" panose="02030600000101010101" pitchFamily="18" charset="-127"/>
              </a:rPr>
              <a:t>일 창립</a:t>
            </a:r>
          </a:p>
        </p:txBody>
      </p:sp>
    </p:spTree>
    <p:extLst>
      <p:ext uri="{BB962C8B-B14F-4D97-AF65-F5344CB8AC3E}">
        <p14:creationId xmlns:p14="http://schemas.microsoft.com/office/powerpoint/2010/main" val="1831358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왼쪽으로 구부러진 화살표 28"/>
          <p:cNvSpPr/>
          <p:nvPr/>
        </p:nvSpPr>
        <p:spPr>
          <a:xfrm flipH="1" flipV="1">
            <a:off x="4081824" y="3636847"/>
            <a:ext cx="337032" cy="846113"/>
          </a:xfrm>
          <a:prstGeom prst="curvedLef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" name="왼쪽으로 구부러진 화살표 29"/>
          <p:cNvSpPr/>
          <p:nvPr/>
        </p:nvSpPr>
        <p:spPr>
          <a:xfrm>
            <a:off x="4523000" y="3645024"/>
            <a:ext cx="337032" cy="870999"/>
          </a:xfrm>
          <a:prstGeom prst="curvedLef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텍스트 개체 틀 1"/>
          <p:cNvSpPr>
            <a:spLocks noGrp="1"/>
          </p:cNvSpPr>
          <p:nvPr>
            <p:ph type="body" sz="quarter" idx="12"/>
          </p:nvPr>
        </p:nvSpPr>
        <p:spPr>
          <a:xfrm>
            <a:off x="1475656" y="621849"/>
            <a:ext cx="7108320" cy="430887"/>
          </a:xfrm>
        </p:spPr>
        <p:txBody>
          <a:bodyPr/>
          <a:lstStyle/>
          <a:p>
            <a:pPr marL="0" indent="0">
              <a:buNone/>
            </a:pPr>
            <a:r>
              <a:rPr lang="ko-KR" altLang="en-US" b="1" dirty="0" smtClean="0">
                <a:latin typeface="+mn-ea"/>
                <a:ea typeface="+mn-ea"/>
              </a:rPr>
              <a:t>융합선교 결</a:t>
            </a:r>
            <a:r>
              <a:rPr lang="ko-KR" altLang="en-US" b="1" dirty="0">
                <a:latin typeface="+mn-ea"/>
                <a:ea typeface="+mn-ea"/>
              </a:rPr>
              <a:t>과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5724128" y="2852935"/>
            <a:ext cx="3312367" cy="2664297"/>
            <a:chOff x="5868144" y="3140968"/>
            <a:chExt cx="2880320" cy="2232248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Marker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4990" y="3603142"/>
              <a:ext cx="2564607" cy="1410033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softEdge rad="112500"/>
            </a:effectLst>
          </p:spPr>
        </p:pic>
        <p:sp>
          <p:nvSpPr>
            <p:cNvPr id="26" name="모서리가 둥근 직사각형 25"/>
            <p:cNvSpPr/>
            <p:nvPr/>
          </p:nvSpPr>
          <p:spPr>
            <a:xfrm>
              <a:off x="5868144" y="3140968"/>
              <a:ext cx="2880320" cy="2232248"/>
            </a:xfrm>
            <a:prstGeom prst="roundRect">
              <a:avLst>
                <a:gd name="adj" fmla="val 4773"/>
              </a:avLst>
            </a:prstGeom>
            <a:noFill/>
            <a:ln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99" y="3050033"/>
            <a:ext cx="2576225" cy="2060980"/>
          </a:xfrm>
          <a:prstGeom prst="rect">
            <a:avLst/>
          </a:prstGeom>
        </p:spPr>
      </p:pic>
      <p:grpSp>
        <p:nvGrpSpPr>
          <p:cNvPr id="10" name="그룹 9"/>
          <p:cNvGrpSpPr/>
          <p:nvPr/>
        </p:nvGrpSpPr>
        <p:grpSpPr>
          <a:xfrm>
            <a:off x="3275856" y="3009652"/>
            <a:ext cx="576064" cy="2421607"/>
            <a:chOff x="3275856" y="3009652"/>
            <a:chExt cx="576064" cy="2421607"/>
          </a:xfrm>
        </p:grpSpPr>
        <p:sp>
          <p:nvSpPr>
            <p:cNvPr id="9" name="모서리가 둥근 직사각형 8"/>
            <p:cNvSpPr/>
            <p:nvPr/>
          </p:nvSpPr>
          <p:spPr>
            <a:xfrm>
              <a:off x="3275856" y="3009652"/>
              <a:ext cx="576064" cy="2421607"/>
            </a:xfrm>
            <a:prstGeom prst="roundRect">
              <a:avLst>
                <a:gd name="adj" fmla="val 7047"/>
              </a:avLst>
            </a:prstGeom>
            <a:solidFill>
              <a:schemeClr val="bg1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47864" y="3543736"/>
              <a:ext cx="461665" cy="154144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ko-KR" altLang="en-US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교회선교 자원</a:t>
              </a:r>
              <a:endParaRPr lang="ko-KR" alt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5004048" y="2996952"/>
            <a:ext cx="576064" cy="2421607"/>
            <a:chOff x="5004048" y="2996952"/>
            <a:chExt cx="576064" cy="2421607"/>
          </a:xfrm>
        </p:grpSpPr>
        <p:sp>
          <p:nvSpPr>
            <p:cNvPr id="22" name="모서리가 둥근 직사각형 21"/>
            <p:cNvSpPr/>
            <p:nvPr/>
          </p:nvSpPr>
          <p:spPr>
            <a:xfrm>
              <a:off x="5004048" y="2996952"/>
              <a:ext cx="576064" cy="2421607"/>
            </a:xfrm>
            <a:prstGeom prst="roundRect">
              <a:avLst>
                <a:gd name="adj" fmla="val 7047"/>
              </a:avLst>
            </a:prstGeom>
            <a:solidFill>
              <a:schemeClr val="bg1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76056" y="3531036"/>
              <a:ext cx="461665" cy="150457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ko-KR" altLang="en-US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선교지 </a:t>
              </a:r>
              <a:r>
                <a:rPr lang="en-US" altLang="ko-KR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Needs</a:t>
              </a:r>
              <a:endParaRPr lang="ko-KR" alt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866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836712"/>
            <a:ext cx="2520280" cy="375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5013176"/>
            <a:ext cx="65527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“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성령님이 이끌어가시는 사도행전적 바로 그 교회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”</a:t>
            </a: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“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나는 선교에 목숨을 걸</a:t>
            </a:r>
            <a:r>
              <a: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었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다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”</a:t>
            </a:r>
          </a:p>
          <a:p>
            <a:endParaRPr lang="en-US" altLang="ko-KR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“2000/1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만 비전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” “ACTS 29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비전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”</a:t>
            </a:r>
            <a:endParaRPr lang="ko-KR" altLang="en-US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2" name="Picture 2" descr="C:\Users\thomasdo\AppData\Local\Microsoft\Windows\Temporary Internet Files\Content.IE5\E584H5M5\146129291851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348" y="836712"/>
            <a:ext cx="537659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4820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2285984" y="357166"/>
            <a:ext cx="4786346" cy="714380"/>
            <a:chOff x="2285984" y="357166"/>
            <a:chExt cx="4786346" cy="714380"/>
          </a:xfrm>
          <a:blipFill>
            <a:blip r:embed="rId2"/>
            <a:tile tx="0" ty="0" sx="100000" sy="100000" flip="none" algn="tl"/>
          </a:blipFill>
        </p:grpSpPr>
        <p:sp>
          <p:nvSpPr>
            <p:cNvPr id="7" name="모서리가 둥근 직사각형 6"/>
            <p:cNvSpPr/>
            <p:nvPr/>
          </p:nvSpPr>
          <p:spPr>
            <a:xfrm>
              <a:off x="2285984" y="357166"/>
              <a:ext cx="4786346" cy="714380"/>
            </a:xfrm>
            <a:prstGeom prst="roundRect">
              <a:avLst>
                <a:gd name="adj" fmla="val 24707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제목 1"/>
            <p:cNvSpPr txBox="1">
              <a:spLocks/>
            </p:cNvSpPr>
            <p:nvPr/>
          </p:nvSpPr>
          <p:spPr>
            <a:xfrm>
              <a:off x="3000364" y="357166"/>
              <a:ext cx="3429024" cy="654050"/>
            </a:xfrm>
            <a:prstGeom prst="rect">
              <a:avLst/>
            </a:prstGeom>
            <a:noFill/>
          </p:spPr>
          <p:txBody>
            <a:bodyPr/>
            <a:lstStyle/>
            <a:p>
              <a:pPr algn="ctr">
                <a:spcBef>
                  <a:spcPct val="0"/>
                </a:spcBef>
                <a:defRPr/>
              </a:pPr>
              <a:r>
                <a:rPr lang="ko-KR" altLang="en-US" sz="3600" b="1" dirty="0">
                  <a:solidFill>
                    <a:prstClr val="black"/>
                  </a:solidFill>
                  <a:latin typeface="맑은 고딕"/>
                </a:rPr>
                <a:t>선 교 역 사</a:t>
              </a:r>
              <a:r>
                <a:rPr lang="en-US" altLang="ko-KR" sz="3600" b="1" dirty="0">
                  <a:solidFill>
                    <a:prstClr val="black"/>
                  </a:solidFill>
                  <a:latin typeface="맑은 고딕"/>
                </a:rPr>
                <a:t>(1)</a:t>
              </a:r>
              <a:endParaRPr lang="ko-KR" altLang="en-US" sz="3600" b="1" dirty="0">
                <a:solidFill>
                  <a:prstClr val="black"/>
                </a:solidFill>
                <a:latin typeface="맑은 고딕"/>
              </a:endParaRPr>
            </a:p>
          </p:txBody>
        </p:sp>
      </p:grpSp>
      <p:sp>
        <p:nvSpPr>
          <p:cNvPr id="34" name="내용 개체 틀 33"/>
          <p:cNvSpPr>
            <a:spLocks noGrp="1"/>
          </p:cNvSpPr>
          <p:nvPr>
            <p:ph idx="1"/>
          </p:nvPr>
        </p:nvSpPr>
        <p:spPr>
          <a:xfrm>
            <a:off x="428596" y="1214422"/>
            <a:ext cx="8429684" cy="514353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  <a:buBlip>
                <a:blip r:embed="rId3"/>
              </a:buBlip>
            </a:pPr>
            <a:r>
              <a:rPr lang="ko-KR" altLang="en-US" sz="3200" dirty="0" smtClean="0"/>
              <a:t> 태동기</a:t>
            </a:r>
            <a:r>
              <a:rPr lang="en-US" altLang="ko-KR" sz="3200" dirty="0" smtClean="0"/>
              <a:t>(1984-1985)</a:t>
            </a:r>
          </a:p>
          <a:p>
            <a:pPr marL="900000" indent="-360000">
              <a:lnSpc>
                <a:spcPct val="150000"/>
              </a:lnSpc>
              <a:buBlip>
                <a:blip r:embed="rId4"/>
              </a:buBlip>
            </a:pPr>
            <a:r>
              <a:rPr lang="en-US" altLang="ko-KR" sz="2600" dirty="0" smtClean="0"/>
              <a:t>‘</a:t>
            </a:r>
            <a:r>
              <a:rPr lang="ko-KR" altLang="en-US" sz="2700" dirty="0" smtClean="0"/>
              <a:t>연예인 교회</a:t>
            </a:r>
            <a:r>
              <a:rPr lang="en-US" altLang="ko-KR" sz="2700" dirty="0" smtClean="0"/>
              <a:t>’ </a:t>
            </a:r>
            <a:r>
              <a:rPr lang="ko-KR" altLang="en-US" sz="2700" dirty="0" smtClean="0"/>
              <a:t>사임</a:t>
            </a:r>
            <a:endParaRPr lang="en-US" altLang="ko-KR" sz="2700" dirty="0" smtClean="0"/>
          </a:p>
          <a:p>
            <a:pPr marL="900000" indent="-360000">
              <a:lnSpc>
                <a:spcPct val="150000"/>
              </a:lnSpc>
              <a:buBlip>
                <a:blip r:embed="rId4"/>
              </a:buBlip>
            </a:pPr>
            <a:r>
              <a:rPr lang="ko-KR" altLang="en-US" sz="2700" dirty="0" smtClean="0"/>
              <a:t>영국에서 선교사 훈련 </a:t>
            </a:r>
            <a:r>
              <a:rPr lang="en-US" altLang="ko-KR" sz="2700" dirty="0" smtClean="0"/>
              <a:t>:WEC, </a:t>
            </a:r>
            <a:r>
              <a:rPr lang="ko-KR" altLang="en-US" sz="2700" dirty="0" smtClean="0"/>
              <a:t>런던 </a:t>
            </a:r>
            <a:r>
              <a:rPr lang="en-US" altLang="ko-KR" sz="2700" dirty="0" smtClean="0"/>
              <a:t>Bible Collage</a:t>
            </a:r>
          </a:p>
          <a:p>
            <a:pPr marL="900000" indent="-360000">
              <a:lnSpc>
                <a:spcPct val="150000"/>
              </a:lnSpc>
              <a:buBlip>
                <a:blip r:embed="rId4"/>
              </a:buBlip>
            </a:pPr>
            <a:r>
              <a:rPr lang="en-US" altLang="ko-KR" sz="2700" dirty="0" smtClean="0"/>
              <a:t>12</a:t>
            </a:r>
            <a:r>
              <a:rPr lang="ko-KR" altLang="en-US" sz="2700" dirty="0" smtClean="0"/>
              <a:t>가정 훈련</a:t>
            </a:r>
            <a:endParaRPr lang="en-US" altLang="ko-KR" sz="2700" dirty="0" smtClean="0"/>
          </a:p>
          <a:p>
            <a:pPr marL="900000" indent="-360000">
              <a:lnSpc>
                <a:spcPct val="150000"/>
              </a:lnSpc>
              <a:buBlip>
                <a:blip r:embed="rId4"/>
              </a:buBlip>
            </a:pPr>
            <a:r>
              <a:rPr lang="ko-KR" altLang="en-US" sz="2700" dirty="0" smtClean="0"/>
              <a:t>선교사를 위한 중보기도 시작</a:t>
            </a:r>
            <a:r>
              <a:rPr lang="en-US" altLang="ko-KR" sz="2700" dirty="0" smtClean="0"/>
              <a:t>: </a:t>
            </a:r>
            <a:r>
              <a:rPr lang="ko-KR" altLang="en-US" sz="2700" dirty="0" smtClean="0"/>
              <a:t>이재환</a:t>
            </a:r>
            <a:r>
              <a:rPr lang="en-US" altLang="ko-KR" sz="2700" dirty="0" smtClean="0"/>
              <a:t>(Gambia), </a:t>
            </a:r>
          </a:p>
          <a:p>
            <a:pPr marL="900000" indent="-360000">
              <a:lnSpc>
                <a:spcPct val="150000"/>
              </a:lnSpc>
              <a:buNone/>
            </a:pPr>
            <a:r>
              <a:rPr lang="en-US" altLang="ko-KR" sz="2700" dirty="0" smtClean="0"/>
              <a:t>   </a:t>
            </a:r>
            <a:r>
              <a:rPr lang="ko-KR" altLang="en-US" sz="2700" dirty="0" smtClean="0"/>
              <a:t>변재창</a:t>
            </a:r>
            <a:r>
              <a:rPr lang="en-US" altLang="ko-KR" sz="2700" dirty="0" smtClean="0"/>
              <a:t>(Japan) </a:t>
            </a:r>
            <a:r>
              <a:rPr lang="ko-KR" altLang="en-US" sz="2700" dirty="0" smtClean="0"/>
              <a:t>선교사 등 후원 협력</a:t>
            </a:r>
            <a:endParaRPr lang="en-US" altLang="ko-KR" sz="2700" dirty="0" smtClean="0"/>
          </a:p>
          <a:p>
            <a:pPr marL="900000" indent="-360000">
              <a:lnSpc>
                <a:spcPct val="150000"/>
              </a:lnSpc>
              <a:buBlip>
                <a:blip r:embed="rId4"/>
              </a:buBlip>
            </a:pPr>
            <a:r>
              <a:rPr lang="ko-KR" altLang="en-US" sz="2700" dirty="0" smtClean="0"/>
              <a:t>사도행전적 </a:t>
            </a:r>
            <a:r>
              <a:rPr lang="en-US" altLang="ko-KR" sz="2700" dirty="0" smtClean="0"/>
              <a:t>‘</a:t>
            </a:r>
            <a:r>
              <a:rPr lang="ko-KR" altLang="en-US" sz="2700" dirty="0" smtClean="0"/>
              <a:t>바로 그 교회</a:t>
            </a:r>
            <a:r>
              <a:rPr lang="en-US" altLang="ko-KR" sz="2700" dirty="0" smtClean="0"/>
              <a:t>’ </a:t>
            </a:r>
            <a:r>
              <a:rPr lang="ko-KR" altLang="en-US" sz="2700" dirty="0" smtClean="0"/>
              <a:t>준비</a:t>
            </a:r>
            <a:endParaRPr lang="en-US" altLang="ko-KR" sz="2700" dirty="0" smtClean="0"/>
          </a:p>
          <a:p>
            <a:pPr marL="900000" indent="-360000">
              <a:lnSpc>
                <a:spcPct val="150000"/>
              </a:lnSpc>
              <a:buBlip>
                <a:blip r:embed="rId4"/>
              </a:buBlip>
            </a:pPr>
            <a:r>
              <a:rPr lang="en-US" altLang="ko-KR" sz="2700" dirty="0" smtClean="0"/>
              <a:t>‘</a:t>
            </a:r>
            <a:r>
              <a:rPr lang="ko-KR" altLang="en-US" sz="2700" dirty="0" smtClean="0"/>
              <a:t>선교 공동체</a:t>
            </a:r>
            <a:r>
              <a:rPr lang="en-US" altLang="ko-KR" sz="2700" dirty="0" smtClean="0"/>
              <a:t>’ </a:t>
            </a:r>
            <a:r>
              <a:rPr lang="ko-KR" altLang="en-US" sz="2700" dirty="0" smtClean="0"/>
              <a:t>선포</a:t>
            </a:r>
            <a:endParaRPr lang="en-US" altLang="ko-KR" sz="2700" dirty="0" smtClean="0"/>
          </a:p>
        </p:txBody>
      </p:sp>
    </p:spTree>
    <p:extLst>
      <p:ext uri="{BB962C8B-B14F-4D97-AF65-F5344CB8AC3E}">
        <p14:creationId xmlns:p14="http://schemas.microsoft.com/office/powerpoint/2010/main" val="5254938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내용 개체 틀 33"/>
          <p:cNvSpPr>
            <a:spLocks noGrp="1"/>
          </p:cNvSpPr>
          <p:nvPr>
            <p:ph idx="1"/>
          </p:nvPr>
        </p:nvSpPr>
        <p:spPr>
          <a:xfrm>
            <a:off x="428596" y="1142984"/>
            <a:ext cx="8429684" cy="5000660"/>
          </a:xfrm>
        </p:spPr>
        <p:txBody>
          <a:bodyPr/>
          <a:lstStyle/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ko-KR" altLang="en-US" dirty="0" smtClean="0"/>
              <a:t> </a:t>
            </a:r>
            <a:r>
              <a:rPr lang="ko-KR" altLang="en-US" dirty="0" err="1" smtClean="0"/>
              <a:t>개척기</a:t>
            </a:r>
            <a:r>
              <a:rPr lang="en-US" altLang="ko-KR" dirty="0" smtClean="0"/>
              <a:t>(1985-1993)</a:t>
            </a:r>
          </a:p>
          <a:p>
            <a:pPr marL="900000" indent="-360000">
              <a:lnSpc>
                <a:spcPct val="150000"/>
              </a:lnSpc>
              <a:buBlip>
                <a:blip r:embed="rId3"/>
              </a:buBlip>
            </a:pPr>
            <a:r>
              <a:rPr lang="en-US" altLang="ko-KR" sz="2600" dirty="0" smtClean="0"/>
              <a:t>78</a:t>
            </a:r>
            <a:r>
              <a:rPr lang="ko-KR" altLang="en-US" sz="2600" dirty="0" smtClean="0"/>
              <a:t>명의 성도로 창립예배</a:t>
            </a:r>
            <a:r>
              <a:rPr lang="en-US" altLang="ko-KR" sz="2600" dirty="0" smtClean="0"/>
              <a:t>(85.10.06)</a:t>
            </a:r>
          </a:p>
          <a:p>
            <a:pPr marL="900000" indent="-360000">
              <a:lnSpc>
                <a:spcPct val="150000"/>
              </a:lnSpc>
              <a:buBlip>
                <a:blip r:embed="rId3"/>
              </a:buBlip>
            </a:pPr>
            <a:r>
              <a:rPr lang="en-US" altLang="ko-KR" sz="2600" dirty="0" smtClean="0"/>
              <a:t>‘</a:t>
            </a:r>
            <a:r>
              <a:rPr lang="ko-KR" altLang="en-US" sz="2600" dirty="0" smtClean="0"/>
              <a:t>배우든지</a:t>
            </a:r>
            <a:r>
              <a:rPr lang="en-US" altLang="ko-KR" sz="2600" dirty="0" smtClean="0"/>
              <a:t>, </a:t>
            </a:r>
            <a:r>
              <a:rPr lang="ko-KR" altLang="en-US" sz="2600" dirty="0" smtClean="0"/>
              <a:t>가르치든지 하라</a:t>
            </a:r>
            <a:r>
              <a:rPr lang="en-US" altLang="ko-KR" sz="2600" dirty="0" smtClean="0"/>
              <a:t>!’</a:t>
            </a:r>
          </a:p>
          <a:p>
            <a:pPr marL="900000" indent="-360000">
              <a:lnSpc>
                <a:spcPct val="150000"/>
              </a:lnSpc>
              <a:buBlip>
                <a:blip r:embed="rId3"/>
              </a:buBlip>
            </a:pPr>
            <a:r>
              <a:rPr lang="ko-KR" altLang="en-US" sz="2600" dirty="0" smtClean="0"/>
              <a:t>전교인 낙도 </a:t>
            </a:r>
            <a:r>
              <a:rPr lang="en-US" altLang="ko-KR" sz="2600" dirty="0" smtClean="0"/>
              <a:t>Outreach </a:t>
            </a:r>
            <a:r>
              <a:rPr lang="ko-KR" altLang="en-US" sz="2600" dirty="0" smtClean="0"/>
              <a:t>시작</a:t>
            </a:r>
            <a:r>
              <a:rPr lang="en-US" altLang="ko-KR" sz="2600" dirty="0" smtClean="0"/>
              <a:t>(‘85,’86)</a:t>
            </a:r>
          </a:p>
          <a:p>
            <a:pPr marL="900000" indent="-360000">
              <a:lnSpc>
                <a:spcPct val="150000"/>
              </a:lnSpc>
              <a:buBlip>
                <a:blip r:embed="rId3"/>
              </a:buBlip>
            </a:pPr>
            <a:r>
              <a:rPr lang="en-US" altLang="ko-KR" sz="2600" dirty="0" smtClean="0"/>
              <a:t>‘</a:t>
            </a:r>
            <a:r>
              <a:rPr lang="ko-KR" altLang="en-US" sz="2600" dirty="0" smtClean="0"/>
              <a:t>해외 선교헌금</a:t>
            </a:r>
            <a:r>
              <a:rPr lang="en-US" altLang="ko-KR" sz="2600" dirty="0" smtClean="0"/>
              <a:t>’</a:t>
            </a:r>
            <a:r>
              <a:rPr lang="ko-KR" altLang="en-US" sz="2600" dirty="0" smtClean="0"/>
              <a:t>작정 시작</a:t>
            </a:r>
            <a:r>
              <a:rPr lang="en-US" altLang="ko-KR" sz="2600" dirty="0" smtClean="0"/>
              <a:t>(’86)</a:t>
            </a:r>
          </a:p>
          <a:p>
            <a:pPr marL="900000" indent="-360000">
              <a:lnSpc>
                <a:spcPct val="150000"/>
              </a:lnSpc>
              <a:buBlip>
                <a:blip r:embed="rId3"/>
              </a:buBlip>
            </a:pPr>
            <a:r>
              <a:rPr lang="ko-KR" altLang="en-US" sz="2600" dirty="0" err="1" smtClean="0"/>
              <a:t>두란노</a:t>
            </a:r>
            <a:r>
              <a:rPr lang="ko-KR" altLang="en-US" sz="2600" dirty="0" smtClean="0"/>
              <a:t> 해외 선교회</a:t>
            </a:r>
            <a:r>
              <a:rPr lang="en-US" altLang="ko-KR" sz="2600" dirty="0" smtClean="0"/>
              <a:t>-TIM-</a:t>
            </a:r>
            <a:r>
              <a:rPr lang="ko-KR" altLang="en-US" sz="2600" dirty="0" smtClean="0"/>
              <a:t>창립</a:t>
            </a:r>
            <a:r>
              <a:rPr lang="en-US" altLang="ko-KR" sz="2600" dirty="0" smtClean="0"/>
              <a:t>(‘87)</a:t>
            </a:r>
          </a:p>
          <a:p>
            <a:pPr marL="900000" indent="-360000">
              <a:lnSpc>
                <a:spcPct val="150000"/>
              </a:lnSpc>
              <a:buBlip>
                <a:blip r:embed="rId3"/>
              </a:buBlip>
            </a:pPr>
            <a:r>
              <a:rPr lang="ko-KR" altLang="en-US" sz="2600" dirty="0" smtClean="0"/>
              <a:t>한남동 기도 모임 시작</a:t>
            </a:r>
            <a:r>
              <a:rPr lang="en-US" altLang="ko-KR" sz="2600" dirty="0" smtClean="0"/>
              <a:t>(‘88)</a:t>
            </a:r>
          </a:p>
        </p:txBody>
      </p:sp>
      <p:grpSp>
        <p:nvGrpSpPr>
          <p:cNvPr id="2" name="그룹 6"/>
          <p:cNvGrpSpPr/>
          <p:nvPr/>
        </p:nvGrpSpPr>
        <p:grpSpPr>
          <a:xfrm>
            <a:off x="2285984" y="357166"/>
            <a:ext cx="4786346" cy="714380"/>
            <a:chOff x="2285984" y="357166"/>
            <a:chExt cx="4786346" cy="714380"/>
          </a:xfrm>
          <a:blipFill>
            <a:blip r:embed="rId4"/>
            <a:tile tx="0" ty="0" sx="100000" sy="100000" flip="none" algn="tl"/>
          </a:blipFill>
        </p:grpSpPr>
        <p:sp>
          <p:nvSpPr>
            <p:cNvPr id="8" name="모서리가 둥근 직사각형 7"/>
            <p:cNvSpPr/>
            <p:nvPr/>
          </p:nvSpPr>
          <p:spPr>
            <a:xfrm>
              <a:off x="2285984" y="357166"/>
              <a:ext cx="4786346" cy="714380"/>
            </a:xfrm>
            <a:prstGeom prst="roundRect">
              <a:avLst>
                <a:gd name="adj" fmla="val 24707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제목 1"/>
            <p:cNvSpPr txBox="1">
              <a:spLocks/>
            </p:cNvSpPr>
            <p:nvPr/>
          </p:nvSpPr>
          <p:spPr>
            <a:xfrm>
              <a:off x="3000364" y="357166"/>
              <a:ext cx="3429024" cy="654050"/>
            </a:xfrm>
            <a:prstGeom prst="rect">
              <a:avLst/>
            </a:prstGeom>
            <a:noFill/>
          </p:spPr>
          <p:txBody>
            <a:bodyPr/>
            <a:lstStyle/>
            <a:p>
              <a:pPr algn="ctr">
                <a:spcBef>
                  <a:spcPct val="0"/>
                </a:spcBef>
                <a:defRPr/>
              </a:pPr>
              <a:r>
                <a:rPr lang="ko-KR" altLang="en-US" sz="3600" b="1" dirty="0">
                  <a:solidFill>
                    <a:prstClr val="black"/>
                  </a:solidFill>
                  <a:latin typeface="맑은 고딕"/>
                </a:rPr>
                <a:t>선 교 역 사</a:t>
              </a:r>
              <a:r>
                <a:rPr lang="en-US" altLang="ko-KR" sz="3200" b="1" dirty="0">
                  <a:solidFill>
                    <a:prstClr val="black"/>
                  </a:solidFill>
                  <a:latin typeface="맑은 고딕"/>
                  <a:ea typeface="굴림" pitchFamily="50" charset="-127"/>
                </a:rPr>
                <a:t>(2)</a:t>
              </a:r>
              <a:endParaRPr lang="ko-KR" altLang="en-US" sz="3200" b="1" dirty="0">
                <a:solidFill>
                  <a:prstClr val="black"/>
                </a:solidFill>
                <a:latin typeface="맑은 고딕"/>
                <a:ea typeface="굴림" pitchFamily="50" charset="-127"/>
              </a:endParaRPr>
            </a:p>
            <a:p>
              <a:pPr algn="ctr">
                <a:spcBef>
                  <a:spcPct val="0"/>
                </a:spcBef>
                <a:defRPr/>
              </a:pPr>
              <a:endParaRPr lang="ko-KR" altLang="en-US" sz="4000" b="1" dirty="0">
                <a:solidFill>
                  <a:prstClr val="black"/>
                </a:solidFill>
                <a:latin typeface="맑은 고딕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98485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내용 개체 틀 33"/>
          <p:cNvSpPr>
            <a:spLocks noGrp="1"/>
          </p:cNvSpPr>
          <p:nvPr>
            <p:ph idx="1"/>
          </p:nvPr>
        </p:nvSpPr>
        <p:spPr>
          <a:xfrm>
            <a:off x="428596" y="1142984"/>
            <a:ext cx="8429684" cy="51435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ko-KR" altLang="en-US" sz="3200" dirty="0" smtClean="0"/>
              <a:t> 성장기</a:t>
            </a:r>
            <a:r>
              <a:rPr lang="en-US" altLang="ko-KR" sz="3200" dirty="0" smtClean="0"/>
              <a:t>(1994-2001)</a:t>
            </a:r>
          </a:p>
          <a:p>
            <a:pPr marL="900000" indent="-360000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altLang="ko-KR" sz="2600" dirty="0" smtClean="0"/>
              <a:t>2000/10000 </a:t>
            </a:r>
            <a:r>
              <a:rPr lang="ko-KR" altLang="en-US" sz="2600" dirty="0" smtClean="0"/>
              <a:t>비전 선포</a:t>
            </a:r>
            <a:endParaRPr lang="en-US" altLang="ko-KR" sz="2600" dirty="0" smtClean="0"/>
          </a:p>
          <a:p>
            <a:pPr marL="900000" indent="-360000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</a:pPr>
            <a:r>
              <a:rPr lang="ko-KR" altLang="en-US" sz="2600" dirty="0" smtClean="0"/>
              <a:t>성령운동 시작</a:t>
            </a:r>
            <a:r>
              <a:rPr lang="en-US" altLang="ko-KR" sz="2600" dirty="0" smtClean="0"/>
              <a:t>(‘94)</a:t>
            </a:r>
          </a:p>
          <a:p>
            <a:pPr marL="900000" indent="-360000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altLang="ko-KR" sz="2600" dirty="0" smtClean="0"/>
              <a:t>“7</a:t>
            </a:r>
            <a:r>
              <a:rPr lang="ko-KR" altLang="en-US" sz="2600" dirty="0" smtClean="0"/>
              <a:t>년 된 교인은 다 떠나라</a:t>
            </a:r>
            <a:r>
              <a:rPr lang="en-US" altLang="ko-KR" sz="2600" dirty="0" smtClean="0"/>
              <a:t>.”(’94)</a:t>
            </a:r>
          </a:p>
          <a:p>
            <a:pPr marL="900000" indent="-360000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altLang="ko-KR" sz="2600" dirty="0" err="1" smtClean="0"/>
              <a:t>Onnuri</a:t>
            </a:r>
            <a:r>
              <a:rPr lang="en-US" altLang="ko-KR" sz="2600" dirty="0" smtClean="0"/>
              <a:t> Mission(</a:t>
            </a:r>
            <a:r>
              <a:rPr lang="ko-KR" altLang="en-US" sz="2600" dirty="0" smtClean="0"/>
              <a:t>외국인 근로자</a:t>
            </a:r>
            <a:r>
              <a:rPr lang="en-US" altLang="ko-KR" sz="2600" dirty="0" smtClean="0"/>
              <a:t>)</a:t>
            </a:r>
            <a:r>
              <a:rPr lang="ko-KR" altLang="en-US" sz="2600" dirty="0" smtClean="0"/>
              <a:t>사역 시작</a:t>
            </a:r>
            <a:r>
              <a:rPr lang="en-US" altLang="ko-KR" sz="2600" dirty="0" smtClean="0"/>
              <a:t>(‘95)</a:t>
            </a:r>
          </a:p>
          <a:p>
            <a:pPr marL="900000" indent="-360000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</a:pPr>
            <a:r>
              <a:rPr lang="ko-KR" altLang="en-US" sz="2600" dirty="0" smtClean="0"/>
              <a:t>이천만 훈련원 개원</a:t>
            </a:r>
            <a:r>
              <a:rPr lang="en-US" altLang="ko-KR" sz="2600" dirty="0" smtClean="0"/>
              <a:t>. </a:t>
            </a:r>
            <a:r>
              <a:rPr lang="ko-KR" altLang="en-US" sz="2600" dirty="0" smtClean="0"/>
              <a:t>선교사 훈련</a:t>
            </a:r>
            <a:r>
              <a:rPr lang="en-US" altLang="ko-KR" sz="2600" dirty="0" smtClean="0"/>
              <a:t>(MTS) </a:t>
            </a:r>
            <a:r>
              <a:rPr lang="ko-KR" altLang="en-US" sz="2600" dirty="0" smtClean="0"/>
              <a:t>시작</a:t>
            </a:r>
            <a:r>
              <a:rPr lang="en-US" altLang="ko-KR" sz="2600" dirty="0" smtClean="0"/>
              <a:t>(‘95)</a:t>
            </a:r>
          </a:p>
          <a:p>
            <a:pPr marL="900000" indent="-360000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altLang="ko-KR" sz="2600" dirty="0" smtClean="0"/>
              <a:t>15</a:t>
            </a:r>
            <a:r>
              <a:rPr lang="ko-KR" altLang="en-US" sz="2600" dirty="0" smtClean="0"/>
              <a:t>개 미전도 종족 입양 </a:t>
            </a:r>
            <a:r>
              <a:rPr lang="en-US" altLang="ko-KR" sz="2600" dirty="0" smtClean="0"/>
              <a:t>(‘96-’99)</a:t>
            </a:r>
          </a:p>
          <a:p>
            <a:pPr marL="900000" indent="-360000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</a:pPr>
            <a:r>
              <a:rPr lang="ko-KR" altLang="en-US" sz="2600" dirty="0" smtClean="0"/>
              <a:t>박승철 선교사 순교</a:t>
            </a:r>
            <a:r>
              <a:rPr lang="en-US" altLang="ko-KR" sz="2600" dirty="0" smtClean="0"/>
              <a:t>(‘00)</a:t>
            </a:r>
          </a:p>
        </p:txBody>
      </p:sp>
      <p:grpSp>
        <p:nvGrpSpPr>
          <p:cNvPr id="2" name="그룹 4"/>
          <p:cNvGrpSpPr/>
          <p:nvPr/>
        </p:nvGrpSpPr>
        <p:grpSpPr>
          <a:xfrm>
            <a:off x="2285984" y="357166"/>
            <a:ext cx="4786346" cy="714380"/>
            <a:chOff x="2285984" y="357166"/>
            <a:chExt cx="4786346" cy="714380"/>
          </a:xfrm>
          <a:blipFill>
            <a:blip r:embed="rId4"/>
            <a:tile tx="0" ty="0" sx="100000" sy="100000" flip="none" algn="tl"/>
          </a:blipFill>
        </p:grpSpPr>
        <p:sp>
          <p:nvSpPr>
            <p:cNvPr id="6" name="모서리가 둥근 직사각형 5"/>
            <p:cNvSpPr/>
            <p:nvPr/>
          </p:nvSpPr>
          <p:spPr>
            <a:xfrm>
              <a:off x="2285984" y="357166"/>
              <a:ext cx="4786346" cy="714380"/>
            </a:xfrm>
            <a:prstGeom prst="roundRect">
              <a:avLst>
                <a:gd name="adj" fmla="val 24707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제목 1"/>
            <p:cNvSpPr txBox="1">
              <a:spLocks/>
            </p:cNvSpPr>
            <p:nvPr/>
          </p:nvSpPr>
          <p:spPr>
            <a:xfrm>
              <a:off x="3000364" y="357166"/>
              <a:ext cx="3429024" cy="654050"/>
            </a:xfrm>
            <a:prstGeom prst="rect">
              <a:avLst/>
            </a:prstGeom>
            <a:noFill/>
          </p:spPr>
          <p:txBody>
            <a:bodyPr/>
            <a:lstStyle/>
            <a:p>
              <a:pPr algn="ctr">
                <a:spcBef>
                  <a:spcPct val="0"/>
                </a:spcBef>
                <a:defRPr/>
              </a:pPr>
              <a:r>
                <a:rPr lang="ko-KR" altLang="en-US" sz="3600" b="1" dirty="0">
                  <a:solidFill>
                    <a:prstClr val="black"/>
                  </a:solidFill>
                  <a:latin typeface="맑은 고딕"/>
                </a:rPr>
                <a:t>선 교 역 사</a:t>
              </a:r>
              <a:r>
                <a:rPr lang="en-US" altLang="ko-KR" sz="3200" b="1" dirty="0">
                  <a:solidFill>
                    <a:prstClr val="black"/>
                  </a:solidFill>
                  <a:latin typeface="맑은 고딕"/>
                  <a:ea typeface="굴림" pitchFamily="50" charset="-127"/>
                </a:rPr>
                <a:t>(3)</a:t>
              </a:r>
              <a:endParaRPr lang="ko-KR" altLang="en-US" sz="3200" b="1" dirty="0">
                <a:solidFill>
                  <a:prstClr val="black"/>
                </a:solidFill>
                <a:latin typeface="맑은 고딕"/>
                <a:ea typeface="굴림" pitchFamily="50" charset="-127"/>
              </a:endParaRPr>
            </a:p>
            <a:p>
              <a:pPr algn="ctr">
                <a:spcBef>
                  <a:spcPct val="0"/>
                </a:spcBef>
                <a:defRPr/>
              </a:pPr>
              <a:endParaRPr lang="ko-KR" altLang="en-US" sz="4000" b="1" dirty="0">
                <a:solidFill>
                  <a:prstClr val="black"/>
                </a:solidFill>
                <a:latin typeface="맑은 고딕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27557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내용 개체 틀 33"/>
          <p:cNvSpPr>
            <a:spLocks noGrp="1"/>
          </p:cNvSpPr>
          <p:nvPr>
            <p:ph idx="1"/>
          </p:nvPr>
        </p:nvSpPr>
        <p:spPr>
          <a:xfrm>
            <a:off x="428596" y="1071546"/>
            <a:ext cx="8429684" cy="521497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Blip>
                <a:blip r:embed="rId3"/>
              </a:buBlip>
            </a:pPr>
            <a:r>
              <a:rPr lang="ko-KR" altLang="en-US" sz="3200" dirty="0" smtClean="0"/>
              <a:t> 성숙기</a:t>
            </a:r>
            <a:r>
              <a:rPr lang="en-US" altLang="ko-KR" sz="3200" dirty="0" smtClean="0"/>
              <a:t>(2002-2007)</a:t>
            </a:r>
          </a:p>
          <a:p>
            <a:pPr marL="900000" indent="-360000">
              <a:lnSpc>
                <a:spcPct val="150000"/>
              </a:lnSpc>
              <a:spcBef>
                <a:spcPts val="600"/>
              </a:spcBef>
              <a:buBlip>
                <a:blip r:embed="rId4"/>
              </a:buBlip>
            </a:pPr>
            <a:r>
              <a:rPr lang="en-US" altLang="ko-KR" sz="2600" dirty="0" err="1" smtClean="0"/>
              <a:t>Onnuri</a:t>
            </a:r>
            <a:r>
              <a:rPr lang="en-US" altLang="ko-KR" sz="2600" dirty="0" smtClean="0"/>
              <a:t> </a:t>
            </a:r>
            <a:r>
              <a:rPr lang="ko-KR" altLang="en-US" sz="2600" dirty="0" smtClean="0"/>
              <a:t>세계 선교 센터 개원</a:t>
            </a:r>
            <a:r>
              <a:rPr lang="en-US" altLang="ko-KR" sz="2600" dirty="0" smtClean="0"/>
              <a:t>(OWMC)</a:t>
            </a:r>
            <a:r>
              <a:rPr lang="ko-KR" altLang="en-US" sz="2600" dirty="0" smtClean="0"/>
              <a:t> </a:t>
            </a:r>
            <a:endParaRPr lang="en-US" altLang="ko-KR" sz="2600" dirty="0" smtClean="0"/>
          </a:p>
          <a:p>
            <a:pPr marL="900000" indent="-36000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ko-KR" sz="2600" dirty="0" smtClean="0"/>
              <a:t>   : </a:t>
            </a:r>
            <a:r>
              <a:rPr lang="ko-KR" altLang="en-US" sz="2600" dirty="0" smtClean="0"/>
              <a:t>선교사 동원 및 훈련</a:t>
            </a:r>
            <a:r>
              <a:rPr lang="en-US" altLang="ko-KR" sz="2600" dirty="0" smtClean="0"/>
              <a:t>(2002)</a:t>
            </a:r>
          </a:p>
          <a:p>
            <a:pPr marL="900000" indent="-360000">
              <a:lnSpc>
                <a:spcPct val="150000"/>
              </a:lnSpc>
              <a:spcBef>
                <a:spcPts val="600"/>
              </a:spcBef>
              <a:buBlip>
                <a:blip r:embed="rId4"/>
              </a:buBlip>
            </a:pPr>
            <a:r>
              <a:rPr lang="ko-KR" altLang="en-US" sz="2600" dirty="0" smtClean="0"/>
              <a:t>이라크</a:t>
            </a:r>
            <a:r>
              <a:rPr lang="en-US" altLang="ko-KR" sz="2600" dirty="0" smtClean="0"/>
              <a:t>, </a:t>
            </a:r>
            <a:r>
              <a:rPr lang="ko-KR" altLang="en-US" sz="2600" dirty="0" smtClean="0"/>
              <a:t>아프가니스탄 교회 개척</a:t>
            </a:r>
            <a:r>
              <a:rPr lang="en-US" altLang="ko-KR" sz="2600" dirty="0" smtClean="0"/>
              <a:t>(2003)</a:t>
            </a:r>
          </a:p>
          <a:p>
            <a:pPr marL="900000" indent="-360000">
              <a:lnSpc>
                <a:spcPct val="150000"/>
              </a:lnSpc>
              <a:spcBef>
                <a:spcPts val="600"/>
              </a:spcBef>
              <a:buBlip>
                <a:blip r:embed="rId4"/>
              </a:buBlip>
            </a:pPr>
            <a:r>
              <a:rPr lang="en-US" altLang="ko-KR" sz="2600" dirty="0" smtClean="0"/>
              <a:t>CGN TV </a:t>
            </a:r>
            <a:r>
              <a:rPr lang="ko-KR" altLang="en-US" sz="2600" dirty="0" smtClean="0"/>
              <a:t>위성 방송 시작</a:t>
            </a:r>
            <a:r>
              <a:rPr lang="en-US" altLang="ko-KR" sz="2600" dirty="0" smtClean="0"/>
              <a:t>(2005)</a:t>
            </a:r>
          </a:p>
          <a:p>
            <a:pPr marL="900000" indent="-360000">
              <a:lnSpc>
                <a:spcPct val="150000"/>
              </a:lnSpc>
              <a:spcBef>
                <a:spcPts val="600"/>
              </a:spcBef>
              <a:buBlip>
                <a:blip r:embed="rId4"/>
              </a:buBlip>
            </a:pPr>
            <a:r>
              <a:rPr lang="ko-KR" altLang="en-US" sz="2600" dirty="0" smtClean="0"/>
              <a:t>안산</a:t>
            </a:r>
            <a:r>
              <a:rPr lang="en-US" altLang="ko-KR" sz="2600" dirty="0" smtClean="0"/>
              <a:t>M-Center </a:t>
            </a:r>
            <a:r>
              <a:rPr lang="ko-KR" altLang="en-US" sz="2600" dirty="0" smtClean="0"/>
              <a:t>시작</a:t>
            </a:r>
            <a:r>
              <a:rPr lang="en-US" altLang="ko-KR" sz="2600" dirty="0" smtClean="0"/>
              <a:t>(2006)</a:t>
            </a:r>
          </a:p>
          <a:p>
            <a:pPr marL="900000" indent="-360000">
              <a:lnSpc>
                <a:spcPct val="150000"/>
              </a:lnSpc>
              <a:spcBef>
                <a:spcPts val="600"/>
              </a:spcBef>
              <a:buBlip>
                <a:blip r:embed="rId4"/>
              </a:buBlip>
            </a:pPr>
            <a:r>
              <a:rPr lang="ko-KR" altLang="en-US" sz="2600" dirty="0" smtClean="0"/>
              <a:t>비전교회 시작과 </a:t>
            </a:r>
            <a:r>
              <a:rPr lang="en-US" altLang="ko-KR" sz="2600" dirty="0" smtClean="0"/>
              <a:t>Net –Work </a:t>
            </a:r>
            <a:r>
              <a:rPr lang="ko-KR" altLang="en-US" sz="2600" dirty="0" smtClean="0"/>
              <a:t>구축</a:t>
            </a:r>
            <a:endParaRPr lang="en-US" altLang="ko-KR" sz="2600" dirty="0" smtClean="0"/>
          </a:p>
        </p:txBody>
      </p:sp>
      <p:grpSp>
        <p:nvGrpSpPr>
          <p:cNvPr id="2" name="그룹 4"/>
          <p:cNvGrpSpPr/>
          <p:nvPr/>
        </p:nvGrpSpPr>
        <p:grpSpPr>
          <a:xfrm>
            <a:off x="2285984" y="357166"/>
            <a:ext cx="4786346" cy="714380"/>
            <a:chOff x="2285984" y="357166"/>
            <a:chExt cx="4786346" cy="714380"/>
          </a:xfrm>
          <a:blipFill>
            <a:blip r:embed="rId5"/>
            <a:tile tx="0" ty="0" sx="100000" sy="100000" flip="none" algn="tl"/>
          </a:blipFill>
        </p:grpSpPr>
        <p:sp>
          <p:nvSpPr>
            <p:cNvPr id="6" name="모서리가 둥근 직사각형 5"/>
            <p:cNvSpPr/>
            <p:nvPr/>
          </p:nvSpPr>
          <p:spPr>
            <a:xfrm>
              <a:off x="2285984" y="357166"/>
              <a:ext cx="4786346" cy="714380"/>
            </a:xfrm>
            <a:prstGeom prst="roundRect">
              <a:avLst>
                <a:gd name="adj" fmla="val 24707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제목 1"/>
            <p:cNvSpPr txBox="1">
              <a:spLocks/>
            </p:cNvSpPr>
            <p:nvPr/>
          </p:nvSpPr>
          <p:spPr>
            <a:xfrm>
              <a:off x="3000364" y="357166"/>
              <a:ext cx="3429024" cy="654050"/>
            </a:xfrm>
            <a:prstGeom prst="rect">
              <a:avLst/>
            </a:prstGeom>
            <a:noFill/>
          </p:spPr>
          <p:txBody>
            <a:bodyPr/>
            <a:lstStyle/>
            <a:p>
              <a:pPr algn="ctr">
                <a:spcBef>
                  <a:spcPct val="0"/>
                </a:spcBef>
                <a:defRPr/>
              </a:pPr>
              <a:r>
                <a:rPr lang="ko-KR" altLang="en-US" sz="3600" b="1" dirty="0">
                  <a:solidFill>
                    <a:prstClr val="black"/>
                  </a:solidFill>
                  <a:latin typeface="맑은 고딕"/>
                </a:rPr>
                <a:t>선 교 역 사</a:t>
              </a:r>
              <a:r>
                <a:rPr lang="en-US" altLang="ko-KR" sz="3200" b="1" dirty="0">
                  <a:solidFill>
                    <a:prstClr val="black"/>
                  </a:solidFill>
                  <a:latin typeface="맑은 고딕"/>
                  <a:ea typeface="굴림" pitchFamily="50" charset="-127"/>
                </a:rPr>
                <a:t>(4)</a:t>
              </a:r>
              <a:endParaRPr lang="ko-KR" altLang="en-US" sz="3200" b="1" dirty="0">
                <a:solidFill>
                  <a:prstClr val="black"/>
                </a:solidFill>
                <a:latin typeface="맑은 고딕"/>
                <a:ea typeface="굴림" pitchFamily="50" charset="-127"/>
              </a:endParaRPr>
            </a:p>
            <a:p>
              <a:pPr algn="ctr">
                <a:spcBef>
                  <a:spcPct val="0"/>
                </a:spcBef>
                <a:defRPr/>
              </a:pPr>
              <a:endParaRPr lang="ko-KR" altLang="en-US" sz="4000" b="1" dirty="0">
                <a:solidFill>
                  <a:prstClr val="black"/>
                </a:solidFill>
                <a:latin typeface="맑은 고딕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23286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내용 개체 틀 33"/>
          <p:cNvSpPr>
            <a:spLocks noGrp="1"/>
          </p:cNvSpPr>
          <p:nvPr>
            <p:ph idx="1"/>
          </p:nvPr>
        </p:nvSpPr>
        <p:spPr>
          <a:xfrm>
            <a:off x="428596" y="1071546"/>
            <a:ext cx="8429684" cy="5143536"/>
          </a:xfrm>
        </p:spPr>
        <p:txBody>
          <a:bodyPr/>
          <a:lstStyle/>
          <a:p>
            <a:pPr>
              <a:lnSpc>
                <a:spcPct val="200000"/>
              </a:lnSpc>
              <a:buBlip>
                <a:blip r:embed="rId3"/>
              </a:buBlip>
            </a:pPr>
            <a:r>
              <a:rPr lang="ko-KR" altLang="en-US" dirty="0" smtClean="0"/>
              <a:t> </a:t>
            </a:r>
            <a:r>
              <a:rPr lang="ko-KR" altLang="en-US" dirty="0" err="1" smtClean="0"/>
              <a:t>확장기</a:t>
            </a:r>
            <a:r>
              <a:rPr lang="en-US" altLang="ko-KR" dirty="0" smtClean="0"/>
              <a:t>(2008 </a:t>
            </a:r>
            <a:r>
              <a:rPr lang="ko-KR" altLang="en-US" dirty="0" smtClean="0"/>
              <a:t>이후</a:t>
            </a:r>
            <a:r>
              <a:rPr lang="en-US" altLang="ko-KR" dirty="0" smtClean="0"/>
              <a:t>)</a:t>
            </a:r>
          </a:p>
          <a:p>
            <a:pPr marL="900000" indent="-360000">
              <a:lnSpc>
                <a:spcPct val="150000"/>
              </a:lnSpc>
              <a:buBlip>
                <a:blip r:embed="rId4"/>
              </a:buBlip>
            </a:pPr>
            <a:r>
              <a:rPr lang="ko-KR" altLang="en-US" sz="2600" dirty="0" smtClean="0"/>
              <a:t>현재 사역중인 선교사 </a:t>
            </a:r>
            <a:r>
              <a:rPr lang="en-US" altLang="ko-KR" sz="2600" dirty="0" smtClean="0"/>
              <a:t>912</a:t>
            </a:r>
            <a:r>
              <a:rPr lang="ko-KR" altLang="en-US" sz="2600" dirty="0" smtClean="0"/>
              <a:t>명 </a:t>
            </a:r>
            <a:r>
              <a:rPr lang="en-US" altLang="ko-KR" sz="2600" dirty="0" smtClean="0"/>
              <a:t>/ </a:t>
            </a:r>
            <a:r>
              <a:rPr lang="ko-KR" altLang="en-US" sz="2600" dirty="0" smtClean="0"/>
              <a:t>총 </a:t>
            </a:r>
            <a:r>
              <a:rPr lang="ko-KR" altLang="en-US" sz="2600" dirty="0" err="1" smtClean="0"/>
              <a:t>파송</a:t>
            </a:r>
            <a:r>
              <a:rPr lang="ko-KR" altLang="en-US" sz="2600" dirty="0" smtClean="0"/>
              <a:t> </a:t>
            </a:r>
            <a:r>
              <a:rPr lang="en-US" altLang="ko-KR" sz="2600" dirty="0" smtClean="0"/>
              <a:t>1,949</a:t>
            </a:r>
            <a:r>
              <a:rPr lang="ko-KR" altLang="en-US" sz="2600" dirty="0" smtClean="0"/>
              <a:t>명</a:t>
            </a:r>
            <a:endParaRPr lang="en-US" altLang="ko-KR" sz="2600" dirty="0" smtClean="0"/>
          </a:p>
          <a:p>
            <a:pPr marL="900000" indent="-360000">
              <a:lnSpc>
                <a:spcPct val="150000"/>
              </a:lnSpc>
              <a:buBlip>
                <a:blip r:embed="rId4"/>
              </a:buBlip>
            </a:pPr>
            <a:r>
              <a:rPr lang="ko-KR" altLang="en-US" sz="2600" dirty="0" smtClean="0"/>
              <a:t>비전 교회 별 선교사 </a:t>
            </a:r>
            <a:r>
              <a:rPr lang="ko-KR" altLang="en-US" sz="2600" dirty="0" err="1" smtClean="0"/>
              <a:t>파송</a:t>
            </a:r>
            <a:endParaRPr lang="en-US" altLang="ko-KR" sz="2600" dirty="0" smtClean="0"/>
          </a:p>
          <a:p>
            <a:pPr marL="900000" indent="-360000">
              <a:lnSpc>
                <a:spcPct val="150000"/>
              </a:lnSpc>
              <a:buBlip>
                <a:blip r:embed="rId4"/>
              </a:buBlip>
            </a:pPr>
            <a:r>
              <a:rPr lang="en-US" altLang="ko-KR" sz="2600" dirty="0" smtClean="0"/>
              <a:t>‘LOVE SONATA’ : </a:t>
            </a:r>
            <a:r>
              <a:rPr lang="ko-KR" altLang="en-US" sz="2600" dirty="0" smtClean="0"/>
              <a:t>일본</a:t>
            </a:r>
            <a:r>
              <a:rPr lang="en-US" altLang="ko-KR" sz="2600" dirty="0" smtClean="0"/>
              <a:t>, </a:t>
            </a:r>
            <a:r>
              <a:rPr lang="ko-KR" altLang="en-US" sz="2600" dirty="0" smtClean="0"/>
              <a:t>대만</a:t>
            </a:r>
            <a:endParaRPr lang="en-US" altLang="ko-KR" sz="2600" dirty="0" smtClean="0"/>
          </a:p>
          <a:p>
            <a:pPr marL="900000" indent="-360000">
              <a:lnSpc>
                <a:spcPct val="150000"/>
              </a:lnSpc>
              <a:buBlip>
                <a:blip r:embed="rId4"/>
              </a:buBlip>
            </a:pPr>
            <a:r>
              <a:rPr lang="en-US" altLang="ko-KR" sz="2600" dirty="0" smtClean="0"/>
              <a:t>2000</a:t>
            </a:r>
            <a:r>
              <a:rPr lang="ko-KR" altLang="en-US" sz="2600" dirty="0" smtClean="0"/>
              <a:t>명 </a:t>
            </a:r>
            <a:r>
              <a:rPr lang="ko-KR" altLang="en-US" sz="2600" dirty="0" err="1" smtClean="0"/>
              <a:t>파송</a:t>
            </a:r>
            <a:r>
              <a:rPr lang="ko-KR" altLang="en-US" sz="2600" dirty="0" smtClean="0"/>
              <a:t> </a:t>
            </a:r>
            <a:r>
              <a:rPr lang="en-US" altLang="ko-KR" sz="2600" dirty="0" smtClean="0"/>
              <a:t>2000</a:t>
            </a:r>
            <a:r>
              <a:rPr lang="ko-KR" altLang="en-US" sz="2600" dirty="0" smtClean="0"/>
              <a:t>개 교회 개척</a:t>
            </a:r>
            <a:endParaRPr lang="en-US" altLang="ko-KR" sz="2600" dirty="0" smtClean="0"/>
          </a:p>
          <a:p>
            <a:pPr marL="900000" indent="-360000">
              <a:lnSpc>
                <a:spcPct val="150000"/>
              </a:lnSpc>
              <a:buBlip>
                <a:blip r:embed="rId4"/>
              </a:buBlip>
            </a:pPr>
            <a:r>
              <a:rPr lang="ko-KR" altLang="en-US" sz="2600" dirty="0" smtClean="0"/>
              <a:t>융합선교 </a:t>
            </a:r>
            <a:r>
              <a:rPr lang="en-US" altLang="ko-KR" sz="2600" dirty="0" smtClean="0"/>
              <a:t>(2015</a:t>
            </a:r>
            <a:r>
              <a:rPr lang="ko-KR" altLang="en-US" sz="2600" dirty="0" smtClean="0"/>
              <a:t>년 </a:t>
            </a:r>
            <a:r>
              <a:rPr lang="en-US" altLang="ko-KR" sz="2600" dirty="0" smtClean="0"/>
              <a:t>~)</a:t>
            </a:r>
          </a:p>
        </p:txBody>
      </p:sp>
      <p:grpSp>
        <p:nvGrpSpPr>
          <p:cNvPr id="2" name="그룹 4"/>
          <p:cNvGrpSpPr/>
          <p:nvPr/>
        </p:nvGrpSpPr>
        <p:grpSpPr>
          <a:xfrm>
            <a:off x="2285984" y="357166"/>
            <a:ext cx="4786346" cy="714380"/>
            <a:chOff x="2285984" y="357166"/>
            <a:chExt cx="4786346" cy="714380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2285984" y="357166"/>
              <a:ext cx="4786346" cy="714380"/>
            </a:xfrm>
            <a:prstGeom prst="roundRect">
              <a:avLst>
                <a:gd name="adj" fmla="val 24707"/>
              </a:avLst>
            </a:prstGeom>
            <a:blipFill>
              <a:blip r:embed="rId5" cstate="print"/>
              <a:tile tx="0" ty="0" sx="100000" sy="100000" flip="none" algn="tl"/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제목 1"/>
            <p:cNvSpPr txBox="1">
              <a:spLocks/>
            </p:cNvSpPr>
            <p:nvPr/>
          </p:nvSpPr>
          <p:spPr>
            <a:xfrm>
              <a:off x="3000364" y="357166"/>
              <a:ext cx="3429024" cy="654050"/>
            </a:xfrm>
            <a:prstGeom prst="rect">
              <a:avLst/>
            </a:prstGeom>
            <a:noFill/>
          </p:spPr>
          <p:txBody>
            <a:bodyPr/>
            <a:lstStyle/>
            <a:p>
              <a:pPr algn="ctr">
                <a:spcBef>
                  <a:spcPct val="0"/>
                </a:spcBef>
                <a:defRPr/>
              </a:pPr>
              <a:r>
                <a:rPr lang="ko-KR" altLang="en-US" sz="3600" b="1" dirty="0">
                  <a:solidFill>
                    <a:prstClr val="black"/>
                  </a:solidFill>
                  <a:latin typeface="맑은 고딕"/>
                </a:rPr>
                <a:t>선 교 역 사</a:t>
              </a:r>
              <a:r>
                <a:rPr lang="en-US" altLang="ko-KR" sz="3200" b="1" dirty="0">
                  <a:solidFill>
                    <a:prstClr val="black"/>
                  </a:solidFill>
                  <a:latin typeface="맑은 고딕"/>
                  <a:ea typeface="굴림" pitchFamily="50" charset="-127"/>
                </a:rPr>
                <a:t>(5)</a:t>
              </a:r>
              <a:endParaRPr lang="ko-KR" altLang="en-US" sz="3200" b="1" dirty="0">
                <a:solidFill>
                  <a:prstClr val="black"/>
                </a:solidFill>
                <a:latin typeface="맑은 고딕"/>
                <a:ea typeface="굴림" pitchFamily="50" charset="-127"/>
              </a:endParaRPr>
            </a:p>
            <a:p>
              <a:pPr algn="ctr">
                <a:spcBef>
                  <a:spcPct val="0"/>
                </a:spcBef>
                <a:defRPr/>
              </a:pPr>
              <a:endParaRPr lang="ko-KR" altLang="en-US" sz="4000" b="1" dirty="0">
                <a:solidFill>
                  <a:prstClr val="black"/>
                </a:solidFill>
                <a:latin typeface="맑은 고딕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05010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040762" y="188640"/>
            <a:ext cx="34034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>
              <a:defRPr sz="400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defRPr>
            </a:lvl1pPr>
          </a:lstStyle>
          <a:p>
            <a:pPr algn="ctr">
              <a:defRPr/>
            </a:pPr>
            <a:r>
              <a:rPr lang="ko-KR" altLang="en-US" sz="3600" spc="-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itchFamily="18" charset="-127"/>
                <a:ea typeface="HY헤드라인M" pitchFamily="18" charset="-127"/>
                <a:cs typeface="함초롬돋움" pitchFamily="18" charset="-127"/>
              </a:rPr>
              <a:t>선교 현황</a:t>
            </a:r>
            <a:endParaRPr lang="ko-KR" altLang="en-US" sz="3600" spc="-300" dirty="0">
              <a:solidFill>
                <a:schemeClr val="tx1">
                  <a:lumMod val="85000"/>
                  <a:lumOff val="15000"/>
                </a:schemeClr>
              </a:solidFill>
              <a:latin typeface="HY헤드라인M" pitchFamily="18" charset="-127"/>
              <a:ea typeface="HY헤드라인M" pitchFamily="18" charset="-127"/>
              <a:cs typeface="함초롬돋움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4821238"/>
            <a:ext cx="9144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3200" dirty="0">
                <a:solidFill>
                  <a:schemeClr val="bg1">
                    <a:lumMod val="95000"/>
                  </a:schemeClr>
                </a:solidFill>
                <a:latin typeface="나눔손글씨 붓" pitchFamily="66" charset="-127"/>
                <a:ea typeface="나눔손글씨 붓" pitchFamily="66" charset="-127"/>
                <a:cs typeface="함초롬돋움" pitchFamily="18" charset="-127"/>
              </a:rPr>
              <a:t> </a:t>
            </a:r>
            <a:endParaRPr lang="ko-KR" altLang="en-US" sz="4400" dirty="0">
              <a:latin typeface="나눔손글씨 붓" pitchFamily="66" charset="-127"/>
              <a:ea typeface="나눔손글씨 붓" pitchFamily="66" charset="-127"/>
            </a:endParaRPr>
          </a:p>
        </p:txBody>
      </p:sp>
      <p:grpSp>
        <p:nvGrpSpPr>
          <p:cNvPr id="34" name="그룹 33"/>
          <p:cNvGrpSpPr/>
          <p:nvPr/>
        </p:nvGrpSpPr>
        <p:grpSpPr>
          <a:xfrm>
            <a:off x="1123107" y="1867587"/>
            <a:ext cx="6944555" cy="4229424"/>
            <a:chOff x="1295297" y="2869943"/>
            <a:chExt cx="6944555" cy="3502585"/>
          </a:xfrm>
        </p:grpSpPr>
        <p:sp>
          <p:nvSpPr>
            <p:cNvPr id="35" name="Oval 6"/>
            <p:cNvSpPr>
              <a:spLocks noChangeArrowheads="1"/>
            </p:cNvSpPr>
            <p:nvPr/>
          </p:nvSpPr>
          <p:spPr bwMode="auto">
            <a:xfrm>
              <a:off x="2703054" y="2869943"/>
              <a:ext cx="3887266" cy="3385680"/>
            </a:xfrm>
            <a:prstGeom prst="ellipse">
              <a:avLst/>
            </a:prstGeom>
            <a:noFill/>
            <a:ln w="57150" algn="ctr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37" name="Line 8"/>
            <p:cNvSpPr>
              <a:spLocks noChangeShapeType="1"/>
            </p:cNvSpPr>
            <p:nvPr/>
          </p:nvSpPr>
          <p:spPr bwMode="auto">
            <a:xfrm flipH="1">
              <a:off x="5075145" y="3924490"/>
              <a:ext cx="569606" cy="527834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38" name="Line 9"/>
            <p:cNvSpPr>
              <a:spLocks noChangeShapeType="1"/>
            </p:cNvSpPr>
            <p:nvPr/>
          </p:nvSpPr>
          <p:spPr bwMode="auto">
            <a:xfrm>
              <a:off x="4955933" y="5015629"/>
              <a:ext cx="688818" cy="399691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39" name="Line 10"/>
            <p:cNvSpPr>
              <a:spLocks noChangeShapeType="1"/>
            </p:cNvSpPr>
            <p:nvPr/>
          </p:nvSpPr>
          <p:spPr bwMode="auto">
            <a:xfrm flipV="1">
              <a:off x="3711167" y="4910023"/>
              <a:ext cx="592996" cy="354039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40" name="Line 11"/>
            <p:cNvSpPr>
              <a:spLocks noChangeShapeType="1"/>
            </p:cNvSpPr>
            <p:nvPr/>
          </p:nvSpPr>
          <p:spPr bwMode="auto">
            <a:xfrm>
              <a:off x="3592062" y="3924490"/>
              <a:ext cx="623162" cy="629006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41" name="Oval 16"/>
            <p:cNvSpPr>
              <a:spLocks noChangeArrowheads="1"/>
            </p:cNvSpPr>
            <p:nvPr/>
          </p:nvSpPr>
          <p:spPr bwMode="auto">
            <a:xfrm>
              <a:off x="5644751" y="5158053"/>
              <a:ext cx="1149796" cy="92742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3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휴먼모음T" pitchFamily="18" charset="-127"/>
                  <a:ea typeface="휴먼모음T" pitchFamily="18" charset="-127"/>
                  <a:cs typeface="Times New Roman" pitchFamily="18" charset="0"/>
                </a:rPr>
                <a:t>TIM</a:t>
              </a:r>
              <a:endParaRPr lang="ko-KR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휴먼모음T" pitchFamily="18" charset="-127"/>
                <a:ea typeface="휴먼모음T" pitchFamily="18" charset="-127"/>
                <a:cs typeface="Times New Roman" pitchFamily="18" charset="0"/>
              </a:endParaRPr>
            </a:p>
          </p:txBody>
        </p:sp>
        <p:sp>
          <p:nvSpPr>
            <p:cNvPr id="42" name="Oval 16"/>
            <p:cNvSpPr>
              <a:spLocks noChangeArrowheads="1"/>
            </p:cNvSpPr>
            <p:nvPr/>
          </p:nvSpPr>
          <p:spPr bwMode="auto">
            <a:xfrm>
              <a:off x="2644379" y="5028513"/>
              <a:ext cx="1149796" cy="99113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휴먼모음T" pitchFamily="18" charset="-127"/>
                  <a:ea typeface="휴먼모음T" pitchFamily="18" charset="-127"/>
                  <a:cs typeface="Times New Roman" pitchFamily="18" charset="0"/>
                </a:rPr>
                <a:t>Acts29</a:t>
              </a:r>
            </a:p>
            <a:p>
              <a:pPr algn="ctr">
                <a:defRPr/>
              </a:pPr>
              <a:r>
                <a:rPr lang="en-US" altLang="ko-KR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휴먼모음T" pitchFamily="18" charset="-127"/>
                  <a:ea typeface="휴먼모음T" pitchFamily="18" charset="-127"/>
                  <a:cs typeface="Times New Roman" pitchFamily="18" charset="0"/>
                </a:rPr>
                <a:t>Vision</a:t>
              </a:r>
            </a:p>
            <a:p>
              <a:pPr algn="ctr">
                <a:defRPr/>
              </a:pPr>
              <a:r>
                <a:rPr lang="en-US" altLang="ko-KR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휴먼모음T" pitchFamily="18" charset="-127"/>
                  <a:ea typeface="휴먼모음T" pitchFamily="18" charset="-127"/>
                  <a:cs typeface="Times New Roman" pitchFamily="18" charset="0"/>
                </a:rPr>
                <a:t>Village</a:t>
              </a:r>
              <a:endPara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휴먼모음T" pitchFamily="18" charset="-127"/>
                <a:ea typeface="휴먼모음T" pitchFamily="18" charset="-127"/>
                <a:cs typeface="Times New Roman" pitchFamily="18" charset="0"/>
              </a:endParaRPr>
            </a:p>
          </p:txBody>
        </p:sp>
        <p:sp>
          <p:nvSpPr>
            <p:cNvPr id="43" name="Oval 16"/>
            <p:cNvSpPr>
              <a:spLocks noChangeArrowheads="1"/>
            </p:cNvSpPr>
            <p:nvPr/>
          </p:nvSpPr>
          <p:spPr bwMode="auto">
            <a:xfrm>
              <a:off x="5587578" y="3162705"/>
              <a:ext cx="1149796" cy="964814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휴먼모음T" pitchFamily="18" charset="-127"/>
                  <a:ea typeface="휴먼모음T" pitchFamily="18" charset="-127"/>
                  <a:cs typeface="Times New Roman" pitchFamily="18" charset="0"/>
                </a:rPr>
                <a:t>온누리</a:t>
              </a:r>
              <a:endPara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휴먼모음T" pitchFamily="18" charset="-127"/>
                <a:ea typeface="휴먼모음T" pitchFamily="18" charset="-127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ko-KR" altLang="en-US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휴먼모음T" pitchFamily="18" charset="-127"/>
                  <a:ea typeface="휴먼모음T" pitchFamily="18" charset="-127"/>
                  <a:cs typeface="Times New Roman" pitchFamily="18" charset="0"/>
                </a:rPr>
                <a:t>미션 </a:t>
              </a:r>
            </a:p>
          </p:txBody>
        </p:sp>
        <p:sp>
          <p:nvSpPr>
            <p:cNvPr id="45" name="Oval 16"/>
            <p:cNvSpPr>
              <a:spLocks noChangeArrowheads="1"/>
            </p:cNvSpPr>
            <p:nvPr/>
          </p:nvSpPr>
          <p:spPr bwMode="auto">
            <a:xfrm>
              <a:off x="4065720" y="4164570"/>
              <a:ext cx="1149796" cy="96346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altLang="ko-KR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휴먼모음T" pitchFamily="18" charset="-127"/>
                  <a:ea typeface="휴먼모음T" pitchFamily="18" charset="-127"/>
                  <a:cs typeface="Times New Roman" pitchFamily="18" charset="0"/>
                </a:rPr>
                <a:t>2000</a:t>
              </a:r>
            </a:p>
            <a:p>
              <a:pPr>
                <a:defRPr/>
              </a:pPr>
              <a:r>
                <a:rPr lang="ko-KR" altLang="en-US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휴먼모음T" pitchFamily="18" charset="-127"/>
                  <a:ea typeface="휴먼모음T" pitchFamily="18" charset="-127"/>
                  <a:cs typeface="Times New Roman" pitchFamily="18" charset="0"/>
                </a:rPr>
                <a:t>선교본부</a:t>
              </a:r>
              <a:endPara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휴먼모음T" pitchFamily="18" charset="-127"/>
                <a:ea typeface="휴먼모음T" pitchFamily="18" charset="-127"/>
                <a:cs typeface="Times New Roman" pitchFamily="18" charset="0"/>
              </a:endParaRPr>
            </a:p>
          </p:txBody>
        </p:sp>
        <p:sp>
          <p:nvSpPr>
            <p:cNvPr id="46" name="Oval 16"/>
            <p:cNvSpPr>
              <a:spLocks noChangeArrowheads="1"/>
            </p:cNvSpPr>
            <p:nvPr/>
          </p:nvSpPr>
          <p:spPr bwMode="auto">
            <a:xfrm>
              <a:off x="2638054" y="3089625"/>
              <a:ext cx="1149796" cy="99279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휴먼모음T" pitchFamily="18" charset="-127"/>
                  <a:ea typeface="휴먼모음T" pitchFamily="18" charset="-127"/>
                  <a:cs typeface="Times New Roman" pitchFamily="18" charset="0"/>
                </a:rPr>
                <a:t>더 멋진</a:t>
              </a:r>
              <a:endPara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휴먼모음T" pitchFamily="18" charset="-127"/>
                <a:ea typeface="휴먼모음T" pitchFamily="18" charset="-127"/>
                <a:cs typeface="Times New Roman" pitchFamily="18" charset="0"/>
              </a:endParaRPr>
            </a:p>
            <a:p>
              <a:pPr>
                <a:defRPr/>
              </a:pPr>
              <a:r>
                <a:rPr lang="ko-KR" altLang="en-US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휴먼모음T" pitchFamily="18" charset="-127"/>
                  <a:ea typeface="휴먼모음T" pitchFamily="18" charset="-127"/>
                  <a:cs typeface="Times New Roman" pitchFamily="18" charset="0"/>
                </a:rPr>
                <a:t>세상</a:t>
              </a:r>
              <a:endPara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휴먼모음T" pitchFamily="18" charset="-127"/>
                <a:ea typeface="휴먼모음T" pitchFamily="18" charset="-127"/>
                <a:cs typeface="Times New Roman" pitchFamily="18" charset="0"/>
              </a:endParaRPr>
            </a:p>
          </p:txBody>
        </p:sp>
        <p:sp>
          <p:nvSpPr>
            <p:cNvPr id="47" name="Text Box 18"/>
            <p:cNvSpPr txBox="1">
              <a:spLocks noChangeArrowheads="1"/>
            </p:cNvSpPr>
            <p:nvPr/>
          </p:nvSpPr>
          <p:spPr bwMode="auto">
            <a:xfrm>
              <a:off x="3929682" y="3333785"/>
              <a:ext cx="1349082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휴먼모음T" pitchFamily="18" charset="-127"/>
                  <a:ea typeface="휴먼모음T" pitchFamily="18" charset="-127"/>
                </a:rPr>
                <a:t>Main </a:t>
              </a:r>
              <a:r>
                <a:rPr lang="en-US" altLang="ko-KR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휴먼모음T" pitchFamily="18" charset="-127"/>
                  <a:ea typeface="휴먼모음T" pitchFamily="18" charset="-127"/>
                </a:rPr>
                <a:t>Body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ko-KR" altLang="en-US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휴먼모음T" pitchFamily="18" charset="-127"/>
                  <a:ea typeface="휴먼모음T" pitchFamily="18" charset="-127"/>
                </a:rPr>
                <a:t>정책</a:t>
              </a:r>
              <a:r>
                <a:rPr lang="en-US" altLang="ko-KR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휴먼모음T" pitchFamily="18" charset="-127"/>
                  <a:ea typeface="휴먼모음T" pitchFamily="18" charset="-127"/>
                </a:rPr>
                <a:t>/</a:t>
              </a:r>
              <a:r>
                <a:rPr lang="ko-KR" altLang="en-US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휴먼모음T" pitchFamily="18" charset="-127"/>
                  <a:ea typeface="휴먼모음T" pitchFamily="18" charset="-127"/>
                </a:rPr>
                <a:t>전략</a:t>
              </a:r>
              <a:endPara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48" name="Text Box 30"/>
            <p:cNvSpPr txBox="1">
              <a:spLocks noChangeArrowheads="1"/>
            </p:cNvSpPr>
            <p:nvPr/>
          </p:nvSpPr>
          <p:spPr bwMode="auto">
            <a:xfrm>
              <a:off x="6737374" y="3687874"/>
              <a:ext cx="1502478" cy="1061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휴먼모음T" pitchFamily="18" charset="-127"/>
                  <a:ea typeface="휴먼모음T" pitchFamily="18" charset="-127"/>
                </a:rPr>
                <a:t>Re-Sending </a:t>
              </a:r>
              <a:r>
                <a:rPr lang="en-US" altLang="ko-KR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휴먼모음T" pitchFamily="18" charset="-127"/>
                  <a:ea typeface="휴먼모음T" pitchFamily="18" charset="-127"/>
                </a:rPr>
                <a:t>body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ko-KR" altLang="en-US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휴먼모음T" pitchFamily="18" charset="-127"/>
                  <a:ea typeface="휴먼모음T" pitchFamily="18" charset="-127"/>
                </a:rPr>
                <a:t>전도</a:t>
              </a:r>
              <a:r>
                <a:rPr lang="en-US" altLang="ko-KR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휴먼모음T" pitchFamily="18" charset="-127"/>
                  <a:ea typeface="휴먼모음T" pitchFamily="18" charset="-127"/>
                </a:rPr>
                <a:t>/</a:t>
              </a:r>
              <a:r>
                <a:rPr lang="ko-KR" altLang="en-US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휴먼모음T" pitchFamily="18" charset="-127"/>
                  <a:ea typeface="휴먼모음T" pitchFamily="18" charset="-127"/>
                </a:rPr>
                <a:t>역파송</a:t>
              </a:r>
              <a:endPara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49" name="Text Box 19"/>
            <p:cNvSpPr txBox="1">
              <a:spLocks noChangeArrowheads="1"/>
            </p:cNvSpPr>
            <p:nvPr/>
          </p:nvSpPr>
          <p:spPr bwMode="auto">
            <a:xfrm>
              <a:off x="1295297" y="2985855"/>
              <a:ext cx="1349082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휴먼모음T" pitchFamily="18" charset="-127"/>
                  <a:ea typeface="휴먼모음T" pitchFamily="18" charset="-127"/>
                </a:rPr>
                <a:t>Onnuri</a:t>
              </a:r>
              <a:r>
                <a:rPr lang="en-US" altLang="ko-KR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휴먼모음T" pitchFamily="18" charset="-127"/>
                  <a:ea typeface="휴먼모음T" pitchFamily="18" charset="-127"/>
                </a:rPr>
                <a:t> 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altLang="ko-KR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휴먼모음T" pitchFamily="18" charset="-127"/>
                  <a:ea typeface="휴먼모음T" pitchFamily="18" charset="-127"/>
                </a:rPr>
                <a:t>NGO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ko-KR" altLang="en-US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휴먼모음T" pitchFamily="18" charset="-127"/>
                  <a:ea typeface="휴먼모음T" pitchFamily="18" charset="-127"/>
                </a:rPr>
                <a:t>봉사</a:t>
              </a:r>
              <a:r>
                <a:rPr lang="en-US" altLang="ko-KR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휴먼모음T" pitchFamily="18" charset="-127"/>
                  <a:ea typeface="휴먼모음T" pitchFamily="18" charset="-127"/>
                </a:rPr>
                <a:t>/</a:t>
              </a:r>
              <a:r>
                <a:rPr lang="ko-KR" altLang="en-US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휴먼모음T" pitchFamily="18" charset="-127"/>
                  <a:ea typeface="휴먼모음T" pitchFamily="18" charset="-127"/>
                </a:rPr>
                <a:t>변혁</a:t>
              </a:r>
              <a:endPara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50" name="Text Box 20"/>
            <p:cNvSpPr txBox="1">
              <a:spLocks noChangeArrowheads="1"/>
            </p:cNvSpPr>
            <p:nvPr/>
          </p:nvSpPr>
          <p:spPr bwMode="auto">
            <a:xfrm>
              <a:off x="6794547" y="5033700"/>
              <a:ext cx="1349082" cy="1338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휴먼모음T" pitchFamily="18" charset="-127"/>
                  <a:ea typeface="휴먼모음T" pitchFamily="18" charset="-127"/>
                </a:rPr>
                <a:t>Sending &amp; Caring </a:t>
              </a:r>
              <a:r>
                <a:rPr lang="en-US" altLang="ko-KR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휴먼모음T" pitchFamily="18" charset="-127"/>
                  <a:ea typeface="휴먼모음T" pitchFamily="18" charset="-127"/>
                </a:rPr>
                <a:t>Body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ko-KR" altLang="en-US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휴먼모음T" pitchFamily="18" charset="-127"/>
                  <a:ea typeface="휴먼모음T" pitchFamily="18" charset="-127"/>
                </a:rPr>
                <a:t>파송</a:t>
              </a:r>
              <a:r>
                <a:rPr lang="en-US" altLang="ko-K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휴먼모음T" pitchFamily="18" charset="-127"/>
                  <a:ea typeface="휴먼모음T" pitchFamily="18" charset="-127"/>
                </a:rPr>
                <a:t>/</a:t>
              </a:r>
              <a:r>
                <a:rPr lang="ko-KR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휴먼모음T" pitchFamily="18" charset="-127"/>
                  <a:ea typeface="휴먼모음T" pitchFamily="18" charset="-127"/>
                </a:rPr>
                <a:t>관리</a:t>
              </a:r>
            </a:p>
          </p:txBody>
        </p:sp>
        <p:sp>
          <p:nvSpPr>
            <p:cNvPr id="51" name="Text Box 19"/>
            <p:cNvSpPr txBox="1">
              <a:spLocks noChangeArrowheads="1"/>
            </p:cNvSpPr>
            <p:nvPr/>
          </p:nvSpPr>
          <p:spPr bwMode="auto">
            <a:xfrm>
              <a:off x="1431822" y="5158053"/>
              <a:ext cx="1349082" cy="1061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휴먼모음T" pitchFamily="18" charset="-127"/>
                  <a:ea typeface="휴먼모음T" pitchFamily="18" charset="-127"/>
                </a:rPr>
                <a:t>Training Body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ko-KR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휴먼모음T" pitchFamily="18" charset="-127"/>
                  <a:ea typeface="휴먼모음T" pitchFamily="18" charset="-127"/>
                </a:rPr>
                <a:t>훈련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47813" y="1231235"/>
            <a:ext cx="3380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/>
              <a:t>온누리교회</a:t>
            </a:r>
            <a:r>
              <a:rPr lang="ko-KR" altLang="en-US" sz="2000" b="1" dirty="0" smtClean="0"/>
              <a:t> 주요 선교 기관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39817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테마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823</Words>
  <Application>Microsoft Office PowerPoint</Application>
  <PresentationFormat>화면 슬라이드 쇼(4:3)</PresentationFormat>
  <Paragraphs>218</Paragraphs>
  <Slides>20</Slides>
  <Notes>8</Notes>
  <HiddenSlides>0</HiddenSlides>
  <MMClips>0</MMClips>
  <ScaleCrop>false</ScaleCrop>
  <HeadingPairs>
    <vt:vector size="8" baseType="variant">
      <vt:variant>
        <vt:lpstr>사용한 글꼴</vt:lpstr>
      </vt:variant>
      <vt:variant>
        <vt:i4>17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39" baseType="lpstr">
      <vt:lpstr>08서울한강체 M</vt:lpstr>
      <vt:lpstr>HG明朝B</vt:lpstr>
      <vt:lpstr>HY강B</vt:lpstr>
      <vt:lpstr>HY헤드라인M</vt:lpstr>
      <vt:lpstr>굴림</vt:lpstr>
      <vt:lpstr>나눔고딕</vt:lpstr>
      <vt:lpstr>나눔고딕 ExtraBold</vt:lpstr>
      <vt:lpstr>나눔손글씨 붓</vt:lpstr>
      <vt:lpstr>맑은 고딕</vt:lpstr>
      <vt:lpstr>산돌고딕B</vt:lpstr>
      <vt:lpstr>함초롬돋움</vt:lpstr>
      <vt:lpstr>휴먼모음T</vt:lpstr>
      <vt:lpstr>Arial</vt:lpstr>
      <vt:lpstr>Calibri</vt:lpstr>
      <vt:lpstr>Cambria</vt:lpstr>
      <vt:lpstr>Times New Roman</vt:lpstr>
      <vt:lpstr>Wingdings</vt:lpstr>
      <vt:lpstr>1_테마1</vt:lpstr>
      <vt:lpstr>Microsoft Excel 97-2003 워크시트</vt:lpstr>
      <vt:lpstr>온누리 선교정책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선교사 분포 현황</vt:lpstr>
      <vt:lpstr>PowerPoint 프레젠테이션</vt:lpstr>
      <vt:lpstr>PowerPoint 프레젠테이션</vt:lpstr>
      <vt:lpstr>PowerPoint 프레젠테이션</vt:lpstr>
      <vt:lpstr>PowerPoint 프레젠테이션</vt:lpstr>
      <vt:lpstr>         융합선교의 정의</vt:lpstr>
      <vt:lpstr>          융합선교 과정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온누리교회 선교비전과 현황</dc:title>
  <dc:creator>on</dc:creator>
  <cp:lastModifiedBy>onnuri</cp:lastModifiedBy>
  <cp:revision>41</cp:revision>
  <cp:lastPrinted>2016-02-15T07:28:03Z</cp:lastPrinted>
  <dcterms:created xsi:type="dcterms:W3CDTF">2013-05-07T21:14:46Z</dcterms:created>
  <dcterms:modified xsi:type="dcterms:W3CDTF">2018-05-06T01:22:09Z</dcterms:modified>
</cp:coreProperties>
</file>